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ink/ink1.xml" ContentType="application/inkml+xml"/>
  <Override PartName="/ppt/ink/ink2.xml" ContentType="application/inkml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8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9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0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16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85" r:id="rId2"/>
  </p:sldMasterIdLst>
  <p:notesMasterIdLst>
    <p:notesMasterId r:id="rId38"/>
  </p:notesMasterIdLst>
  <p:sldIdLst>
    <p:sldId id="256" r:id="rId3"/>
    <p:sldId id="259" r:id="rId4"/>
    <p:sldId id="258" r:id="rId5"/>
    <p:sldId id="286" r:id="rId6"/>
    <p:sldId id="260" r:id="rId7"/>
    <p:sldId id="302" r:id="rId8"/>
    <p:sldId id="301" r:id="rId9"/>
    <p:sldId id="303" r:id="rId10"/>
    <p:sldId id="304" r:id="rId11"/>
    <p:sldId id="292" r:id="rId12"/>
    <p:sldId id="307" r:id="rId13"/>
    <p:sldId id="305" r:id="rId14"/>
    <p:sldId id="298" r:id="rId15"/>
    <p:sldId id="311" r:id="rId16"/>
    <p:sldId id="296" r:id="rId17"/>
    <p:sldId id="299" r:id="rId18"/>
    <p:sldId id="309" r:id="rId19"/>
    <p:sldId id="270" r:id="rId20"/>
    <p:sldId id="275" r:id="rId21"/>
    <p:sldId id="276" r:id="rId22"/>
    <p:sldId id="310" r:id="rId23"/>
    <p:sldId id="264" r:id="rId24"/>
    <p:sldId id="282" r:id="rId25"/>
    <p:sldId id="287" r:id="rId26"/>
    <p:sldId id="267" r:id="rId27"/>
    <p:sldId id="288" r:id="rId28"/>
    <p:sldId id="290" r:id="rId29"/>
    <p:sldId id="289" r:id="rId30"/>
    <p:sldId id="300" r:id="rId31"/>
    <p:sldId id="269" r:id="rId32"/>
    <p:sldId id="277" r:id="rId33"/>
    <p:sldId id="283" r:id="rId34"/>
    <p:sldId id="284" r:id="rId35"/>
    <p:sldId id="280" r:id="rId36"/>
    <p:sldId id="291" r:id="rId3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1222447-9543-17CE-870A-E9F7595CDF36}" v="22" dt="2023-08-10T11:46:50.253"/>
    <p1510:client id="{1108594A-663F-5386-C0D6-3E1D9863524B}" v="2" dt="2023-08-10T13:24:16.381"/>
    <p1510:client id="{48E57298-6A18-C1DD-1D12-FE1638D2909C}" v="389" dt="2023-06-26T11:17:31.228"/>
    <p1510:client id="{49C83DCD-93ED-573F-892F-82A16DAAC3F4}" v="7" dt="2023-08-16T10:57:05.184"/>
    <p1510:client id="{4BBB8A7B-11AB-CBD2-47E6-3EB272F53A70}" v="843" dt="2023-08-10T08:43:49.496"/>
    <p1510:client id="{527D4F5D-9C52-EE58-907E-162C23AE05FF}" v="1" dt="2023-10-03T12:19:30.719"/>
    <p1510:client id="{6D0E9F7B-9E79-8C9F-8E66-0674AA9CEEDA}" v="135" dt="2023-08-09T15:42:49.703"/>
    <p1510:client id="{9EFD85CA-86CA-4969-AB1E-8BCA412918D8}" v="221" dt="2023-06-23T11:29:26.514"/>
    <p1510:client id="{A2367C2D-AB4A-26C0-3653-8AD97CD62D3F}" v="21" dt="2023-10-02T20:04:11.529"/>
    <p1510:client id="{C24947F6-309B-262A-C295-404D805FD0FB}" v="19" dt="2023-06-23T11:30:41.426"/>
    <p1510:client id="{C9CA947E-48D0-A0F7-FBA3-6EF61B3B7FF4}" v="44" dt="2023-08-09T13:38:49.334"/>
    <p1510:client id="{E712EADB-3513-38BD-8D1E-2EB0311471AC}" v="6" dt="2023-06-26T13:24:14.15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4249" autoAdjust="0"/>
  </p:normalViewPr>
  <p:slideViewPr>
    <p:cSldViewPr snapToGrid="0">
      <p:cViewPr varScale="1">
        <p:scale>
          <a:sx n="64" d="100"/>
          <a:sy n="64" d="100"/>
        </p:scale>
        <p:origin x="84" y="3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presProps" Target="presProps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tableStyles" Target="tableStyles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microsoft.com/office/2015/10/relationships/revisionInfo" Target="revisionInfo.xml"/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notesMaster" Target="notesMasters/notesMaster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13" Type="http://schemas.openxmlformats.org/officeDocument/2006/relationships/image" Target="../media/image34.pn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12" Type="http://schemas.openxmlformats.org/officeDocument/2006/relationships/image" Target="../media/image33.sv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11" Type="http://schemas.openxmlformats.org/officeDocument/2006/relationships/image" Target="../media/image32.png"/><Relationship Id="rId5" Type="http://schemas.openxmlformats.org/officeDocument/2006/relationships/image" Target="../media/image26.png"/><Relationship Id="rId10" Type="http://schemas.openxmlformats.org/officeDocument/2006/relationships/image" Target="../media/image31.svg"/><Relationship Id="rId4" Type="http://schemas.openxmlformats.org/officeDocument/2006/relationships/image" Target="../media/image25.svg"/><Relationship Id="rId9" Type="http://schemas.openxmlformats.org/officeDocument/2006/relationships/image" Target="../media/image30.png"/><Relationship Id="rId14" Type="http://schemas.openxmlformats.org/officeDocument/2006/relationships/image" Target="../media/image35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13" Type="http://schemas.openxmlformats.org/officeDocument/2006/relationships/image" Target="../media/image34.pn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12" Type="http://schemas.openxmlformats.org/officeDocument/2006/relationships/image" Target="../media/image33.sv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11" Type="http://schemas.openxmlformats.org/officeDocument/2006/relationships/image" Target="../media/image32.png"/><Relationship Id="rId5" Type="http://schemas.openxmlformats.org/officeDocument/2006/relationships/image" Target="../media/image26.png"/><Relationship Id="rId10" Type="http://schemas.openxmlformats.org/officeDocument/2006/relationships/image" Target="../media/image31.svg"/><Relationship Id="rId4" Type="http://schemas.openxmlformats.org/officeDocument/2006/relationships/image" Target="../media/image25.svg"/><Relationship Id="rId9" Type="http://schemas.openxmlformats.org/officeDocument/2006/relationships/image" Target="../media/image30.png"/><Relationship Id="rId14" Type="http://schemas.openxmlformats.org/officeDocument/2006/relationships/image" Target="../media/image3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E6A00EA-E9F2-4383-9156-2621F93D9A8A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5" csCatId="colorful" phldr="1"/>
      <dgm:spPr/>
      <dgm:t>
        <a:bodyPr/>
        <a:lstStyle/>
        <a:p>
          <a:endParaRPr lang="en-US"/>
        </a:p>
      </dgm:t>
    </dgm:pt>
    <dgm:pt modelId="{443278C8-9C7A-45F9-825E-11A03DD96D3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Academic Essay</a:t>
          </a:r>
        </a:p>
      </dgm:t>
    </dgm:pt>
    <dgm:pt modelId="{1FCC729F-9C19-47BF-966F-494637D48226}" type="parTrans" cxnId="{68565251-C6CC-42B9-A09B-6E4F6B4D43AE}">
      <dgm:prSet/>
      <dgm:spPr/>
      <dgm:t>
        <a:bodyPr/>
        <a:lstStyle/>
        <a:p>
          <a:endParaRPr lang="en-US"/>
        </a:p>
      </dgm:t>
    </dgm:pt>
    <dgm:pt modelId="{89C289A2-E823-451B-9891-382001C63E19}" type="sibTrans" cxnId="{68565251-C6CC-42B9-A09B-6E4F6B4D43A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527DD80-F95E-4211-9778-197A2A9BD31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Formal Report</a:t>
          </a:r>
        </a:p>
      </dgm:t>
    </dgm:pt>
    <dgm:pt modelId="{6C97F562-86F0-4396-894C-3A731B5A613D}" type="parTrans" cxnId="{F8903479-7784-4BDD-9A6E-571B8525051D}">
      <dgm:prSet/>
      <dgm:spPr/>
      <dgm:t>
        <a:bodyPr/>
        <a:lstStyle/>
        <a:p>
          <a:endParaRPr lang="en-US"/>
        </a:p>
      </dgm:t>
    </dgm:pt>
    <dgm:pt modelId="{A1DD7299-3D24-4C30-98E0-D09D0FA36222}" type="sibTrans" cxnId="{F8903479-7784-4BDD-9A6E-571B8525051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E12941B-D07A-4938-8699-3744547A2B4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Reflective Essay</a:t>
          </a:r>
        </a:p>
      </dgm:t>
    </dgm:pt>
    <dgm:pt modelId="{1EF4A77B-09DC-423D-BC49-75437070F80F}" type="parTrans" cxnId="{BF46ECE9-5DF2-406D-9C25-C5D0D2FE50F6}">
      <dgm:prSet/>
      <dgm:spPr/>
      <dgm:t>
        <a:bodyPr/>
        <a:lstStyle/>
        <a:p>
          <a:endParaRPr lang="en-US"/>
        </a:p>
      </dgm:t>
    </dgm:pt>
    <dgm:pt modelId="{694C90BD-A447-4A09-A6A5-EBAFAB18CCCB}" type="sibTrans" cxnId="{BF46ECE9-5DF2-406D-9C25-C5D0D2FE50F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70DA0E3-074E-44A4-9F5D-B67BC23A77F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Presentation</a:t>
          </a:r>
        </a:p>
      </dgm:t>
    </dgm:pt>
    <dgm:pt modelId="{AB363E7A-0636-494F-8373-8DAF8C842E80}" type="parTrans" cxnId="{8A0F4607-3C01-4511-B1A4-213E1806D531}">
      <dgm:prSet/>
      <dgm:spPr/>
      <dgm:t>
        <a:bodyPr/>
        <a:lstStyle/>
        <a:p>
          <a:endParaRPr lang="en-US"/>
        </a:p>
      </dgm:t>
    </dgm:pt>
    <dgm:pt modelId="{C0FEDB86-A378-47B3-9D94-CC35282AD0B5}" type="sibTrans" cxnId="{8A0F4607-3C01-4511-B1A4-213E1806D53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55F8040-56BD-4136-8050-38A80F30A48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Video</a:t>
          </a:r>
        </a:p>
      </dgm:t>
    </dgm:pt>
    <dgm:pt modelId="{9C530835-FC07-456D-82BE-DF1E215FD57D}" type="parTrans" cxnId="{6062F26F-F15D-44B9-8C01-422044415E44}">
      <dgm:prSet/>
      <dgm:spPr/>
      <dgm:t>
        <a:bodyPr/>
        <a:lstStyle/>
        <a:p>
          <a:endParaRPr lang="en-US"/>
        </a:p>
      </dgm:t>
    </dgm:pt>
    <dgm:pt modelId="{E50DF240-3951-40C2-B131-AD833E4BE506}" type="sibTrans" cxnId="{6062F26F-F15D-44B9-8C01-422044415E4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67AE6EC-4505-4EBF-907E-773D335CE93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Academic Poster</a:t>
          </a:r>
        </a:p>
      </dgm:t>
    </dgm:pt>
    <dgm:pt modelId="{31F3A03D-D5BF-442D-BE74-8B874B553ACD}" type="parTrans" cxnId="{3FEC57A4-2426-4531-BA0D-0712747324C3}">
      <dgm:prSet/>
      <dgm:spPr/>
      <dgm:t>
        <a:bodyPr/>
        <a:lstStyle/>
        <a:p>
          <a:endParaRPr lang="en-US"/>
        </a:p>
      </dgm:t>
    </dgm:pt>
    <dgm:pt modelId="{FCF9FA4E-34B8-45FD-B37D-A2EEA4152E7A}" type="sibTrans" cxnId="{3FEC57A4-2426-4531-BA0D-0712747324C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9350C7E-00C6-45F9-B5A3-31260DFD7B7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Exams</a:t>
          </a:r>
        </a:p>
      </dgm:t>
    </dgm:pt>
    <dgm:pt modelId="{03765CA2-6620-49D8-9393-894318B0AFDC}" type="parTrans" cxnId="{045ACB5D-9C67-4698-9EF8-64FD42C3CB57}">
      <dgm:prSet/>
      <dgm:spPr/>
      <dgm:t>
        <a:bodyPr/>
        <a:lstStyle/>
        <a:p>
          <a:endParaRPr lang="en-US"/>
        </a:p>
      </dgm:t>
    </dgm:pt>
    <dgm:pt modelId="{DD8EA3B5-C9DF-4409-9E1E-CB6580C57D16}" type="sibTrans" cxnId="{045ACB5D-9C67-4698-9EF8-64FD42C3CB57}">
      <dgm:prSet/>
      <dgm:spPr/>
      <dgm:t>
        <a:bodyPr/>
        <a:lstStyle/>
        <a:p>
          <a:endParaRPr lang="en-US"/>
        </a:p>
      </dgm:t>
    </dgm:pt>
    <dgm:pt modelId="{6D5174A5-935E-4044-8F0B-AC433B47A647}" type="pres">
      <dgm:prSet presAssocID="{FE6A00EA-E9F2-4383-9156-2621F93D9A8A}" presName="root" presStyleCnt="0">
        <dgm:presLayoutVars>
          <dgm:dir/>
          <dgm:resizeHandles val="exact"/>
        </dgm:presLayoutVars>
      </dgm:prSet>
      <dgm:spPr/>
    </dgm:pt>
    <dgm:pt modelId="{36A18DF1-CEE2-4C9A-8531-275610A0252F}" type="pres">
      <dgm:prSet presAssocID="{FE6A00EA-E9F2-4383-9156-2621F93D9A8A}" presName="container" presStyleCnt="0">
        <dgm:presLayoutVars>
          <dgm:dir/>
          <dgm:resizeHandles val="exact"/>
        </dgm:presLayoutVars>
      </dgm:prSet>
      <dgm:spPr/>
    </dgm:pt>
    <dgm:pt modelId="{C26F85F3-4827-4E27-84D5-46F5100BF0B5}" type="pres">
      <dgm:prSet presAssocID="{443278C8-9C7A-45F9-825E-11A03DD96D39}" presName="compNode" presStyleCnt="0"/>
      <dgm:spPr/>
    </dgm:pt>
    <dgm:pt modelId="{39D61E8D-3450-4543-8B08-65B1573728CE}" type="pres">
      <dgm:prSet presAssocID="{443278C8-9C7A-45F9-825E-11A03DD96D39}" presName="iconBgRect" presStyleLbl="bgShp" presStyleIdx="0" presStyleCnt="7"/>
      <dgm:spPr/>
    </dgm:pt>
    <dgm:pt modelId="{BFD93FE4-F46D-46DC-9DA8-EA93DE9883E7}" type="pres">
      <dgm:prSet presAssocID="{443278C8-9C7A-45F9-825E-11A03DD96D39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7B0AE5CB-5BE6-4301-88B9-8C33E879897B}" type="pres">
      <dgm:prSet presAssocID="{443278C8-9C7A-45F9-825E-11A03DD96D39}" presName="spaceRect" presStyleCnt="0"/>
      <dgm:spPr/>
    </dgm:pt>
    <dgm:pt modelId="{24A260FB-4605-405A-8641-CC298714C8B2}" type="pres">
      <dgm:prSet presAssocID="{443278C8-9C7A-45F9-825E-11A03DD96D39}" presName="textRect" presStyleLbl="revTx" presStyleIdx="0" presStyleCnt="7">
        <dgm:presLayoutVars>
          <dgm:chMax val="1"/>
          <dgm:chPref val="1"/>
        </dgm:presLayoutVars>
      </dgm:prSet>
      <dgm:spPr/>
    </dgm:pt>
    <dgm:pt modelId="{6223F506-42D6-4483-A10B-35384FC69084}" type="pres">
      <dgm:prSet presAssocID="{89C289A2-E823-451B-9891-382001C63E19}" presName="sibTrans" presStyleLbl="sibTrans2D1" presStyleIdx="0" presStyleCnt="0"/>
      <dgm:spPr/>
    </dgm:pt>
    <dgm:pt modelId="{45E32465-D3CB-4D64-B924-D413598E4958}" type="pres">
      <dgm:prSet presAssocID="{9527DD80-F95E-4211-9778-197A2A9BD31D}" presName="compNode" presStyleCnt="0"/>
      <dgm:spPr/>
    </dgm:pt>
    <dgm:pt modelId="{44D09370-C36F-45BE-80DF-2BFA78A1329B}" type="pres">
      <dgm:prSet presAssocID="{9527DD80-F95E-4211-9778-197A2A9BD31D}" presName="iconBgRect" presStyleLbl="bgShp" presStyleIdx="1" presStyleCnt="7"/>
      <dgm:spPr/>
    </dgm:pt>
    <dgm:pt modelId="{722579DF-E7C5-4FD0-9E00-DC5A640C176E}" type="pres">
      <dgm:prSet presAssocID="{9527DD80-F95E-4211-9778-197A2A9BD31D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5209CCD7-5AC5-439C-8ED2-F2F231D57F12}" type="pres">
      <dgm:prSet presAssocID="{9527DD80-F95E-4211-9778-197A2A9BD31D}" presName="spaceRect" presStyleCnt="0"/>
      <dgm:spPr/>
    </dgm:pt>
    <dgm:pt modelId="{555479F8-D349-47CE-82DD-0704E20C0F53}" type="pres">
      <dgm:prSet presAssocID="{9527DD80-F95E-4211-9778-197A2A9BD31D}" presName="textRect" presStyleLbl="revTx" presStyleIdx="1" presStyleCnt="7">
        <dgm:presLayoutVars>
          <dgm:chMax val="1"/>
          <dgm:chPref val="1"/>
        </dgm:presLayoutVars>
      </dgm:prSet>
      <dgm:spPr/>
    </dgm:pt>
    <dgm:pt modelId="{AA96DE9E-BA8F-42C2-937C-C4595DFB494E}" type="pres">
      <dgm:prSet presAssocID="{A1DD7299-3D24-4C30-98E0-D09D0FA36222}" presName="sibTrans" presStyleLbl="sibTrans2D1" presStyleIdx="0" presStyleCnt="0"/>
      <dgm:spPr/>
    </dgm:pt>
    <dgm:pt modelId="{8F26AB84-5C10-45D3-B72B-2337420DBC5B}" type="pres">
      <dgm:prSet presAssocID="{CE12941B-D07A-4938-8699-3744547A2B4B}" presName="compNode" presStyleCnt="0"/>
      <dgm:spPr/>
    </dgm:pt>
    <dgm:pt modelId="{11125BFC-8119-4274-80B1-134DD8D852AA}" type="pres">
      <dgm:prSet presAssocID="{CE12941B-D07A-4938-8699-3744547A2B4B}" presName="iconBgRect" presStyleLbl="bgShp" presStyleIdx="2" presStyleCnt="7"/>
      <dgm:spPr/>
    </dgm:pt>
    <dgm:pt modelId="{ABB0AEA1-FA39-46C4-8C62-1B51555AAEF3}" type="pres">
      <dgm:prSet presAssocID="{CE12941B-D07A-4938-8699-3744547A2B4B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ought bubble"/>
        </a:ext>
      </dgm:extLst>
    </dgm:pt>
    <dgm:pt modelId="{AD44E72A-705A-465E-9FAD-95E0F61917CE}" type="pres">
      <dgm:prSet presAssocID="{CE12941B-D07A-4938-8699-3744547A2B4B}" presName="spaceRect" presStyleCnt="0"/>
      <dgm:spPr/>
    </dgm:pt>
    <dgm:pt modelId="{A9956AE0-E64C-40E2-B7AF-0DA5FAB2B80B}" type="pres">
      <dgm:prSet presAssocID="{CE12941B-D07A-4938-8699-3744547A2B4B}" presName="textRect" presStyleLbl="revTx" presStyleIdx="2" presStyleCnt="7">
        <dgm:presLayoutVars>
          <dgm:chMax val="1"/>
          <dgm:chPref val="1"/>
        </dgm:presLayoutVars>
      </dgm:prSet>
      <dgm:spPr/>
    </dgm:pt>
    <dgm:pt modelId="{9F127F1E-FBC8-445B-A482-72B891169CB8}" type="pres">
      <dgm:prSet presAssocID="{694C90BD-A447-4A09-A6A5-EBAFAB18CCCB}" presName="sibTrans" presStyleLbl="sibTrans2D1" presStyleIdx="0" presStyleCnt="0"/>
      <dgm:spPr/>
    </dgm:pt>
    <dgm:pt modelId="{9CD260CF-3E6D-47E3-A93A-D872827FF21C}" type="pres">
      <dgm:prSet presAssocID="{570DA0E3-074E-44A4-9F5D-B67BC23A77FA}" presName="compNode" presStyleCnt="0"/>
      <dgm:spPr/>
    </dgm:pt>
    <dgm:pt modelId="{675054AE-0815-4A20-852A-ECDC357B8F29}" type="pres">
      <dgm:prSet presAssocID="{570DA0E3-074E-44A4-9F5D-B67BC23A77FA}" presName="iconBgRect" presStyleLbl="bgShp" presStyleIdx="3" presStyleCnt="7"/>
      <dgm:spPr/>
    </dgm:pt>
    <dgm:pt modelId="{15029856-8149-4A42-BC49-06A4032FE244}" type="pres">
      <dgm:prSet presAssocID="{570DA0E3-074E-44A4-9F5D-B67BC23A77FA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EBFD859A-9918-4536-BD55-900283668345}" type="pres">
      <dgm:prSet presAssocID="{570DA0E3-074E-44A4-9F5D-B67BC23A77FA}" presName="spaceRect" presStyleCnt="0"/>
      <dgm:spPr/>
    </dgm:pt>
    <dgm:pt modelId="{C0563AB4-C5CC-4991-BB88-F9A13F2DFDF2}" type="pres">
      <dgm:prSet presAssocID="{570DA0E3-074E-44A4-9F5D-B67BC23A77FA}" presName="textRect" presStyleLbl="revTx" presStyleIdx="3" presStyleCnt="7">
        <dgm:presLayoutVars>
          <dgm:chMax val="1"/>
          <dgm:chPref val="1"/>
        </dgm:presLayoutVars>
      </dgm:prSet>
      <dgm:spPr/>
    </dgm:pt>
    <dgm:pt modelId="{19207D19-6E03-46DF-A777-8B12115E2A0C}" type="pres">
      <dgm:prSet presAssocID="{C0FEDB86-A378-47B3-9D94-CC35282AD0B5}" presName="sibTrans" presStyleLbl="sibTrans2D1" presStyleIdx="0" presStyleCnt="0"/>
      <dgm:spPr/>
    </dgm:pt>
    <dgm:pt modelId="{61B2CAF7-A1BA-4208-A7A4-79CF6BFB8074}" type="pres">
      <dgm:prSet presAssocID="{055F8040-56BD-4136-8050-38A80F30A486}" presName="compNode" presStyleCnt="0"/>
      <dgm:spPr/>
    </dgm:pt>
    <dgm:pt modelId="{5BAAADF2-7448-46E8-9199-B2CB05B879CD}" type="pres">
      <dgm:prSet presAssocID="{055F8040-56BD-4136-8050-38A80F30A486}" presName="iconBgRect" presStyleLbl="bgShp" presStyleIdx="4" presStyleCnt="7"/>
      <dgm:spPr/>
    </dgm:pt>
    <dgm:pt modelId="{D6B618A4-EDD6-4CF8-808F-7C48D19C5D7D}" type="pres">
      <dgm:prSet presAssocID="{055F8040-56BD-4136-8050-38A80F30A486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Video camera"/>
        </a:ext>
      </dgm:extLst>
    </dgm:pt>
    <dgm:pt modelId="{E747C9C5-1AAA-412F-A024-54860C1A43F1}" type="pres">
      <dgm:prSet presAssocID="{055F8040-56BD-4136-8050-38A80F30A486}" presName="spaceRect" presStyleCnt="0"/>
      <dgm:spPr/>
    </dgm:pt>
    <dgm:pt modelId="{83814E02-5DEB-47B7-9626-9938AD30830F}" type="pres">
      <dgm:prSet presAssocID="{055F8040-56BD-4136-8050-38A80F30A486}" presName="textRect" presStyleLbl="revTx" presStyleIdx="4" presStyleCnt="7">
        <dgm:presLayoutVars>
          <dgm:chMax val="1"/>
          <dgm:chPref val="1"/>
        </dgm:presLayoutVars>
      </dgm:prSet>
      <dgm:spPr/>
    </dgm:pt>
    <dgm:pt modelId="{8DD5D4A9-5C21-498C-8EB2-AE93A1FA0B97}" type="pres">
      <dgm:prSet presAssocID="{E50DF240-3951-40C2-B131-AD833E4BE506}" presName="sibTrans" presStyleLbl="sibTrans2D1" presStyleIdx="0" presStyleCnt="0"/>
      <dgm:spPr/>
    </dgm:pt>
    <dgm:pt modelId="{E7927250-9B1E-4A2D-B03D-78C5614D036F}" type="pres">
      <dgm:prSet presAssocID="{167AE6EC-4505-4EBF-907E-773D335CE939}" presName="compNode" presStyleCnt="0"/>
      <dgm:spPr/>
    </dgm:pt>
    <dgm:pt modelId="{B0BA2FEF-0BB4-4D4F-BDBA-538389E37211}" type="pres">
      <dgm:prSet presAssocID="{167AE6EC-4505-4EBF-907E-773D335CE939}" presName="iconBgRect" presStyleLbl="bgShp" presStyleIdx="5" presStyleCnt="7"/>
      <dgm:spPr/>
    </dgm:pt>
    <dgm:pt modelId="{1D7EA267-202C-40E8-826C-E50DB5E166F7}" type="pres">
      <dgm:prSet presAssocID="{167AE6EC-4505-4EBF-907E-773D335CE939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35CC3CE5-F43D-4CD5-B2EB-41CC916800CB}" type="pres">
      <dgm:prSet presAssocID="{167AE6EC-4505-4EBF-907E-773D335CE939}" presName="spaceRect" presStyleCnt="0"/>
      <dgm:spPr/>
    </dgm:pt>
    <dgm:pt modelId="{65A0A91F-5739-4938-B3F6-BC18EF0C6A06}" type="pres">
      <dgm:prSet presAssocID="{167AE6EC-4505-4EBF-907E-773D335CE939}" presName="textRect" presStyleLbl="revTx" presStyleIdx="5" presStyleCnt="7">
        <dgm:presLayoutVars>
          <dgm:chMax val="1"/>
          <dgm:chPref val="1"/>
        </dgm:presLayoutVars>
      </dgm:prSet>
      <dgm:spPr/>
    </dgm:pt>
    <dgm:pt modelId="{15C58362-ABC8-4F13-AACE-2F72F8DAFEF7}" type="pres">
      <dgm:prSet presAssocID="{FCF9FA4E-34B8-45FD-B37D-A2EEA4152E7A}" presName="sibTrans" presStyleLbl="sibTrans2D1" presStyleIdx="0" presStyleCnt="0"/>
      <dgm:spPr/>
    </dgm:pt>
    <dgm:pt modelId="{03EFB7E4-929A-4319-8B1C-89B7226CFC96}" type="pres">
      <dgm:prSet presAssocID="{A9350C7E-00C6-45F9-B5A3-31260DFD7B70}" presName="compNode" presStyleCnt="0"/>
      <dgm:spPr/>
    </dgm:pt>
    <dgm:pt modelId="{F19964C3-9145-4A31-B5B2-9FA711C8591D}" type="pres">
      <dgm:prSet presAssocID="{A9350C7E-00C6-45F9-B5A3-31260DFD7B70}" presName="iconBgRect" presStyleLbl="bgShp" presStyleIdx="6" presStyleCnt="7"/>
      <dgm:spPr/>
    </dgm:pt>
    <dgm:pt modelId="{2180B5D8-62F7-4399-8A2F-AA27D5052064}" type="pres">
      <dgm:prSet presAssocID="{A9350C7E-00C6-45F9-B5A3-31260DFD7B70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79D2B26B-CABF-4B60-93F9-F89FDF96F443}" type="pres">
      <dgm:prSet presAssocID="{A9350C7E-00C6-45F9-B5A3-31260DFD7B70}" presName="spaceRect" presStyleCnt="0"/>
      <dgm:spPr/>
    </dgm:pt>
    <dgm:pt modelId="{75F56946-75C7-4B14-8388-458E7D489757}" type="pres">
      <dgm:prSet presAssocID="{A9350C7E-00C6-45F9-B5A3-31260DFD7B70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3CC5F403-7C4A-40F8-8B73-C31823086CF3}" type="presOf" srcId="{FCF9FA4E-34B8-45FD-B37D-A2EEA4152E7A}" destId="{15C58362-ABC8-4F13-AACE-2F72F8DAFEF7}" srcOrd="0" destOrd="0" presId="urn:microsoft.com/office/officeart/2018/2/layout/IconCircleList"/>
    <dgm:cxn modelId="{8A0F4607-3C01-4511-B1A4-213E1806D531}" srcId="{FE6A00EA-E9F2-4383-9156-2621F93D9A8A}" destId="{570DA0E3-074E-44A4-9F5D-B67BC23A77FA}" srcOrd="3" destOrd="0" parTransId="{AB363E7A-0636-494F-8373-8DAF8C842E80}" sibTransId="{C0FEDB86-A378-47B3-9D94-CC35282AD0B5}"/>
    <dgm:cxn modelId="{C33D5507-3880-4427-819A-216C319A99B5}" type="presOf" srcId="{E50DF240-3951-40C2-B131-AD833E4BE506}" destId="{8DD5D4A9-5C21-498C-8EB2-AE93A1FA0B97}" srcOrd="0" destOrd="0" presId="urn:microsoft.com/office/officeart/2018/2/layout/IconCircleList"/>
    <dgm:cxn modelId="{E2CE380A-F8B7-490C-A853-8E45B0523296}" type="presOf" srcId="{443278C8-9C7A-45F9-825E-11A03DD96D39}" destId="{24A260FB-4605-405A-8641-CC298714C8B2}" srcOrd="0" destOrd="0" presId="urn:microsoft.com/office/officeart/2018/2/layout/IconCircleList"/>
    <dgm:cxn modelId="{73D45B0E-46DD-41E2-A62A-30F28362D1B2}" type="presOf" srcId="{167AE6EC-4505-4EBF-907E-773D335CE939}" destId="{65A0A91F-5739-4938-B3F6-BC18EF0C6A06}" srcOrd="0" destOrd="0" presId="urn:microsoft.com/office/officeart/2018/2/layout/IconCircleList"/>
    <dgm:cxn modelId="{E3C6B310-1A3C-41D2-B22C-63375B7C488B}" type="presOf" srcId="{A9350C7E-00C6-45F9-B5A3-31260DFD7B70}" destId="{75F56946-75C7-4B14-8388-458E7D489757}" srcOrd="0" destOrd="0" presId="urn:microsoft.com/office/officeart/2018/2/layout/IconCircleList"/>
    <dgm:cxn modelId="{045ACB5D-9C67-4698-9EF8-64FD42C3CB57}" srcId="{FE6A00EA-E9F2-4383-9156-2621F93D9A8A}" destId="{A9350C7E-00C6-45F9-B5A3-31260DFD7B70}" srcOrd="6" destOrd="0" parTransId="{03765CA2-6620-49D8-9393-894318B0AFDC}" sibTransId="{DD8EA3B5-C9DF-4409-9E1E-CB6580C57D16}"/>
    <dgm:cxn modelId="{3FABE95F-E111-45D0-8F2B-3EC59413B1FE}" type="presOf" srcId="{C0FEDB86-A378-47B3-9D94-CC35282AD0B5}" destId="{19207D19-6E03-46DF-A777-8B12115E2A0C}" srcOrd="0" destOrd="0" presId="urn:microsoft.com/office/officeart/2018/2/layout/IconCircleList"/>
    <dgm:cxn modelId="{9B4FEE4A-6693-4011-9D8E-B5705E2A7F66}" type="presOf" srcId="{694C90BD-A447-4A09-A6A5-EBAFAB18CCCB}" destId="{9F127F1E-FBC8-445B-A482-72B891169CB8}" srcOrd="0" destOrd="0" presId="urn:microsoft.com/office/officeart/2018/2/layout/IconCircleList"/>
    <dgm:cxn modelId="{D50FD14D-917C-46C4-BE22-A40A8AF0C1AD}" type="presOf" srcId="{89C289A2-E823-451B-9891-382001C63E19}" destId="{6223F506-42D6-4483-A10B-35384FC69084}" srcOrd="0" destOrd="0" presId="urn:microsoft.com/office/officeart/2018/2/layout/IconCircleList"/>
    <dgm:cxn modelId="{28A4694E-D418-4A98-85A8-DF4E6670FCD5}" type="presOf" srcId="{570DA0E3-074E-44A4-9F5D-B67BC23A77FA}" destId="{C0563AB4-C5CC-4991-BB88-F9A13F2DFDF2}" srcOrd="0" destOrd="0" presId="urn:microsoft.com/office/officeart/2018/2/layout/IconCircleList"/>
    <dgm:cxn modelId="{6062F26F-F15D-44B9-8C01-422044415E44}" srcId="{FE6A00EA-E9F2-4383-9156-2621F93D9A8A}" destId="{055F8040-56BD-4136-8050-38A80F30A486}" srcOrd="4" destOrd="0" parTransId="{9C530835-FC07-456D-82BE-DF1E215FD57D}" sibTransId="{E50DF240-3951-40C2-B131-AD833E4BE506}"/>
    <dgm:cxn modelId="{68565251-C6CC-42B9-A09B-6E4F6B4D43AE}" srcId="{FE6A00EA-E9F2-4383-9156-2621F93D9A8A}" destId="{443278C8-9C7A-45F9-825E-11A03DD96D39}" srcOrd="0" destOrd="0" parTransId="{1FCC729F-9C19-47BF-966F-494637D48226}" sibTransId="{89C289A2-E823-451B-9891-382001C63E19}"/>
    <dgm:cxn modelId="{C39B9371-DECA-4333-9512-B95051BAF37C}" type="presOf" srcId="{FE6A00EA-E9F2-4383-9156-2621F93D9A8A}" destId="{6D5174A5-935E-4044-8F0B-AC433B47A647}" srcOrd="0" destOrd="0" presId="urn:microsoft.com/office/officeart/2018/2/layout/IconCircleList"/>
    <dgm:cxn modelId="{C720A355-2C6D-479A-B26D-0537D50C31F3}" type="presOf" srcId="{CE12941B-D07A-4938-8699-3744547A2B4B}" destId="{A9956AE0-E64C-40E2-B7AF-0DA5FAB2B80B}" srcOrd="0" destOrd="0" presId="urn:microsoft.com/office/officeart/2018/2/layout/IconCircleList"/>
    <dgm:cxn modelId="{F8903479-7784-4BDD-9A6E-571B8525051D}" srcId="{FE6A00EA-E9F2-4383-9156-2621F93D9A8A}" destId="{9527DD80-F95E-4211-9778-197A2A9BD31D}" srcOrd="1" destOrd="0" parTransId="{6C97F562-86F0-4396-894C-3A731B5A613D}" sibTransId="{A1DD7299-3D24-4C30-98E0-D09D0FA36222}"/>
    <dgm:cxn modelId="{DA22D788-6D4F-41C9-9654-8BD3DE34449D}" type="presOf" srcId="{055F8040-56BD-4136-8050-38A80F30A486}" destId="{83814E02-5DEB-47B7-9626-9938AD30830F}" srcOrd="0" destOrd="0" presId="urn:microsoft.com/office/officeart/2018/2/layout/IconCircleList"/>
    <dgm:cxn modelId="{3FEC57A4-2426-4531-BA0D-0712747324C3}" srcId="{FE6A00EA-E9F2-4383-9156-2621F93D9A8A}" destId="{167AE6EC-4505-4EBF-907E-773D335CE939}" srcOrd="5" destOrd="0" parTransId="{31F3A03D-D5BF-442D-BE74-8B874B553ACD}" sibTransId="{FCF9FA4E-34B8-45FD-B37D-A2EEA4152E7A}"/>
    <dgm:cxn modelId="{DA3CB0A4-D723-421D-B059-B783A4E57BAA}" type="presOf" srcId="{A1DD7299-3D24-4C30-98E0-D09D0FA36222}" destId="{AA96DE9E-BA8F-42C2-937C-C4595DFB494E}" srcOrd="0" destOrd="0" presId="urn:microsoft.com/office/officeart/2018/2/layout/IconCircleList"/>
    <dgm:cxn modelId="{ED9F61BA-FE3D-4222-84BF-0A11A6A46C61}" type="presOf" srcId="{9527DD80-F95E-4211-9778-197A2A9BD31D}" destId="{555479F8-D349-47CE-82DD-0704E20C0F53}" srcOrd="0" destOrd="0" presId="urn:microsoft.com/office/officeart/2018/2/layout/IconCircleList"/>
    <dgm:cxn modelId="{BF46ECE9-5DF2-406D-9C25-C5D0D2FE50F6}" srcId="{FE6A00EA-E9F2-4383-9156-2621F93D9A8A}" destId="{CE12941B-D07A-4938-8699-3744547A2B4B}" srcOrd="2" destOrd="0" parTransId="{1EF4A77B-09DC-423D-BC49-75437070F80F}" sibTransId="{694C90BD-A447-4A09-A6A5-EBAFAB18CCCB}"/>
    <dgm:cxn modelId="{918AE71C-22D2-4BC7-AE22-72AFE2B98A78}" type="presParOf" srcId="{6D5174A5-935E-4044-8F0B-AC433B47A647}" destId="{36A18DF1-CEE2-4C9A-8531-275610A0252F}" srcOrd="0" destOrd="0" presId="urn:microsoft.com/office/officeart/2018/2/layout/IconCircleList"/>
    <dgm:cxn modelId="{1B1ECF5F-22D1-4FDB-BD02-A494D2123CD2}" type="presParOf" srcId="{36A18DF1-CEE2-4C9A-8531-275610A0252F}" destId="{C26F85F3-4827-4E27-84D5-46F5100BF0B5}" srcOrd="0" destOrd="0" presId="urn:microsoft.com/office/officeart/2018/2/layout/IconCircleList"/>
    <dgm:cxn modelId="{19EA0855-F2B1-44D1-A904-E97D4AF96B87}" type="presParOf" srcId="{C26F85F3-4827-4E27-84D5-46F5100BF0B5}" destId="{39D61E8D-3450-4543-8B08-65B1573728CE}" srcOrd="0" destOrd="0" presId="urn:microsoft.com/office/officeart/2018/2/layout/IconCircleList"/>
    <dgm:cxn modelId="{3FDFFCCC-F702-41C6-890F-D104A993B63A}" type="presParOf" srcId="{C26F85F3-4827-4E27-84D5-46F5100BF0B5}" destId="{BFD93FE4-F46D-46DC-9DA8-EA93DE9883E7}" srcOrd="1" destOrd="0" presId="urn:microsoft.com/office/officeart/2018/2/layout/IconCircleList"/>
    <dgm:cxn modelId="{8A46C32F-BAA3-4FD0-B1FC-605A9E7AC03D}" type="presParOf" srcId="{C26F85F3-4827-4E27-84D5-46F5100BF0B5}" destId="{7B0AE5CB-5BE6-4301-88B9-8C33E879897B}" srcOrd="2" destOrd="0" presId="urn:microsoft.com/office/officeart/2018/2/layout/IconCircleList"/>
    <dgm:cxn modelId="{AE71D618-A0B6-4515-AA93-BB3E49F9DBDB}" type="presParOf" srcId="{C26F85F3-4827-4E27-84D5-46F5100BF0B5}" destId="{24A260FB-4605-405A-8641-CC298714C8B2}" srcOrd="3" destOrd="0" presId="urn:microsoft.com/office/officeart/2018/2/layout/IconCircleList"/>
    <dgm:cxn modelId="{49AE8B7C-7566-4182-9E90-D8D161A41CF5}" type="presParOf" srcId="{36A18DF1-CEE2-4C9A-8531-275610A0252F}" destId="{6223F506-42D6-4483-A10B-35384FC69084}" srcOrd="1" destOrd="0" presId="urn:microsoft.com/office/officeart/2018/2/layout/IconCircleList"/>
    <dgm:cxn modelId="{5B4FDEBF-4832-4964-8560-7FFD22283F75}" type="presParOf" srcId="{36A18DF1-CEE2-4C9A-8531-275610A0252F}" destId="{45E32465-D3CB-4D64-B924-D413598E4958}" srcOrd="2" destOrd="0" presId="urn:microsoft.com/office/officeart/2018/2/layout/IconCircleList"/>
    <dgm:cxn modelId="{D6B41A64-24AC-49DB-93AE-0C45D65B8446}" type="presParOf" srcId="{45E32465-D3CB-4D64-B924-D413598E4958}" destId="{44D09370-C36F-45BE-80DF-2BFA78A1329B}" srcOrd="0" destOrd="0" presId="urn:microsoft.com/office/officeart/2018/2/layout/IconCircleList"/>
    <dgm:cxn modelId="{47DE9BF9-FEB2-4327-8291-33ED5EB6B259}" type="presParOf" srcId="{45E32465-D3CB-4D64-B924-D413598E4958}" destId="{722579DF-E7C5-4FD0-9E00-DC5A640C176E}" srcOrd="1" destOrd="0" presId="urn:microsoft.com/office/officeart/2018/2/layout/IconCircleList"/>
    <dgm:cxn modelId="{4907B246-7D50-4510-8826-95BDAC5E1F57}" type="presParOf" srcId="{45E32465-D3CB-4D64-B924-D413598E4958}" destId="{5209CCD7-5AC5-439C-8ED2-F2F231D57F12}" srcOrd="2" destOrd="0" presId="urn:microsoft.com/office/officeart/2018/2/layout/IconCircleList"/>
    <dgm:cxn modelId="{963331A3-877B-412C-B373-A11100308FCC}" type="presParOf" srcId="{45E32465-D3CB-4D64-B924-D413598E4958}" destId="{555479F8-D349-47CE-82DD-0704E20C0F53}" srcOrd="3" destOrd="0" presId="urn:microsoft.com/office/officeart/2018/2/layout/IconCircleList"/>
    <dgm:cxn modelId="{91D054CD-FDC3-4FF5-8451-09C86F1F2641}" type="presParOf" srcId="{36A18DF1-CEE2-4C9A-8531-275610A0252F}" destId="{AA96DE9E-BA8F-42C2-937C-C4595DFB494E}" srcOrd="3" destOrd="0" presId="urn:microsoft.com/office/officeart/2018/2/layout/IconCircleList"/>
    <dgm:cxn modelId="{C0160806-2946-462C-B8A6-7517402BEE3F}" type="presParOf" srcId="{36A18DF1-CEE2-4C9A-8531-275610A0252F}" destId="{8F26AB84-5C10-45D3-B72B-2337420DBC5B}" srcOrd="4" destOrd="0" presId="urn:microsoft.com/office/officeart/2018/2/layout/IconCircleList"/>
    <dgm:cxn modelId="{947F379D-C7E9-4AE6-80D2-BAF53F5D63A5}" type="presParOf" srcId="{8F26AB84-5C10-45D3-B72B-2337420DBC5B}" destId="{11125BFC-8119-4274-80B1-134DD8D852AA}" srcOrd="0" destOrd="0" presId="urn:microsoft.com/office/officeart/2018/2/layout/IconCircleList"/>
    <dgm:cxn modelId="{3C959C11-3477-4B36-9B89-C371B9AC1026}" type="presParOf" srcId="{8F26AB84-5C10-45D3-B72B-2337420DBC5B}" destId="{ABB0AEA1-FA39-46C4-8C62-1B51555AAEF3}" srcOrd="1" destOrd="0" presId="urn:microsoft.com/office/officeart/2018/2/layout/IconCircleList"/>
    <dgm:cxn modelId="{15CB2805-0419-4086-A535-5FAB2FF5DC2A}" type="presParOf" srcId="{8F26AB84-5C10-45D3-B72B-2337420DBC5B}" destId="{AD44E72A-705A-465E-9FAD-95E0F61917CE}" srcOrd="2" destOrd="0" presId="urn:microsoft.com/office/officeart/2018/2/layout/IconCircleList"/>
    <dgm:cxn modelId="{92FC5BD1-71DA-419B-A284-E54D17BF58B0}" type="presParOf" srcId="{8F26AB84-5C10-45D3-B72B-2337420DBC5B}" destId="{A9956AE0-E64C-40E2-B7AF-0DA5FAB2B80B}" srcOrd="3" destOrd="0" presId="urn:microsoft.com/office/officeart/2018/2/layout/IconCircleList"/>
    <dgm:cxn modelId="{7783F64E-BC15-4B41-A6A6-B4C63EB28639}" type="presParOf" srcId="{36A18DF1-CEE2-4C9A-8531-275610A0252F}" destId="{9F127F1E-FBC8-445B-A482-72B891169CB8}" srcOrd="5" destOrd="0" presId="urn:microsoft.com/office/officeart/2018/2/layout/IconCircleList"/>
    <dgm:cxn modelId="{E421CFFE-BE1B-4AA9-9C19-DDC3A0620888}" type="presParOf" srcId="{36A18DF1-CEE2-4C9A-8531-275610A0252F}" destId="{9CD260CF-3E6D-47E3-A93A-D872827FF21C}" srcOrd="6" destOrd="0" presId="urn:microsoft.com/office/officeart/2018/2/layout/IconCircleList"/>
    <dgm:cxn modelId="{EAA01721-1855-4528-9FAE-D19D90074565}" type="presParOf" srcId="{9CD260CF-3E6D-47E3-A93A-D872827FF21C}" destId="{675054AE-0815-4A20-852A-ECDC357B8F29}" srcOrd="0" destOrd="0" presId="urn:microsoft.com/office/officeart/2018/2/layout/IconCircleList"/>
    <dgm:cxn modelId="{BFF8243D-F8B4-4176-9685-07553CEEADF4}" type="presParOf" srcId="{9CD260CF-3E6D-47E3-A93A-D872827FF21C}" destId="{15029856-8149-4A42-BC49-06A4032FE244}" srcOrd="1" destOrd="0" presId="urn:microsoft.com/office/officeart/2018/2/layout/IconCircleList"/>
    <dgm:cxn modelId="{61ED3EFF-7D65-4357-9489-D0A651C5349A}" type="presParOf" srcId="{9CD260CF-3E6D-47E3-A93A-D872827FF21C}" destId="{EBFD859A-9918-4536-BD55-900283668345}" srcOrd="2" destOrd="0" presId="urn:microsoft.com/office/officeart/2018/2/layout/IconCircleList"/>
    <dgm:cxn modelId="{D4ADD795-A46C-46A8-9788-0C20AB55A3C1}" type="presParOf" srcId="{9CD260CF-3E6D-47E3-A93A-D872827FF21C}" destId="{C0563AB4-C5CC-4991-BB88-F9A13F2DFDF2}" srcOrd="3" destOrd="0" presId="urn:microsoft.com/office/officeart/2018/2/layout/IconCircleList"/>
    <dgm:cxn modelId="{37E3A11D-7989-4963-B583-F5859DCF857B}" type="presParOf" srcId="{36A18DF1-CEE2-4C9A-8531-275610A0252F}" destId="{19207D19-6E03-46DF-A777-8B12115E2A0C}" srcOrd="7" destOrd="0" presId="urn:microsoft.com/office/officeart/2018/2/layout/IconCircleList"/>
    <dgm:cxn modelId="{4220923C-B791-4019-958C-90E17AFB8F4E}" type="presParOf" srcId="{36A18DF1-CEE2-4C9A-8531-275610A0252F}" destId="{61B2CAF7-A1BA-4208-A7A4-79CF6BFB8074}" srcOrd="8" destOrd="0" presId="urn:microsoft.com/office/officeart/2018/2/layout/IconCircleList"/>
    <dgm:cxn modelId="{9718978C-6538-4200-A8FD-E1B4C9925770}" type="presParOf" srcId="{61B2CAF7-A1BA-4208-A7A4-79CF6BFB8074}" destId="{5BAAADF2-7448-46E8-9199-B2CB05B879CD}" srcOrd="0" destOrd="0" presId="urn:microsoft.com/office/officeart/2018/2/layout/IconCircleList"/>
    <dgm:cxn modelId="{BF55A142-520D-45F3-9355-905B1BA9F548}" type="presParOf" srcId="{61B2CAF7-A1BA-4208-A7A4-79CF6BFB8074}" destId="{D6B618A4-EDD6-4CF8-808F-7C48D19C5D7D}" srcOrd="1" destOrd="0" presId="urn:microsoft.com/office/officeart/2018/2/layout/IconCircleList"/>
    <dgm:cxn modelId="{89A83BCC-DD93-4385-B600-C87B91D02067}" type="presParOf" srcId="{61B2CAF7-A1BA-4208-A7A4-79CF6BFB8074}" destId="{E747C9C5-1AAA-412F-A024-54860C1A43F1}" srcOrd="2" destOrd="0" presId="urn:microsoft.com/office/officeart/2018/2/layout/IconCircleList"/>
    <dgm:cxn modelId="{2B86C983-6358-4A27-8909-F9DDDC378585}" type="presParOf" srcId="{61B2CAF7-A1BA-4208-A7A4-79CF6BFB8074}" destId="{83814E02-5DEB-47B7-9626-9938AD30830F}" srcOrd="3" destOrd="0" presId="urn:microsoft.com/office/officeart/2018/2/layout/IconCircleList"/>
    <dgm:cxn modelId="{963245E1-3E5B-471A-9059-D19BF0FAB602}" type="presParOf" srcId="{36A18DF1-CEE2-4C9A-8531-275610A0252F}" destId="{8DD5D4A9-5C21-498C-8EB2-AE93A1FA0B97}" srcOrd="9" destOrd="0" presId="urn:microsoft.com/office/officeart/2018/2/layout/IconCircleList"/>
    <dgm:cxn modelId="{179DABEB-5690-4C55-A2EC-E8F8021C480E}" type="presParOf" srcId="{36A18DF1-CEE2-4C9A-8531-275610A0252F}" destId="{E7927250-9B1E-4A2D-B03D-78C5614D036F}" srcOrd="10" destOrd="0" presId="urn:microsoft.com/office/officeart/2018/2/layout/IconCircleList"/>
    <dgm:cxn modelId="{9C58F06A-9EB0-4EC3-BEDA-B619092C1054}" type="presParOf" srcId="{E7927250-9B1E-4A2D-B03D-78C5614D036F}" destId="{B0BA2FEF-0BB4-4D4F-BDBA-538389E37211}" srcOrd="0" destOrd="0" presId="urn:microsoft.com/office/officeart/2018/2/layout/IconCircleList"/>
    <dgm:cxn modelId="{536544E6-D0A3-492D-B5D5-D25F4C3C76EA}" type="presParOf" srcId="{E7927250-9B1E-4A2D-B03D-78C5614D036F}" destId="{1D7EA267-202C-40E8-826C-E50DB5E166F7}" srcOrd="1" destOrd="0" presId="urn:microsoft.com/office/officeart/2018/2/layout/IconCircleList"/>
    <dgm:cxn modelId="{AA6DF1C4-7875-4CF7-9871-BC230C43635D}" type="presParOf" srcId="{E7927250-9B1E-4A2D-B03D-78C5614D036F}" destId="{35CC3CE5-F43D-4CD5-B2EB-41CC916800CB}" srcOrd="2" destOrd="0" presId="urn:microsoft.com/office/officeart/2018/2/layout/IconCircleList"/>
    <dgm:cxn modelId="{229A9952-0DC6-4FF1-9075-B2B31E01407A}" type="presParOf" srcId="{E7927250-9B1E-4A2D-B03D-78C5614D036F}" destId="{65A0A91F-5739-4938-B3F6-BC18EF0C6A06}" srcOrd="3" destOrd="0" presId="urn:microsoft.com/office/officeart/2018/2/layout/IconCircleList"/>
    <dgm:cxn modelId="{4454FF42-9003-4EBF-B983-482612F2B7AD}" type="presParOf" srcId="{36A18DF1-CEE2-4C9A-8531-275610A0252F}" destId="{15C58362-ABC8-4F13-AACE-2F72F8DAFEF7}" srcOrd="11" destOrd="0" presId="urn:microsoft.com/office/officeart/2018/2/layout/IconCircleList"/>
    <dgm:cxn modelId="{375D8D44-9FF3-48EC-B64D-81F532EEF494}" type="presParOf" srcId="{36A18DF1-CEE2-4C9A-8531-275610A0252F}" destId="{03EFB7E4-929A-4319-8B1C-89B7226CFC96}" srcOrd="12" destOrd="0" presId="urn:microsoft.com/office/officeart/2018/2/layout/IconCircleList"/>
    <dgm:cxn modelId="{60441C61-0C2C-4124-8FC2-308F2B5750D9}" type="presParOf" srcId="{03EFB7E4-929A-4319-8B1C-89B7226CFC96}" destId="{F19964C3-9145-4A31-B5B2-9FA711C8591D}" srcOrd="0" destOrd="0" presId="urn:microsoft.com/office/officeart/2018/2/layout/IconCircleList"/>
    <dgm:cxn modelId="{4B5DC793-17BB-4A26-83B3-88E32E59FFD1}" type="presParOf" srcId="{03EFB7E4-929A-4319-8B1C-89B7226CFC96}" destId="{2180B5D8-62F7-4399-8A2F-AA27D5052064}" srcOrd="1" destOrd="0" presId="urn:microsoft.com/office/officeart/2018/2/layout/IconCircleList"/>
    <dgm:cxn modelId="{B22C0936-96EA-4D0E-9841-EC8CEFA90A71}" type="presParOf" srcId="{03EFB7E4-929A-4319-8B1C-89B7226CFC96}" destId="{79D2B26B-CABF-4B60-93F9-F89FDF96F443}" srcOrd="2" destOrd="0" presId="urn:microsoft.com/office/officeart/2018/2/layout/IconCircleList"/>
    <dgm:cxn modelId="{D996C5EC-F248-40E3-A7A3-2F57CF1F233D}" type="presParOf" srcId="{03EFB7E4-929A-4319-8B1C-89B7226CFC96}" destId="{75F56946-75C7-4B14-8388-458E7D489757}" srcOrd="3" destOrd="0" presId="urn:microsoft.com/office/officeart/2018/2/layout/IconCircleList"/>
  </dgm:cxnLst>
  <dgm:bg>
    <a:noFill/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B9C039C-7347-4D64-86BF-02A0DD03C66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60B955A-7D20-4084-95B8-E3800AA5E0D3}">
      <dgm:prSet/>
      <dgm:spPr/>
      <dgm:t>
        <a:bodyPr/>
        <a:lstStyle/>
        <a:p>
          <a:r>
            <a:rPr lang="en-GB" dirty="0"/>
            <a:t>Analyse</a:t>
          </a:r>
          <a:endParaRPr lang="en-US" dirty="0"/>
        </a:p>
      </dgm:t>
    </dgm:pt>
    <dgm:pt modelId="{0D8692DE-3CF6-4710-9783-3120F3EF1AC2}" type="parTrans" cxnId="{97911411-1060-4AF0-B84C-76091DC359C1}">
      <dgm:prSet/>
      <dgm:spPr/>
      <dgm:t>
        <a:bodyPr/>
        <a:lstStyle/>
        <a:p>
          <a:endParaRPr lang="en-US"/>
        </a:p>
      </dgm:t>
    </dgm:pt>
    <dgm:pt modelId="{6F62F0DF-0BD5-4D8B-856C-7F0E29281498}" type="sibTrans" cxnId="{97911411-1060-4AF0-B84C-76091DC359C1}">
      <dgm:prSet/>
      <dgm:spPr/>
      <dgm:t>
        <a:bodyPr/>
        <a:lstStyle/>
        <a:p>
          <a:endParaRPr lang="en-US"/>
        </a:p>
      </dgm:t>
    </dgm:pt>
    <dgm:pt modelId="{4EE064E8-DEEF-4044-80E5-A37627FD4660}">
      <dgm:prSet/>
      <dgm:spPr/>
      <dgm:t>
        <a:bodyPr/>
        <a:lstStyle/>
        <a:p>
          <a:r>
            <a:rPr lang="en-GB" dirty="0"/>
            <a:t>Consider all aspects of the topic, both positive and negative.</a:t>
          </a:r>
          <a:endParaRPr lang="en-US" dirty="0"/>
        </a:p>
      </dgm:t>
    </dgm:pt>
    <dgm:pt modelId="{207EC95B-9A5B-4C01-B588-A7930D03F756}" type="parTrans" cxnId="{463A5390-E0E5-436B-BECF-94477E08C7C7}">
      <dgm:prSet/>
      <dgm:spPr/>
      <dgm:t>
        <a:bodyPr/>
        <a:lstStyle/>
        <a:p>
          <a:endParaRPr lang="en-US"/>
        </a:p>
      </dgm:t>
    </dgm:pt>
    <dgm:pt modelId="{0AA52CD1-D46A-457F-82B6-E51CA636694B}" type="sibTrans" cxnId="{463A5390-E0E5-436B-BECF-94477E08C7C7}">
      <dgm:prSet/>
      <dgm:spPr/>
      <dgm:t>
        <a:bodyPr/>
        <a:lstStyle/>
        <a:p>
          <a:endParaRPr lang="en-US"/>
        </a:p>
      </dgm:t>
    </dgm:pt>
    <dgm:pt modelId="{A8C2F87F-6EDA-4759-9C24-26A81D3EB491}">
      <dgm:prSet/>
      <dgm:spPr/>
      <dgm:t>
        <a:bodyPr/>
        <a:lstStyle/>
        <a:p>
          <a:r>
            <a:rPr lang="en-GB"/>
            <a:t>Make comparisons.</a:t>
          </a:r>
          <a:endParaRPr lang="en-US"/>
        </a:p>
      </dgm:t>
    </dgm:pt>
    <dgm:pt modelId="{47005062-1E77-471A-B442-6A17C5F4621A}" type="parTrans" cxnId="{8A775C55-87A9-4C0C-B7B1-6366B619C6E4}">
      <dgm:prSet/>
      <dgm:spPr/>
      <dgm:t>
        <a:bodyPr/>
        <a:lstStyle/>
        <a:p>
          <a:endParaRPr lang="en-US"/>
        </a:p>
      </dgm:t>
    </dgm:pt>
    <dgm:pt modelId="{C839BA99-533E-4D01-A488-BB20558BD01A}" type="sibTrans" cxnId="{8A775C55-87A9-4C0C-B7B1-6366B619C6E4}">
      <dgm:prSet/>
      <dgm:spPr/>
      <dgm:t>
        <a:bodyPr/>
        <a:lstStyle/>
        <a:p>
          <a:endParaRPr lang="en-US"/>
        </a:p>
      </dgm:t>
    </dgm:pt>
    <dgm:pt modelId="{EED7B244-07A9-4609-AB6A-250563B759E8}" type="pres">
      <dgm:prSet presAssocID="{0B9C039C-7347-4D64-86BF-02A0DD03C66A}" presName="vert0" presStyleCnt="0">
        <dgm:presLayoutVars>
          <dgm:dir/>
          <dgm:animOne val="branch"/>
          <dgm:animLvl val="lvl"/>
        </dgm:presLayoutVars>
      </dgm:prSet>
      <dgm:spPr/>
    </dgm:pt>
    <dgm:pt modelId="{31650831-5707-4992-A55E-C5D62E5B6171}" type="pres">
      <dgm:prSet presAssocID="{160B955A-7D20-4084-95B8-E3800AA5E0D3}" presName="thickLine" presStyleLbl="alignNode1" presStyleIdx="0" presStyleCnt="1"/>
      <dgm:spPr/>
    </dgm:pt>
    <dgm:pt modelId="{831682C5-FD04-4BD8-9A95-CB5B5C817B77}" type="pres">
      <dgm:prSet presAssocID="{160B955A-7D20-4084-95B8-E3800AA5E0D3}" presName="horz1" presStyleCnt="0"/>
      <dgm:spPr/>
    </dgm:pt>
    <dgm:pt modelId="{2147C866-E4D4-449D-BF9C-341030D1C1B6}" type="pres">
      <dgm:prSet presAssocID="{160B955A-7D20-4084-95B8-E3800AA5E0D3}" presName="tx1" presStyleLbl="revTx" presStyleIdx="0" presStyleCnt="3"/>
      <dgm:spPr/>
    </dgm:pt>
    <dgm:pt modelId="{FC80EABC-7620-4D54-808F-68FF45524787}" type="pres">
      <dgm:prSet presAssocID="{160B955A-7D20-4084-95B8-E3800AA5E0D3}" presName="vert1" presStyleCnt="0"/>
      <dgm:spPr/>
    </dgm:pt>
    <dgm:pt modelId="{F8E6C103-B423-4360-B71B-E9D684F80518}" type="pres">
      <dgm:prSet presAssocID="{4EE064E8-DEEF-4044-80E5-A37627FD4660}" presName="vertSpace2a" presStyleCnt="0"/>
      <dgm:spPr/>
    </dgm:pt>
    <dgm:pt modelId="{E5C0FC2C-93E1-43AE-A25D-A6CBFD83C335}" type="pres">
      <dgm:prSet presAssocID="{4EE064E8-DEEF-4044-80E5-A37627FD4660}" presName="horz2" presStyleCnt="0"/>
      <dgm:spPr/>
    </dgm:pt>
    <dgm:pt modelId="{223429F5-84EA-451E-B8A2-63F0BF3B51C4}" type="pres">
      <dgm:prSet presAssocID="{4EE064E8-DEEF-4044-80E5-A37627FD4660}" presName="horzSpace2" presStyleCnt="0"/>
      <dgm:spPr/>
    </dgm:pt>
    <dgm:pt modelId="{0DC8AAFD-BDC5-4983-ABD0-284350AD7805}" type="pres">
      <dgm:prSet presAssocID="{4EE064E8-DEEF-4044-80E5-A37627FD4660}" presName="tx2" presStyleLbl="revTx" presStyleIdx="1" presStyleCnt="3"/>
      <dgm:spPr/>
    </dgm:pt>
    <dgm:pt modelId="{37C8C10E-E228-4D95-A963-EF85AA565DCD}" type="pres">
      <dgm:prSet presAssocID="{4EE064E8-DEEF-4044-80E5-A37627FD4660}" presName="vert2" presStyleCnt="0"/>
      <dgm:spPr/>
    </dgm:pt>
    <dgm:pt modelId="{BCBBFC31-5845-4309-BC96-3BC691E652DC}" type="pres">
      <dgm:prSet presAssocID="{4EE064E8-DEEF-4044-80E5-A37627FD4660}" presName="thinLine2b" presStyleLbl="callout" presStyleIdx="0" presStyleCnt="2"/>
      <dgm:spPr/>
    </dgm:pt>
    <dgm:pt modelId="{146CD600-DC1B-4173-A02D-99A0D1BE91C1}" type="pres">
      <dgm:prSet presAssocID="{4EE064E8-DEEF-4044-80E5-A37627FD4660}" presName="vertSpace2b" presStyleCnt="0"/>
      <dgm:spPr/>
    </dgm:pt>
    <dgm:pt modelId="{FFFC4EB9-0007-4355-BA0A-951A94EE6D81}" type="pres">
      <dgm:prSet presAssocID="{A8C2F87F-6EDA-4759-9C24-26A81D3EB491}" presName="horz2" presStyleCnt="0"/>
      <dgm:spPr/>
    </dgm:pt>
    <dgm:pt modelId="{8E2C040F-C201-4D3F-89F6-5F47C93E014B}" type="pres">
      <dgm:prSet presAssocID="{A8C2F87F-6EDA-4759-9C24-26A81D3EB491}" presName="horzSpace2" presStyleCnt="0"/>
      <dgm:spPr/>
    </dgm:pt>
    <dgm:pt modelId="{66EB21D3-14FD-4F43-9B67-E246E86B91CB}" type="pres">
      <dgm:prSet presAssocID="{A8C2F87F-6EDA-4759-9C24-26A81D3EB491}" presName="tx2" presStyleLbl="revTx" presStyleIdx="2" presStyleCnt="3"/>
      <dgm:spPr/>
    </dgm:pt>
    <dgm:pt modelId="{ECC36E6C-8460-4067-9502-286022B2A3F4}" type="pres">
      <dgm:prSet presAssocID="{A8C2F87F-6EDA-4759-9C24-26A81D3EB491}" presName="vert2" presStyleCnt="0"/>
      <dgm:spPr/>
    </dgm:pt>
    <dgm:pt modelId="{35B205B2-B467-4696-8CB2-4FA176C0F8BE}" type="pres">
      <dgm:prSet presAssocID="{A8C2F87F-6EDA-4759-9C24-26A81D3EB491}" presName="thinLine2b" presStyleLbl="callout" presStyleIdx="1" presStyleCnt="2"/>
      <dgm:spPr/>
    </dgm:pt>
    <dgm:pt modelId="{A41638D1-AF35-4E06-B6BB-07F12191A246}" type="pres">
      <dgm:prSet presAssocID="{A8C2F87F-6EDA-4759-9C24-26A81D3EB491}" presName="vertSpace2b" presStyleCnt="0"/>
      <dgm:spPr/>
    </dgm:pt>
  </dgm:ptLst>
  <dgm:cxnLst>
    <dgm:cxn modelId="{97911411-1060-4AF0-B84C-76091DC359C1}" srcId="{0B9C039C-7347-4D64-86BF-02A0DD03C66A}" destId="{160B955A-7D20-4084-95B8-E3800AA5E0D3}" srcOrd="0" destOrd="0" parTransId="{0D8692DE-3CF6-4710-9783-3120F3EF1AC2}" sibTransId="{6F62F0DF-0BD5-4D8B-856C-7F0E29281498}"/>
    <dgm:cxn modelId="{9CF82648-678C-46DD-A269-6E84B36877DA}" type="presOf" srcId="{160B955A-7D20-4084-95B8-E3800AA5E0D3}" destId="{2147C866-E4D4-449D-BF9C-341030D1C1B6}" srcOrd="0" destOrd="0" presId="urn:microsoft.com/office/officeart/2008/layout/LinedList"/>
    <dgm:cxn modelId="{8A775C55-87A9-4C0C-B7B1-6366B619C6E4}" srcId="{160B955A-7D20-4084-95B8-E3800AA5E0D3}" destId="{A8C2F87F-6EDA-4759-9C24-26A81D3EB491}" srcOrd="1" destOrd="0" parTransId="{47005062-1E77-471A-B442-6A17C5F4621A}" sibTransId="{C839BA99-533E-4D01-A488-BB20558BD01A}"/>
    <dgm:cxn modelId="{9AF6928A-158E-4890-B51E-B9261127D795}" type="presOf" srcId="{4EE064E8-DEEF-4044-80E5-A37627FD4660}" destId="{0DC8AAFD-BDC5-4983-ABD0-284350AD7805}" srcOrd="0" destOrd="0" presId="urn:microsoft.com/office/officeart/2008/layout/LinedList"/>
    <dgm:cxn modelId="{463A5390-E0E5-436B-BECF-94477E08C7C7}" srcId="{160B955A-7D20-4084-95B8-E3800AA5E0D3}" destId="{4EE064E8-DEEF-4044-80E5-A37627FD4660}" srcOrd="0" destOrd="0" parTransId="{207EC95B-9A5B-4C01-B588-A7930D03F756}" sibTransId="{0AA52CD1-D46A-457F-82B6-E51CA636694B}"/>
    <dgm:cxn modelId="{065E7B98-4268-4B5B-8BEB-8C332378EEA7}" type="presOf" srcId="{0B9C039C-7347-4D64-86BF-02A0DD03C66A}" destId="{EED7B244-07A9-4609-AB6A-250563B759E8}" srcOrd="0" destOrd="0" presId="urn:microsoft.com/office/officeart/2008/layout/LinedList"/>
    <dgm:cxn modelId="{57B614C5-2410-42AF-8E71-EAB4BC79599A}" type="presOf" srcId="{A8C2F87F-6EDA-4759-9C24-26A81D3EB491}" destId="{66EB21D3-14FD-4F43-9B67-E246E86B91CB}" srcOrd="0" destOrd="0" presId="urn:microsoft.com/office/officeart/2008/layout/LinedList"/>
    <dgm:cxn modelId="{8815E769-DE14-4DA1-B7F5-5C5FDC2E2785}" type="presParOf" srcId="{EED7B244-07A9-4609-AB6A-250563B759E8}" destId="{31650831-5707-4992-A55E-C5D62E5B6171}" srcOrd="0" destOrd="0" presId="urn:microsoft.com/office/officeart/2008/layout/LinedList"/>
    <dgm:cxn modelId="{FE929A48-89A6-4DF8-874B-0914D29CD0EF}" type="presParOf" srcId="{EED7B244-07A9-4609-AB6A-250563B759E8}" destId="{831682C5-FD04-4BD8-9A95-CB5B5C817B77}" srcOrd="1" destOrd="0" presId="urn:microsoft.com/office/officeart/2008/layout/LinedList"/>
    <dgm:cxn modelId="{A7074D4D-D534-4979-BD06-088B9BADD208}" type="presParOf" srcId="{831682C5-FD04-4BD8-9A95-CB5B5C817B77}" destId="{2147C866-E4D4-449D-BF9C-341030D1C1B6}" srcOrd="0" destOrd="0" presId="urn:microsoft.com/office/officeart/2008/layout/LinedList"/>
    <dgm:cxn modelId="{4A53675A-4723-4EB2-864F-62A1A5BD8C9A}" type="presParOf" srcId="{831682C5-FD04-4BD8-9A95-CB5B5C817B77}" destId="{FC80EABC-7620-4D54-808F-68FF45524787}" srcOrd="1" destOrd="0" presId="urn:microsoft.com/office/officeart/2008/layout/LinedList"/>
    <dgm:cxn modelId="{667DC057-642F-4E4F-A663-DA79ADAE42E0}" type="presParOf" srcId="{FC80EABC-7620-4D54-808F-68FF45524787}" destId="{F8E6C103-B423-4360-B71B-E9D684F80518}" srcOrd="0" destOrd="0" presId="urn:microsoft.com/office/officeart/2008/layout/LinedList"/>
    <dgm:cxn modelId="{7A3DEC0D-CE43-4342-B1D4-6D003F797716}" type="presParOf" srcId="{FC80EABC-7620-4D54-808F-68FF45524787}" destId="{E5C0FC2C-93E1-43AE-A25D-A6CBFD83C335}" srcOrd="1" destOrd="0" presId="urn:microsoft.com/office/officeart/2008/layout/LinedList"/>
    <dgm:cxn modelId="{71510DF1-16C7-4DAA-BF41-AF4C16980DD4}" type="presParOf" srcId="{E5C0FC2C-93E1-43AE-A25D-A6CBFD83C335}" destId="{223429F5-84EA-451E-B8A2-63F0BF3B51C4}" srcOrd="0" destOrd="0" presId="urn:microsoft.com/office/officeart/2008/layout/LinedList"/>
    <dgm:cxn modelId="{6E32DFE5-2208-47E4-90AB-B2E7F53F4E95}" type="presParOf" srcId="{E5C0FC2C-93E1-43AE-A25D-A6CBFD83C335}" destId="{0DC8AAFD-BDC5-4983-ABD0-284350AD7805}" srcOrd="1" destOrd="0" presId="urn:microsoft.com/office/officeart/2008/layout/LinedList"/>
    <dgm:cxn modelId="{1A66BFA4-F48A-4456-B82C-76B9094AB321}" type="presParOf" srcId="{E5C0FC2C-93E1-43AE-A25D-A6CBFD83C335}" destId="{37C8C10E-E228-4D95-A963-EF85AA565DCD}" srcOrd="2" destOrd="0" presId="urn:microsoft.com/office/officeart/2008/layout/LinedList"/>
    <dgm:cxn modelId="{048E572A-21D9-4358-8236-AD71FC1215E4}" type="presParOf" srcId="{FC80EABC-7620-4D54-808F-68FF45524787}" destId="{BCBBFC31-5845-4309-BC96-3BC691E652DC}" srcOrd="2" destOrd="0" presId="urn:microsoft.com/office/officeart/2008/layout/LinedList"/>
    <dgm:cxn modelId="{D72708D5-8305-4E34-8AF8-6E0A5BF68C0F}" type="presParOf" srcId="{FC80EABC-7620-4D54-808F-68FF45524787}" destId="{146CD600-DC1B-4173-A02D-99A0D1BE91C1}" srcOrd="3" destOrd="0" presId="urn:microsoft.com/office/officeart/2008/layout/LinedList"/>
    <dgm:cxn modelId="{DB7E5AA5-F12E-4716-B489-70B0536E5508}" type="presParOf" srcId="{FC80EABC-7620-4D54-808F-68FF45524787}" destId="{FFFC4EB9-0007-4355-BA0A-951A94EE6D81}" srcOrd="4" destOrd="0" presId="urn:microsoft.com/office/officeart/2008/layout/LinedList"/>
    <dgm:cxn modelId="{6ED0D1B5-9083-4A1B-A87C-4CE322CEDEA5}" type="presParOf" srcId="{FFFC4EB9-0007-4355-BA0A-951A94EE6D81}" destId="{8E2C040F-C201-4D3F-89F6-5F47C93E014B}" srcOrd="0" destOrd="0" presId="urn:microsoft.com/office/officeart/2008/layout/LinedList"/>
    <dgm:cxn modelId="{5856BA51-ACC1-4AD1-AE8C-02E7E5CE8339}" type="presParOf" srcId="{FFFC4EB9-0007-4355-BA0A-951A94EE6D81}" destId="{66EB21D3-14FD-4F43-9B67-E246E86B91CB}" srcOrd="1" destOrd="0" presId="urn:microsoft.com/office/officeart/2008/layout/LinedList"/>
    <dgm:cxn modelId="{57B6797A-8BDF-4D18-8A82-DB24C45C516A}" type="presParOf" srcId="{FFFC4EB9-0007-4355-BA0A-951A94EE6D81}" destId="{ECC36E6C-8460-4067-9502-286022B2A3F4}" srcOrd="2" destOrd="0" presId="urn:microsoft.com/office/officeart/2008/layout/LinedList"/>
    <dgm:cxn modelId="{836F37B8-4F42-43C2-B494-02F904D21FED}" type="presParOf" srcId="{FC80EABC-7620-4D54-808F-68FF45524787}" destId="{35B205B2-B467-4696-8CB2-4FA176C0F8BE}" srcOrd="5" destOrd="0" presId="urn:microsoft.com/office/officeart/2008/layout/LinedList"/>
    <dgm:cxn modelId="{A8A94D66-210C-4B72-8A3B-8715EA086009}" type="presParOf" srcId="{FC80EABC-7620-4D54-808F-68FF45524787}" destId="{A41638D1-AF35-4E06-B6BB-07F12191A246}" srcOrd="6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B9C039C-7347-4D64-86BF-02A0DD03C66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60B955A-7D20-4084-95B8-E3800AA5E0D3}">
      <dgm:prSet/>
      <dgm:spPr/>
      <dgm:t>
        <a:bodyPr/>
        <a:lstStyle/>
        <a:p>
          <a:r>
            <a:rPr lang="en-GB" dirty="0"/>
            <a:t>Assess</a:t>
          </a:r>
          <a:endParaRPr lang="en-US" dirty="0"/>
        </a:p>
      </dgm:t>
    </dgm:pt>
    <dgm:pt modelId="{0D8692DE-3CF6-4710-9783-3120F3EF1AC2}" type="parTrans" cxnId="{97911411-1060-4AF0-B84C-76091DC359C1}">
      <dgm:prSet/>
      <dgm:spPr/>
      <dgm:t>
        <a:bodyPr/>
        <a:lstStyle/>
        <a:p>
          <a:endParaRPr lang="en-US"/>
        </a:p>
      </dgm:t>
    </dgm:pt>
    <dgm:pt modelId="{6F62F0DF-0BD5-4D8B-856C-7F0E29281498}" type="sibTrans" cxnId="{97911411-1060-4AF0-B84C-76091DC359C1}">
      <dgm:prSet/>
      <dgm:spPr/>
      <dgm:t>
        <a:bodyPr/>
        <a:lstStyle/>
        <a:p>
          <a:endParaRPr lang="en-US"/>
        </a:p>
      </dgm:t>
    </dgm:pt>
    <dgm:pt modelId="{4EE064E8-DEEF-4044-80E5-A37627FD4660}">
      <dgm:prSet/>
      <dgm:spPr/>
      <dgm:t>
        <a:bodyPr/>
        <a:lstStyle/>
        <a:p>
          <a:r>
            <a:rPr lang="en-GB" dirty="0"/>
            <a:t>Consider the strengths and weaknesses of a concept, or arguments for and against.</a:t>
          </a:r>
          <a:endParaRPr lang="en-US" dirty="0"/>
        </a:p>
      </dgm:t>
    </dgm:pt>
    <dgm:pt modelId="{207EC95B-9A5B-4C01-B588-A7930D03F756}" type="parTrans" cxnId="{463A5390-E0E5-436B-BECF-94477E08C7C7}">
      <dgm:prSet/>
      <dgm:spPr/>
      <dgm:t>
        <a:bodyPr/>
        <a:lstStyle/>
        <a:p>
          <a:endParaRPr lang="en-US"/>
        </a:p>
      </dgm:t>
    </dgm:pt>
    <dgm:pt modelId="{0AA52CD1-D46A-457F-82B6-E51CA636694B}" type="sibTrans" cxnId="{463A5390-E0E5-436B-BECF-94477E08C7C7}">
      <dgm:prSet/>
      <dgm:spPr/>
      <dgm:t>
        <a:bodyPr/>
        <a:lstStyle/>
        <a:p>
          <a:endParaRPr lang="en-US"/>
        </a:p>
      </dgm:t>
    </dgm:pt>
    <dgm:pt modelId="{A8C2F87F-6EDA-4759-9C24-26A81D3EB491}">
      <dgm:prSet/>
      <dgm:spPr/>
      <dgm:t>
        <a:bodyPr/>
        <a:lstStyle/>
        <a:p>
          <a:r>
            <a:rPr lang="en-GB" dirty="0"/>
            <a:t>Weigh up the possibilities before reaching a conclusion.</a:t>
          </a:r>
          <a:endParaRPr lang="en-US" dirty="0"/>
        </a:p>
      </dgm:t>
    </dgm:pt>
    <dgm:pt modelId="{47005062-1E77-471A-B442-6A17C5F4621A}" type="parTrans" cxnId="{8A775C55-87A9-4C0C-B7B1-6366B619C6E4}">
      <dgm:prSet/>
      <dgm:spPr/>
      <dgm:t>
        <a:bodyPr/>
        <a:lstStyle/>
        <a:p>
          <a:endParaRPr lang="en-US"/>
        </a:p>
      </dgm:t>
    </dgm:pt>
    <dgm:pt modelId="{C839BA99-533E-4D01-A488-BB20558BD01A}" type="sibTrans" cxnId="{8A775C55-87A9-4C0C-B7B1-6366B619C6E4}">
      <dgm:prSet/>
      <dgm:spPr/>
      <dgm:t>
        <a:bodyPr/>
        <a:lstStyle/>
        <a:p>
          <a:endParaRPr lang="en-US"/>
        </a:p>
      </dgm:t>
    </dgm:pt>
    <dgm:pt modelId="{499ED6AD-8C84-485B-9516-F5B28FE2E0E0}">
      <dgm:prSet/>
      <dgm:spPr/>
      <dgm:t>
        <a:bodyPr/>
        <a:lstStyle/>
        <a:p>
          <a:r>
            <a:rPr lang="en-US" dirty="0"/>
            <a:t>Alternative words: </a:t>
          </a:r>
          <a:r>
            <a:rPr lang="en-US" b="1" dirty="0"/>
            <a:t>Discuss</a:t>
          </a:r>
          <a:r>
            <a:rPr lang="en-US" b="0" dirty="0"/>
            <a:t>, </a:t>
          </a:r>
          <a:r>
            <a:rPr lang="en-US" b="1" dirty="0"/>
            <a:t>Evaluate</a:t>
          </a:r>
          <a:endParaRPr lang="en-US" dirty="0"/>
        </a:p>
      </dgm:t>
    </dgm:pt>
    <dgm:pt modelId="{DB8E2C72-1A84-443A-A232-F6853943CA5C}" type="parTrans" cxnId="{D0BCAE33-38DB-463F-90C6-8EF5C0D6EBDF}">
      <dgm:prSet/>
      <dgm:spPr/>
      <dgm:t>
        <a:bodyPr/>
        <a:lstStyle/>
        <a:p>
          <a:endParaRPr lang="en-GB"/>
        </a:p>
      </dgm:t>
    </dgm:pt>
    <dgm:pt modelId="{66C2B50F-0036-4325-88F4-3D5F5020947F}" type="sibTrans" cxnId="{D0BCAE33-38DB-463F-90C6-8EF5C0D6EBDF}">
      <dgm:prSet/>
      <dgm:spPr/>
      <dgm:t>
        <a:bodyPr/>
        <a:lstStyle/>
        <a:p>
          <a:endParaRPr lang="en-GB"/>
        </a:p>
      </dgm:t>
    </dgm:pt>
    <dgm:pt modelId="{EED7B244-07A9-4609-AB6A-250563B759E8}" type="pres">
      <dgm:prSet presAssocID="{0B9C039C-7347-4D64-86BF-02A0DD03C66A}" presName="vert0" presStyleCnt="0">
        <dgm:presLayoutVars>
          <dgm:dir/>
          <dgm:animOne val="branch"/>
          <dgm:animLvl val="lvl"/>
        </dgm:presLayoutVars>
      </dgm:prSet>
      <dgm:spPr/>
    </dgm:pt>
    <dgm:pt modelId="{31650831-5707-4992-A55E-C5D62E5B6171}" type="pres">
      <dgm:prSet presAssocID="{160B955A-7D20-4084-95B8-E3800AA5E0D3}" presName="thickLine" presStyleLbl="alignNode1" presStyleIdx="0" presStyleCnt="1"/>
      <dgm:spPr/>
    </dgm:pt>
    <dgm:pt modelId="{831682C5-FD04-4BD8-9A95-CB5B5C817B77}" type="pres">
      <dgm:prSet presAssocID="{160B955A-7D20-4084-95B8-E3800AA5E0D3}" presName="horz1" presStyleCnt="0"/>
      <dgm:spPr/>
    </dgm:pt>
    <dgm:pt modelId="{2147C866-E4D4-449D-BF9C-341030D1C1B6}" type="pres">
      <dgm:prSet presAssocID="{160B955A-7D20-4084-95B8-E3800AA5E0D3}" presName="tx1" presStyleLbl="revTx" presStyleIdx="0" presStyleCnt="4"/>
      <dgm:spPr/>
    </dgm:pt>
    <dgm:pt modelId="{FC80EABC-7620-4D54-808F-68FF45524787}" type="pres">
      <dgm:prSet presAssocID="{160B955A-7D20-4084-95B8-E3800AA5E0D3}" presName="vert1" presStyleCnt="0"/>
      <dgm:spPr/>
    </dgm:pt>
    <dgm:pt modelId="{F8E6C103-B423-4360-B71B-E9D684F80518}" type="pres">
      <dgm:prSet presAssocID="{4EE064E8-DEEF-4044-80E5-A37627FD4660}" presName="vertSpace2a" presStyleCnt="0"/>
      <dgm:spPr/>
    </dgm:pt>
    <dgm:pt modelId="{E5C0FC2C-93E1-43AE-A25D-A6CBFD83C335}" type="pres">
      <dgm:prSet presAssocID="{4EE064E8-DEEF-4044-80E5-A37627FD4660}" presName="horz2" presStyleCnt="0"/>
      <dgm:spPr/>
    </dgm:pt>
    <dgm:pt modelId="{223429F5-84EA-451E-B8A2-63F0BF3B51C4}" type="pres">
      <dgm:prSet presAssocID="{4EE064E8-DEEF-4044-80E5-A37627FD4660}" presName="horzSpace2" presStyleCnt="0"/>
      <dgm:spPr/>
    </dgm:pt>
    <dgm:pt modelId="{0DC8AAFD-BDC5-4983-ABD0-284350AD7805}" type="pres">
      <dgm:prSet presAssocID="{4EE064E8-DEEF-4044-80E5-A37627FD4660}" presName="tx2" presStyleLbl="revTx" presStyleIdx="1" presStyleCnt="4"/>
      <dgm:spPr/>
    </dgm:pt>
    <dgm:pt modelId="{37C8C10E-E228-4D95-A963-EF85AA565DCD}" type="pres">
      <dgm:prSet presAssocID="{4EE064E8-DEEF-4044-80E5-A37627FD4660}" presName="vert2" presStyleCnt="0"/>
      <dgm:spPr/>
    </dgm:pt>
    <dgm:pt modelId="{BCBBFC31-5845-4309-BC96-3BC691E652DC}" type="pres">
      <dgm:prSet presAssocID="{4EE064E8-DEEF-4044-80E5-A37627FD4660}" presName="thinLine2b" presStyleLbl="callout" presStyleIdx="0" presStyleCnt="3"/>
      <dgm:spPr/>
    </dgm:pt>
    <dgm:pt modelId="{146CD600-DC1B-4173-A02D-99A0D1BE91C1}" type="pres">
      <dgm:prSet presAssocID="{4EE064E8-DEEF-4044-80E5-A37627FD4660}" presName="vertSpace2b" presStyleCnt="0"/>
      <dgm:spPr/>
    </dgm:pt>
    <dgm:pt modelId="{FFFC4EB9-0007-4355-BA0A-951A94EE6D81}" type="pres">
      <dgm:prSet presAssocID="{A8C2F87F-6EDA-4759-9C24-26A81D3EB491}" presName="horz2" presStyleCnt="0"/>
      <dgm:spPr/>
    </dgm:pt>
    <dgm:pt modelId="{8E2C040F-C201-4D3F-89F6-5F47C93E014B}" type="pres">
      <dgm:prSet presAssocID="{A8C2F87F-6EDA-4759-9C24-26A81D3EB491}" presName="horzSpace2" presStyleCnt="0"/>
      <dgm:spPr/>
    </dgm:pt>
    <dgm:pt modelId="{66EB21D3-14FD-4F43-9B67-E246E86B91CB}" type="pres">
      <dgm:prSet presAssocID="{A8C2F87F-6EDA-4759-9C24-26A81D3EB491}" presName="tx2" presStyleLbl="revTx" presStyleIdx="2" presStyleCnt="4"/>
      <dgm:spPr/>
    </dgm:pt>
    <dgm:pt modelId="{ECC36E6C-8460-4067-9502-286022B2A3F4}" type="pres">
      <dgm:prSet presAssocID="{A8C2F87F-6EDA-4759-9C24-26A81D3EB491}" presName="vert2" presStyleCnt="0"/>
      <dgm:spPr/>
    </dgm:pt>
    <dgm:pt modelId="{35B205B2-B467-4696-8CB2-4FA176C0F8BE}" type="pres">
      <dgm:prSet presAssocID="{A8C2F87F-6EDA-4759-9C24-26A81D3EB491}" presName="thinLine2b" presStyleLbl="callout" presStyleIdx="1" presStyleCnt="3"/>
      <dgm:spPr/>
    </dgm:pt>
    <dgm:pt modelId="{A41638D1-AF35-4E06-B6BB-07F12191A246}" type="pres">
      <dgm:prSet presAssocID="{A8C2F87F-6EDA-4759-9C24-26A81D3EB491}" presName="vertSpace2b" presStyleCnt="0"/>
      <dgm:spPr/>
    </dgm:pt>
    <dgm:pt modelId="{9CC7478D-78E6-4719-BD27-FEB6DED9B13E}" type="pres">
      <dgm:prSet presAssocID="{499ED6AD-8C84-485B-9516-F5B28FE2E0E0}" presName="horz2" presStyleCnt="0"/>
      <dgm:spPr/>
    </dgm:pt>
    <dgm:pt modelId="{264CEB8C-B286-4C62-93CC-B778910501A5}" type="pres">
      <dgm:prSet presAssocID="{499ED6AD-8C84-485B-9516-F5B28FE2E0E0}" presName="horzSpace2" presStyleCnt="0"/>
      <dgm:spPr/>
    </dgm:pt>
    <dgm:pt modelId="{5C8F96B4-FA6A-4922-9238-BEC631C188C0}" type="pres">
      <dgm:prSet presAssocID="{499ED6AD-8C84-485B-9516-F5B28FE2E0E0}" presName="tx2" presStyleLbl="revTx" presStyleIdx="3" presStyleCnt="4"/>
      <dgm:spPr/>
    </dgm:pt>
    <dgm:pt modelId="{392AC1D8-69A3-4D58-B292-77C2F06268AF}" type="pres">
      <dgm:prSet presAssocID="{499ED6AD-8C84-485B-9516-F5B28FE2E0E0}" presName="vert2" presStyleCnt="0"/>
      <dgm:spPr/>
    </dgm:pt>
    <dgm:pt modelId="{38DE2559-66BA-42FE-8669-B24360D18076}" type="pres">
      <dgm:prSet presAssocID="{499ED6AD-8C84-485B-9516-F5B28FE2E0E0}" presName="thinLine2b" presStyleLbl="callout" presStyleIdx="2" presStyleCnt="3"/>
      <dgm:spPr/>
    </dgm:pt>
    <dgm:pt modelId="{C348B3A6-7E22-43F3-A68A-127E7CF2B93F}" type="pres">
      <dgm:prSet presAssocID="{499ED6AD-8C84-485B-9516-F5B28FE2E0E0}" presName="vertSpace2b" presStyleCnt="0"/>
      <dgm:spPr/>
    </dgm:pt>
  </dgm:ptLst>
  <dgm:cxnLst>
    <dgm:cxn modelId="{97911411-1060-4AF0-B84C-76091DC359C1}" srcId="{0B9C039C-7347-4D64-86BF-02A0DD03C66A}" destId="{160B955A-7D20-4084-95B8-E3800AA5E0D3}" srcOrd="0" destOrd="0" parTransId="{0D8692DE-3CF6-4710-9783-3120F3EF1AC2}" sibTransId="{6F62F0DF-0BD5-4D8B-856C-7F0E29281498}"/>
    <dgm:cxn modelId="{D0BCAE33-38DB-463F-90C6-8EF5C0D6EBDF}" srcId="{160B955A-7D20-4084-95B8-E3800AA5E0D3}" destId="{499ED6AD-8C84-485B-9516-F5B28FE2E0E0}" srcOrd="2" destOrd="0" parTransId="{DB8E2C72-1A84-443A-A232-F6853943CA5C}" sibTransId="{66C2B50F-0036-4325-88F4-3D5F5020947F}"/>
    <dgm:cxn modelId="{9CF82648-678C-46DD-A269-6E84B36877DA}" type="presOf" srcId="{160B955A-7D20-4084-95B8-E3800AA5E0D3}" destId="{2147C866-E4D4-449D-BF9C-341030D1C1B6}" srcOrd="0" destOrd="0" presId="urn:microsoft.com/office/officeart/2008/layout/LinedList"/>
    <dgm:cxn modelId="{8A775C55-87A9-4C0C-B7B1-6366B619C6E4}" srcId="{160B955A-7D20-4084-95B8-E3800AA5E0D3}" destId="{A8C2F87F-6EDA-4759-9C24-26A81D3EB491}" srcOrd="1" destOrd="0" parTransId="{47005062-1E77-471A-B442-6A17C5F4621A}" sibTransId="{C839BA99-533E-4D01-A488-BB20558BD01A}"/>
    <dgm:cxn modelId="{E1D0E97C-1C04-43CD-A348-50AD05B6E8F3}" type="presOf" srcId="{499ED6AD-8C84-485B-9516-F5B28FE2E0E0}" destId="{5C8F96B4-FA6A-4922-9238-BEC631C188C0}" srcOrd="0" destOrd="0" presId="urn:microsoft.com/office/officeart/2008/layout/LinedList"/>
    <dgm:cxn modelId="{9AF6928A-158E-4890-B51E-B9261127D795}" type="presOf" srcId="{4EE064E8-DEEF-4044-80E5-A37627FD4660}" destId="{0DC8AAFD-BDC5-4983-ABD0-284350AD7805}" srcOrd="0" destOrd="0" presId="urn:microsoft.com/office/officeart/2008/layout/LinedList"/>
    <dgm:cxn modelId="{463A5390-E0E5-436B-BECF-94477E08C7C7}" srcId="{160B955A-7D20-4084-95B8-E3800AA5E0D3}" destId="{4EE064E8-DEEF-4044-80E5-A37627FD4660}" srcOrd="0" destOrd="0" parTransId="{207EC95B-9A5B-4C01-B588-A7930D03F756}" sibTransId="{0AA52CD1-D46A-457F-82B6-E51CA636694B}"/>
    <dgm:cxn modelId="{065E7B98-4268-4B5B-8BEB-8C332378EEA7}" type="presOf" srcId="{0B9C039C-7347-4D64-86BF-02A0DD03C66A}" destId="{EED7B244-07A9-4609-AB6A-250563B759E8}" srcOrd="0" destOrd="0" presId="urn:microsoft.com/office/officeart/2008/layout/LinedList"/>
    <dgm:cxn modelId="{57B614C5-2410-42AF-8E71-EAB4BC79599A}" type="presOf" srcId="{A8C2F87F-6EDA-4759-9C24-26A81D3EB491}" destId="{66EB21D3-14FD-4F43-9B67-E246E86B91CB}" srcOrd="0" destOrd="0" presId="urn:microsoft.com/office/officeart/2008/layout/LinedList"/>
    <dgm:cxn modelId="{8815E769-DE14-4DA1-B7F5-5C5FDC2E2785}" type="presParOf" srcId="{EED7B244-07A9-4609-AB6A-250563B759E8}" destId="{31650831-5707-4992-A55E-C5D62E5B6171}" srcOrd="0" destOrd="0" presId="urn:microsoft.com/office/officeart/2008/layout/LinedList"/>
    <dgm:cxn modelId="{FE929A48-89A6-4DF8-874B-0914D29CD0EF}" type="presParOf" srcId="{EED7B244-07A9-4609-AB6A-250563B759E8}" destId="{831682C5-FD04-4BD8-9A95-CB5B5C817B77}" srcOrd="1" destOrd="0" presId="urn:microsoft.com/office/officeart/2008/layout/LinedList"/>
    <dgm:cxn modelId="{A7074D4D-D534-4979-BD06-088B9BADD208}" type="presParOf" srcId="{831682C5-FD04-4BD8-9A95-CB5B5C817B77}" destId="{2147C866-E4D4-449D-BF9C-341030D1C1B6}" srcOrd="0" destOrd="0" presId="urn:microsoft.com/office/officeart/2008/layout/LinedList"/>
    <dgm:cxn modelId="{4A53675A-4723-4EB2-864F-62A1A5BD8C9A}" type="presParOf" srcId="{831682C5-FD04-4BD8-9A95-CB5B5C817B77}" destId="{FC80EABC-7620-4D54-808F-68FF45524787}" srcOrd="1" destOrd="0" presId="urn:microsoft.com/office/officeart/2008/layout/LinedList"/>
    <dgm:cxn modelId="{667DC057-642F-4E4F-A663-DA79ADAE42E0}" type="presParOf" srcId="{FC80EABC-7620-4D54-808F-68FF45524787}" destId="{F8E6C103-B423-4360-B71B-E9D684F80518}" srcOrd="0" destOrd="0" presId="urn:microsoft.com/office/officeart/2008/layout/LinedList"/>
    <dgm:cxn modelId="{7A3DEC0D-CE43-4342-B1D4-6D003F797716}" type="presParOf" srcId="{FC80EABC-7620-4D54-808F-68FF45524787}" destId="{E5C0FC2C-93E1-43AE-A25D-A6CBFD83C335}" srcOrd="1" destOrd="0" presId="urn:microsoft.com/office/officeart/2008/layout/LinedList"/>
    <dgm:cxn modelId="{71510DF1-16C7-4DAA-BF41-AF4C16980DD4}" type="presParOf" srcId="{E5C0FC2C-93E1-43AE-A25D-A6CBFD83C335}" destId="{223429F5-84EA-451E-B8A2-63F0BF3B51C4}" srcOrd="0" destOrd="0" presId="urn:microsoft.com/office/officeart/2008/layout/LinedList"/>
    <dgm:cxn modelId="{6E32DFE5-2208-47E4-90AB-B2E7F53F4E95}" type="presParOf" srcId="{E5C0FC2C-93E1-43AE-A25D-A6CBFD83C335}" destId="{0DC8AAFD-BDC5-4983-ABD0-284350AD7805}" srcOrd="1" destOrd="0" presId="urn:microsoft.com/office/officeart/2008/layout/LinedList"/>
    <dgm:cxn modelId="{1A66BFA4-F48A-4456-B82C-76B9094AB321}" type="presParOf" srcId="{E5C0FC2C-93E1-43AE-A25D-A6CBFD83C335}" destId="{37C8C10E-E228-4D95-A963-EF85AA565DCD}" srcOrd="2" destOrd="0" presId="urn:microsoft.com/office/officeart/2008/layout/LinedList"/>
    <dgm:cxn modelId="{048E572A-21D9-4358-8236-AD71FC1215E4}" type="presParOf" srcId="{FC80EABC-7620-4D54-808F-68FF45524787}" destId="{BCBBFC31-5845-4309-BC96-3BC691E652DC}" srcOrd="2" destOrd="0" presId="urn:microsoft.com/office/officeart/2008/layout/LinedList"/>
    <dgm:cxn modelId="{D72708D5-8305-4E34-8AF8-6E0A5BF68C0F}" type="presParOf" srcId="{FC80EABC-7620-4D54-808F-68FF45524787}" destId="{146CD600-DC1B-4173-A02D-99A0D1BE91C1}" srcOrd="3" destOrd="0" presId="urn:microsoft.com/office/officeart/2008/layout/LinedList"/>
    <dgm:cxn modelId="{DB7E5AA5-F12E-4716-B489-70B0536E5508}" type="presParOf" srcId="{FC80EABC-7620-4D54-808F-68FF45524787}" destId="{FFFC4EB9-0007-4355-BA0A-951A94EE6D81}" srcOrd="4" destOrd="0" presId="urn:microsoft.com/office/officeart/2008/layout/LinedList"/>
    <dgm:cxn modelId="{6ED0D1B5-9083-4A1B-A87C-4CE322CEDEA5}" type="presParOf" srcId="{FFFC4EB9-0007-4355-BA0A-951A94EE6D81}" destId="{8E2C040F-C201-4D3F-89F6-5F47C93E014B}" srcOrd="0" destOrd="0" presId="urn:microsoft.com/office/officeart/2008/layout/LinedList"/>
    <dgm:cxn modelId="{5856BA51-ACC1-4AD1-AE8C-02E7E5CE8339}" type="presParOf" srcId="{FFFC4EB9-0007-4355-BA0A-951A94EE6D81}" destId="{66EB21D3-14FD-4F43-9B67-E246E86B91CB}" srcOrd="1" destOrd="0" presId="urn:microsoft.com/office/officeart/2008/layout/LinedList"/>
    <dgm:cxn modelId="{57B6797A-8BDF-4D18-8A82-DB24C45C516A}" type="presParOf" srcId="{FFFC4EB9-0007-4355-BA0A-951A94EE6D81}" destId="{ECC36E6C-8460-4067-9502-286022B2A3F4}" srcOrd="2" destOrd="0" presId="urn:microsoft.com/office/officeart/2008/layout/LinedList"/>
    <dgm:cxn modelId="{836F37B8-4F42-43C2-B494-02F904D21FED}" type="presParOf" srcId="{FC80EABC-7620-4D54-808F-68FF45524787}" destId="{35B205B2-B467-4696-8CB2-4FA176C0F8BE}" srcOrd="5" destOrd="0" presId="urn:microsoft.com/office/officeart/2008/layout/LinedList"/>
    <dgm:cxn modelId="{A8A94D66-210C-4B72-8A3B-8715EA086009}" type="presParOf" srcId="{FC80EABC-7620-4D54-808F-68FF45524787}" destId="{A41638D1-AF35-4E06-B6BB-07F12191A246}" srcOrd="6" destOrd="0" presId="urn:microsoft.com/office/officeart/2008/layout/LinedList"/>
    <dgm:cxn modelId="{D4C67D57-16EC-4301-AACD-D213D62F251E}" type="presParOf" srcId="{FC80EABC-7620-4D54-808F-68FF45524787}" destId="{9CC7478D-78E6-4719-BD27-FEB6DED9B13E}" srcOrd="7" destOrd="0" presId="urn:microsoft.com/office/officeart/2008/layout/LinedList"/>
    <dgm:cxn modelId="{680A77FE-AEF5-4987-A64A-9A468FA2D9C8}" type="presParOf" srcId="{9CC7478D-78E6-4719-BD27-FEB6DED9B13E}" destId="{264CEB8C-B286-4C62-93CC-B778910501A5}" srcOrd="0" destOrd="0" presId="urn:microsoft.com/office/officeart/2008/layout/LinedList"/>
    <dgm:cxn modelId="{D9C1EED8-A122-4F62-8E09-D426BF5A6B3A}" type="presParOf" srcId="{9CC7478D-78E6-4719-BD27-FEB6DED9B13E}" destId="{5C8F96B4-FA6A-4922-9238-BEC631C188C0}" srcOrd="1" destOrd="0" presId="urn:microsoft.com/office/officeart/2008/layout/LinedList"/>
    <dgm:cxn modelId="{18A468AE-1F4F-4FA1-AA4B-374AD868FB5E}" type="presParOf" srcId="{9CC7478D-78E6-4719-BD27-FEB6DED9B13E}" destId="{392AC1D8-69A3-4D58-B292-77C2F06268AF}" srcOrd="2" destOrd="0" presId="urn:microsoft.com/office/officeart/2008/layout/LinedList"/>
    <dgm:cxn modelId="{5AECD59B-3CF1-437B-84D5-736DBBAAAE01}" type="presParOf" srcId="{FC80EABC-7620-4D54-808F-68FF45524787}" destId="{38DE2559-66BA-42FE-8669-B24360D18076}" srcOrd="8" destOrd="0" presId="urn:microsoft.com/office/officeart/2008/layout/LinedList"/>
    <dgm:cxn modelId="{3C12EB4D-675A-480A-B65D-3D69A3ECA570}" type="presParOf" srcId="{FC80EABC-7620-4D54-808F-68FF45524787}" destId="{C348B3A6-7E22-43F3-A68A-127E7CF2B93F}" srcOrd="9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B9C039C-7347-4D64-86BF-02A0DD03C66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60B955A-7D20-4084-95B8-E3800AA5E0D3}">
      <dgm:prSet/>
      <dgm:spPr/>
      <dgm:t>
        <a:bodyPr/>
        <a:lstStyle/>
        <a:p>
          <a:r>
            <a:rPr lang="en-GB" dirty="0"/>
            <a:t>Explain</a:t>
          </a:r>
          <a:endParaRPr lang="en-US" dirty="0"/>
        </a:p>
      </dgm:t>
    </dgm:pt>
    <dgm:pt modelId="{0D8692DE-3CF6-4710-9783-3120F3EF1AC2}" type="parTrans" cxnId="{97911411-1060-4AF0-B84C-76091DC359C1}">
      <dgm:prSet/>
      <dgm:spPr/>
      <dgm:t>
        <a:bodyPr/>
        <a:lstStyle/>
        <a:p>
          <a:endParaRPr lang="en-US"/>
        </a:p>
      </dgm:t>
    </dgm:pt>
    <dgm:pt modelId="{6F62F0DF-0BD5-4D8B-856C-7F0E29281498}" type="sibTrans" cxnId="{97911411-1060-4AF0-B84C-76091DC359C1}">
      <dgm:prSet/>
      <dgm:spPr/>
      <dgm:t>
        <a:bodyPr/>
        <a:lstStyle/>
        <a:p>
          <a:endParaRPr lang="en-US"/>
        </a:p>
      </dgm:t>
    </dgm:pt>
    <dgm:pt modelId="{4EE064E8-DEEF-4044-80E5-A37627FD4660}">
      <dgm:prSet/>
      <dgm:spPr/>
      <dgm:t>
        <a:bodyPr/>
        <a:lstStyle/>
        <a:p>
          <a:r>
            <a:rPr lang="en-GB" dirty="0"/>
            <a:t>In-depth answer, with a variety of points or reasons.</a:t>
          </a:r>
          <a:endParaRPr lang="en-US" dirty="0"/>
        </a:p>
      </dgm:t>
    </dgm:pt>
    <dgm:pt modelId="{207EC95B-9A5B-4C01-B588-A7930D03F756}" type="parTrans" cxnId="{463A5390-E0E5-436B-BECF-94477E08C7C7}">
      <dgm:prSet/>
      <dgm:spPr/>
      <dgm:t>
        <a:bodyPr/>
        <a:lstStyle/>
        <a:p>
          <a:endParaRPr lang="en-US"/>
        </a:p>
      </dgm:t>
    </dgm:pt>
    <dgm:pt modelId="{0AA52CD1-D46A-457F-82B6-E51CA636694B}" type="sibTrans" cxnId="{463A5390-E0E5-436B-BECF-94477E08C7C7}">
      <dgm:prSet/>
      <dgm:spPr/>
      <dgm:t>
        <a:bodyPr/>
        <a:lstStyle/>
        <a:p>
          <a:endParaRPr lang="en-US"/>
        </a:p>
      </dgm:t>
    </dgm:pt>
    <dgm:pt modelId="{A8C2F87F-6EDA-4759-9C24-26A81D3EB491}">
      <dgm:prSet/>
      <dgm:spPr/>
      <dgm:t>
        <a:bodyPr/>
        <a:lstStyle/>
        <a:p>
          <a:r>
            <a:rPr lang="en-US" dirty="0"/>
            <a:t>Provide clarity to the reader.</a:t>
          </a:r>
        </a:p>
      </dgm:t>
    </dgm:pt>
    <dgm:pt modelId="{47005062-1E77-471A-B442-6A17C5F4621A}" type="parTrans" cxnId="{8A775C55-87A9-4C0C-B7B1-6366B619C6E4}">
      <dgm:prSet/>
      <dgm:spPr/>
      <dgm:t>
        <a:bodyPr/>
        <a:lstStyle/>
        <a:p>
          <a:endParaRPr lang="en-US"/>
        </a:p>
      </dgm:t>
    </dgm:pt>
    <dgm:pt modelId="{C839BA99-533E-4D01-A488-BB20558BD01A}" type="sibTrans" cxnId="{8A775C55-87A9-4C0C-B7B1-6366B619C6E4}">
      <dgm:prSet/>
      <dgm:spPr/>
      <dgm:t>
        <a:bodyPr/>
        <a:lstStyle/>
        <a:p>
          <a:endParaRPr lang="en-US"/>
        </a:p>
      </dgm:t>
    </dgm:pt>
    <dgm:pt modelId="{EED7B244-07A9-4609-AB6A-250563B759E8}" type="pres">
      <dgm:prSet presAssocID="{0B9C039C-7347-4D64-86BF-02A0DD03C66A}" presName="vert0" presStyleCnt="0">
        <dgm:presLayoutVars>
          <dgm:dir/>
          <dgm:animOne val="branch"/>
          <dgm:animLvl val="lvl"/>
        </dgm:presLayoutVars>
      </dgm:prSet>
      <dgm:spPr/>
    </dgm:pt>
    <dgm:pt modelId="{31650831-5707-4992-A55E-C5D62E5B6171}" type="pres">
      <dgm:prSet presAssocID="{160B955A-7D20-4084-95B8-E3800AA5E0D3}" presName="thickLine" presStyleLbl="alignNode1" presStyleIdx="0" presStyleCnt="1"/>
      <dgm:spPr/>
    </dgm:pt>
    <dgm:pt modelId="{831682C5-FD04-4BD8-9A95-CB5B5C817B77}" type="pres">
      <dgm:prSet presAssocID="{160B955A-7D20-4084-95B8-E3800AA5E0D3}" presName="horz1" presStyleCnt="0"/>
      <dgm:spPr/>
    </dgm:pt>
    <dgm:pt modelId="{2147C866-E4D4-449D-BF9C-341030D1C1B6}" type="pres">
      <dgm:prSet presAssocID="{160B955A-7D20-4084-95B8-E3800AA5E0D3}" presName="tx1" presStyleLbl="revTx" presStyleIdx="0" presStyleCnt="3"/>
      <dgm:spPr/>
    </dgm:pt>
    <dgm:pt modelId="{FC80EABC-7620-4D54-808F-68FF45524787}" type="pres">
      <dgm:prSet presAssocID="{160B955A-7D20-4084-95B8-E3800AA5E0D3}" presName="vert1" presStyleCnt="0"/>
      <dgm:spPr/>
    </dgm:pt>
    <dgm:pt modelId="{F8E6C103-B423-4360-B71B-E9D684F80518}" type="pres">
      <dgm:prSet presAssocID="{4EE064E8-DEEF-4044-80E5-A37627FD4660}" presName="vertSpace2a" presStyleCnt="0"/>
      <dgm:spPr/>
    </dgm:pt>
    <dgm:pt modelId="{E5C0FC2C-93E1-43AE-A25D-A6CBFD83C335}" type="pres">
      <dgm:prSet presAssocID="{4EE064E8-DEEF-4044-80E5-A37627FD4660}" presName="horz2" presStyleCnt="0"/>
      <dgm:spPr/>
    </dgm:pt>
    <dgm:pt modelId="{223429F5-84EA-451E-B8A2-63F0BF3B51C4}" type="pres">
      <dgm:prSet presAssocID="{4EE064E8-DEEF-4044-80E5-A37627FD4660}" presName="horzSpace2" presStyleCnt="0"/>
      <dgm:spPr/>
    </dgm:pt>
    <dgm:pt modelId="{0DC8AAFD-BDC5-4983-ABD0-284350AD7805}" type="pres">
      <dgm:prSet presAssocID="{4EE064E8-DEEF-4044-80E5-A37627FD4660}" presName="tx2" presStyleLbl="revTx" presStyleIdx="1" presStyleCnt="3"/>
      <dgm:spPr/>
    </dgm:pt>
    <dgm:pt modelId="{37C8C10E-E228-4D95-A963-EF85AA565DCD}" type="pres">
      <dgm:prSet presAssocID="{4EE064E8-DEEF-4044-80E5-A37627FD4660}" presName="vert2" presStyleCnt="0"/>
      <dgm:spPr/>
    </dgm:pt>
    <dgm:pt modelId="{BCBBFC31-5845-4309-BC96-3BC691E652DC}" type="pres">
      <dgm:prSet presAssocID="{4EE064E8-DEEF-4044-80E5-A37627FD4660}" presName="thinLine2b" presStyleLbl="callout" presStyleIdx="0" presStyleCnt="2"/>
      <dgm:spPr/>
    </dgm:pt>
    <dgm:pt modelId="{146CD600-DC1B-4173-A02D-99A0D1BE91C1}" type="pres">
      <dgm:prSet presAssocID="{4EE064E8-DEEF-4044-80E5-A37627FD4660}" presName="vertSpace2b" presStyleCnt="0"/>
      <dgm:spPr/>
    </dgm:pt>
    <dgm:pt modelId="{FFFC4EB9-0007-4355-BA0A-951A94EE6D81}" type="pres">
      <dgm:prSet presAssocID="{A8C2F87F-6EDA-4759-9C24-26A81D3EB491}" presName="horz2" presStyleCnt="0"/>
      <dgm:spPr/>
    </dgm:pt>
    <dgm:pt modelId="{8E2C040F-C201-4D3F-89F6-5F47C93E014B}" type="pres">
      <dgm:prSet presAssocID="{A8C2F87F-6EDA-4759-9C24-26A81D3EB491}" presName="horzSpace2" presStyleCnt="0"/>
      <dgm:spPr/>
    </dgm:pt>
    <dgm:pt modelId="{66EB21D3-14FD-4F43-9B67-E246E86B91CB}" type="pres">
      <dgm:prSet presAssocID="{A8C2F87F-6EDA-4759-9C24-26A81D3EB491}" presName="tx2" presStyleLbl="revTx" presStyleIdx="2" presStyleCnt="3"/>
      <dgm:spPr/>
    </dgm:pt>
    <dgm:pt modelId="{ECC36E6C-8460-4067-9502-286022B2A3F4}" type="pres">
      <dgm:prSet presAssocID="{A8C2F87F-6EDA-4759-9C24-26A81D3EB491}" presName="vert2" presStyleCnt="0"/>
      <dgm:spPr/>
    </dgm:pt>
    <dgm:pt modelId="{35B205B2-B467-4696-8CB2-4FA176C0F8BE}" type="pres">
      <dgm:prSet presAssocID="{A8C2F87F-6EDA-4759-9C24-26A81D3EB491}" presName="thinLine2b" presStyleLbl="callout" presStyleIdx="1" presStyleCnt="2"/>
      <dgm:spPr/>
    </dgm:pt>
    <dgm:pt modelId="{A41638D1-AF35-4E06-B6BB-07F12191A246}" type="pres">
      <dgm:prSet presAssocID="{A8C2F87F-6EDA-4759-9C24-26A81D3EB491}" presName="vertSpace2b" presStyleCnt="0"/>
      <dgm:spPr/>
    </dgm:pt>
  </dgm:ptLst>
  <dgm:cxnLst>
    <dgm:cxn modelId="{97911411-1060-4AF0-B84C-76091DC359C1}" srcId="{0B9C039C-7347-4D64-86BF-02A0DD03C66A}" destId="{160B955A-7D20-4084-95B8-E3800AA5E0D3}" srcOrd="0" destOrd="0" parTransId="{0D8692DE-3CF6-4710-9783-3120F3EF1AC2}" sibTransId="{6F62F0DF-0BD5-4D8B-856C-7F0E29281498}"/>
    <dgm:cxn modelId="{9CF82648-678C-46DD-A269-6E84B36877DA}" type="presOf" srcId="{160B955A-7D20-4084-95B8-E3800AA5E0D3}" destId="{2147C866-E4D4-449D-BF9C-341030D1C1B6}" srcOrd="0" destOrd="0" presId="urn:microsoft.com/office/officeart/2008/layout/LinedList"/>
    <dgm:cxn modelId="{8A775C55-87A9-4C0C-B7B1-6366B619C6E4}" srcId="{160B955A-7D20-4084-95B8-E3800AA5E0D3}" destId="{A8C2F87F-6EDA-4759-9C24-26A81D3EB491}" srcOrd="1" destOrd="0" parTransId="{47005062-1E77-471A-B442-6A17C5F4621A}" sibTransId="{C839BA99-533E-4D01-A488-BB20558BD01A}"/>
    <dgm:cxn modelId="{9AF6928A-158E-4890-B51E-B9261127D795}" type="presOf" srcId="{4EE064E8-DEEF-4044-80E5-A37627FD4660}" destId="{0DC8AAFD-BDC5-4983-ABD0-284350AD7805}" srcOrd="0" destOrd="0" presId="urn:microsoft.com/office/officeart/2008/layout/LinedList"/>
    <dgm:cxn modelId="{463A5390-E0E5-436B-BECF-94477E08C7C7}" srcId="{160B955A-7D20-4084-95B8-E3800AA5E0D3}" destId="{4EE064E8-DEEF-4044-80E5-A37627FD4660}" srcOrd="0" destOrd="0" parTransId="{207EC95B-9A5B-4C01-B588-A7930D03F756}" sibTransId="{0AA52CD1-D46A-457F-82B6-E51CA636694B}"/>
    <dgm:cxn modelId="{065E7B98-4268-4B5B-8BEB-8C332378EEA7}" type="presOf" srcId="{0B9C039C-7347-4D64-86BF-02A0DD03C66A}" destId="{EED7B244-07A9-4609-AB6A-250563B759E8}" srcOrd="0" destOrd="0" presId="urn:microsoft.com/office/officeart/2008/layout/LinedList"/>
    <dgm:cxn modelId="{57B614C5-2410-42AF-8E71-EAB4BC79599A}" type="presOf" srcId="{A8C2F87F-6EDA-4759-9C24-26A81D3EB491}" destId="{66EB21D3-14FD-4F43-9B67-E246E86B91CB}" srcOrd="0" destOrd="0" presId="urn:microsoft.com/office/officeart/2008/layout/LinedList"/>
    <dgm:cxn modelId="{8815E769-DE14-4DA1-B7F5-5C5FDC2E2785}" type="presParOf" srcId="{EED7B244-07A9-4609-AB6A-250563B759E8}" destId="{31650831-5707-4992-A55E-C5D62E5B6171}" srcOrd="0" destOrd="0" presId="urn:microsoft.com/office/officeart/2008/layout/LinedList"/>
    <dgm:cxn modelId="{FE929A48-89A6-4DF8-874B-0914D29CD0EF}" type="presParOf" srcId="{EED7B244-07A9-4609-AB6A-250563B759E8}" destId="{831682C5-FD04-4BD8-9A95-CB5B5C817B77}" srcOrd="1" destOrd="0" presId="urn:microsoft.com/office/officeart/2008/layout/LinedList"/>
    <dgm:cxn modelId="{A7074D4D-D534-4979-BD06-088B9BADD208}" type="presParOf" srcId="{831682C5-FD04-4BD8-9A95-CB5B5C817B77}" destId="{2147C866-E4D4-449D-BF9C-341030D1C1B6}" srcOrd="0" destOrd="0" presId="urn:microsoft.com/office/officeart/2008/layout/LinedList"/>
    <dgm:cxn modelId="{4A53675A-4723-4EB2-864F-62A1A5BD8C9A}" type="presParOf" srcId="{831682C5-FD04-4BD8-9A95-CB5B5C817B77}" destId="{FC80EABC-7620-4D54-808F-68FF45524787}" srcOrd="1" destOrd="0" presId="urn:microsoft.com/office/officeart/2008/layout/LinedList"/>
    <dgm:cxn modelId="{667DC057-642F-4E4F-A663-DA79ADAE42E0}" type="presParOf" srcId="{FC80EABC-7620-4D54-808F-68FF45524787}" destId="{F8E6C103-B423-4360-B71B-E9D684F80518}" srcOrd="0" destOrd="0" presId="urn:microsoft.com/office/officeart/2008/layout/LinedList"/>
    <dgm:cxn modelId="{7A3DEC0D-CE43-4342-B1D4-6D003F797716}" type="presParOf" srcId="{FC80EABC-7620-4D54-808F-68FF45524787}" destId="{E5C0FC2C-93E1-43AE-A25D-A6CBFD83C335}" srcOrd="1" destOrd="0" presId="urn:microsoft.com/office/officeart/2008/layout/LinedList"/>
    <dgm:cxn modelId="{71510DF1-16C7-4DAA-BF41-AF4C16980DD4}" type="presParOf" srcId="{E5C0FC2C-93E1-43AE-A25D-A6CBFD83C335}" destId="{223429F5-84EA-451E-B8A2-63F0BF3B51C4}" srcOrd="0" destOrd="0" presId="urn:microsoft.com/office/officeart/2008/layout/LinedList"/>
    <dgm:cxn modelId="{6E32DFE5-2208-47E4-90AB-B2E7F53F4E95}" type="presParOf" srcId="{E5C0FC2C-93E1-43AE-A25D-A6CBFD83C335}" destId="{0DC8AAFD-BDC5-4983-ABD0-284350AD7805}" srcOrd="1" destOrd="0" presId="urn:microsoft.com/office/officeart/2008/layout/LinedList"/>
    <dgm:cxn modelId="{1A66BFA4-F48A-4456-B82C-76B9094AB321}" type="presParOf" srcId="{E5C0FC2C-93E1-43AE-A25D-A6CBFD83C335}" destId="{37C8C10E-E228-4D95-A963-EF85AA565DCD}" srcOrd="2" destOrd="0" presId="urn:microsoft.com/office/officeart/2008/layout/LinedList"/>
    <dgm:cxn modelId="{048E572A-21D9-4358-8236-AD71FC1215E4}" type="presParOf" srcId="{FC80EABC-7620-4D54-808F-68FF45524787}" destId="{BCBBFC31-5845-4309-BC96-3BC691E652DC}" srcOrd="2" destOrd="0" presId="urn:microsoft.com/office/officeart/2008/layout/LinedList"/>
    <dgm:cxn modelId="{D72708D5-8305-4E34-8AF8-6E0A5BF68C0F}" type="presParOf" srcId="{FC80EABC-7620-4D54-808F-68FF45524787}" destId="{146CD600-DC1B-4173-A02D-99A0D1BE91C1}" srcOrd="3" destOrd="0" presId="urn:microsoft.com/office/officeart/2008/layout/LinedList"/>
    <dgm:cxn modelId="{DB7E5AA5-F12E-4716-B489-70B0536E5508}" type="presParOf" srcId="{FC80EABC-7620-4D54-808F-68FF45524787}" destId="{FFFC4EB9-0007-4355-BA0A-951A94EE6D81}" srcOrd="4" destOrd="0" presId="urn:microsoft.com/office/officeart/2008/layout/LinedList"/>
    <dgm:cxn modelId="{6ED0D1B5-9083-4A1B-A87C-4CE322CEDEA5}" type="presParOf" srcId="{FFFC4EB9-0007-4355-BA0A-951A94EE6D81}" destId="{8E2C040F-C201-4D3F-89F6-5F47C93E014B}" srcOrd="0" destOrd="0" presId="urn:microsoft.com/office/officeart/2008/layout/LinedList"/>
    <dgm:cxn modelId="{5856BA51-ACC1-4AD1-AE8C-02E7E5CE8339}" type="presParOf" srcId="{FFFC4EB9-0007-4355-BA0A-951A94EE6D81}" destId="{66EB21D3-14FD-4F43-9B67-E246E86B91CB}" srcOrd="1" destOrd="0" presId="urn:microsoft.com/office/officeart/2008/layout/LinedList"/>
    <dgm:cxn modelId="{57B6797A-8BDF-4D18-8A82-DB24C45C516A}" type="presParOf" srcId="{FFFC4EB9-0007-4355-BA0A-951A94EE6D81}" destId="{ECC36E6C-8460-4067-9502-286022B2A3F4}" srcOrd="2" destOrd="0" presId="urn:microsoft.com/office/officeart/2008/layout/LinedList"/>
    <dgm:cxn modelId="{836F37B8-4F42-43C2-B494-02F904D21FED}" type="presParOf" srcId="{FC80EABC-7620-4D54-808F-68FF45524787}" destId="{35B205B2-B467-4696-8CB2-4FA176C0F8BE}" srcOrd="5" destOrd="0" presId="urn:microsoft.com/office/officeart/2008/layout/LinedList"/>
    <dgm:cxn modelId="{A8A94D66-210C-4B72-8A3B-8715EA086009}" type="presParOf" srcId="{FC80EABC-7620-4D54-808F-68FF45524787}" destId="{A41638D1-AF35-4E06-B6BB-07F12191A246}" srcOrd="6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B9C039C-7347-4D64-86BF-02A0DD03C66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60B955A-7D20-4084-95B8-E3800AA5E0D3}">
      <dgm:prSet/>
      <dgm:spPr/>
      <dgm:t>
        <a:bodyPr/>
        <a:lstStyle/>
        <a:p>
          <a:r>
            <a:rPr lang="en-GB" dirty="0"/>
            <a:t>Identify</a:t>
          </a:r>
          <a:endParaRPr lang="en-US" dirty="0"/>
        </a:p>
      </dgm:t>
    </dgm:pt>
    <dgm:pt modelId="{0D8692DE-3CF6-4710-9783-3120F3EF1AC2}" type="parTrans" cxnId="{97911411-1060-4AF0-B84C-76091DC359C1}">
      <dgm:prSet/>
      <dgm:spPr/>
      <dgm:t>
        <a:bodyPr/>
        <a:lstStyle/>
        <a:p>
          <a:endParaRPr lang="en-US"/>
        </a:p>
      </dgm:t>
    </dgm:pt>
    <dgm:pt modelId="{6F62F0DF-0BD5-4D8B-856C-7F0E29281498}" type="sibTrans" cxnId="{97911411-1060-4AF0-B84C-76091DC359C1}">
      <dgm:prSet/>
      <dgm:spPr/>
      <dgm:t>
        <a:bodyPr/>
        <a:lstStyle/>
        <a:p>
          <a:endParaRPr lang="en-US"/>
        </a:p>
      </dgm:t>
    </dgm:pt>
    <dgm:pt modelId="{4EE064E8-DEEF-4044-80E5-A37627FD4660}">
      <dgm:prSet/>
      <dgm:spPr/>
      <dgm:t>
        <a:bodyPr/>
        <a:lstStyle/>
        <a:p>
          <a:r>
            <a:rPr lang="en-GB" dirty="0"/>
            <a:t>Provide sufficient detail so your reader can recognise your description.</a:t>
          </a:r>
          <a:endParaRPr lang="en-US" dirty="0"/>
        </a:p>
      </dgm:t>
    </dgm:pt>
    <dgm:pt modelId="{207EC95B-9A5B-4C01-B588-A7930D03F756}" type="parTrans" cxnId="{463A5390-E0E5-436B-BECF-94477E08C7C7}">
      <dgm:prSet/>
      <dgm:spPr/>
      <dgm:t>
        <a:bodyPr/>
        <a:lstStyle/>
        <a:p>
          <a:endParaRPr lang="en-US"/>
        </a:p>
      </dgm:t>
    </dgm:pt>
    <dgm:pt modelId="{0AA52CD1-D46A-457F-82B6-E51CA636694B}" type="sibTrans" cxnId="{463A5390-E0E5-436B-BECF-94477E08C7C7}">
      <dgm:prSet/>
      <dgm:spPr/>
      <dgm:t>
        <a:bodyPr/>
        <a:lstStyle/>
        <a:p>
          <a:endParaRPr lang="en-US"/>
        </a:p>
      </dgm:t>
    </dgm:pt>
    <dgm:pt modelId="{A8C2F87F-6EDA-4759-9C24-26A81D3EB491}">
      <dgm:prSet/>
      <dgm:spPr/>
      <dgm:t>
        <a:bodyPr/>
        <a:lstStyle/>
        <a:p>
          <a:r>
            <a:rPr lang="en-GB" dirty="0"/>
            <a:t>Alternative word: </a:t>
          </a:r>
          <a:r>
            <a:rPr lang="en-GB" b="1" dirty="0"/>
            <a:t>State.</a:t>
          </a:r>
          <a:endParaRPr lang="en-US" dirty="0"/>
        </a:p>
      </dgm:t>
    </dgm:pt>
    <dgm:pt modelId="{47005062-1E77-471A-B442-6A17C5F4621A}" type="parTrans" cxnId="{8A775C55-87A9-4C0C-B7B1-6366B619C6E4}">
      <dgm:prSet/>
      <dgm:spPr/>
      <dgm:t>
        <a:bodyPr/>
        <a:lstStyle/>
        <a:p>
          <a:endParaRPr lang="en-US"/>
        </a:p>
      </dgm:t>
    </dgm:pt>
    <dgm:pt modelId="{C839BA99-533E-4D01-A488-BB20558BD01A}" type="sibTrans" cxnId="{8A775C55-87A9-4C0C-B7B1-6366B619C6E4}">
      <dgm:prSet/>
      <dgm:spPr/>
      <dgm:t>
        <a:bodyPr/>
        <a:lstStyle/>
        <a:p>
          <a:endParaRPr lang="en-US"/>
        </a:p>
      </dgm:t>
    </dgm:pt>
    <dgm:pt modelId="{EED7B244-07A9-4609-AB6A-250563B759E8}" type="pres">
      <dgm:prSet presAssocID="{0B9C039C-7347-4D64-86BF-02A0DD03C66A}" presName="vert0" presStyleCnt="0">
        <dgm:presLayoutVars>
          <dgm:dir/>
          <dgm:animOne val="branch"/>
          <dgm:animLvl val="lvl"/>
        </dgm:presLayoutVars>
      </dgm:prSet>
      <dgm:spPr/>
    </dgm:pt>
    <dgm:pt modelId="{31650831-5707-4992-A55E-C5D62E5B6171}" type="pres">
      <dgm:prSet presAssocID="{160B955A-7D20-4084-95B8-E3800AA5E0D3}" presName="thickLine" presStyleLbl="alignNode1" presStyleIdx="0" presStyleCnt="1"/>
      <dgm:spPr/>
    </dgm:pt>
    <dgm:pt modelId="{831682C5-FD04-4BD8-9A95-CB5B5C817B77}" type="pres">
      <dgm:prSet presAssocID="{160B955A-7D20-4084-95B8-E3800AA5E0D3}" presName="horz1" presStyleCnt="0"/>
      <dgm:spPr/>
    </dgm:pt>
    <dgm:pt modelId="{2147C866-E4D4-449D-BF9C-341030D1C1B6}" type="pres">
      <dgm:prSet presAssocID="{160B955A-7D20-4084-95B8-E3800AA5E0D3}" presName="tx1" presStyleLbl="revTx" presStyleIdx="0" presStyleCnt="3"/>
      <dgm:spPr/>
    </dgm:pt>
    <dgm:pt modelId="{FC80EABC-7620-4D54-808F-68FF45524787}" type="pres">
      <dgm:prSet presAssocID="{160B955A-7D20-4084-95B8-E3800AA5E0D3}" presName="vert1" presStyleCnt="0"/>
      <dgm:spPr/>
    </dgm:pt>
    <dgm:pt modelId="{F8E6C103-B423-4360-B71B-E9D684F80518}" type="pres">
      <dgm:prSet presAssocID="{4EE064E8-DEEF-4044-80E5-A37627FD4660}" presName="vertSpace2a" presStyleCnt="0"/>
      <dgm:spPr/>
    </dgm:pt>
    <dgm:pt modelId="{E5C0FC2C-93E1-43AE-A25D-A6CBFD83C335}" type="pres">
      <dgm:prSet presAssocID="{4EE064E8-DEEF-4044-80E5-A37627FD4660}" presName="horz2" presStyleCnt="0"/>
      <dgm:spPr/>
    </dgm:pt>
    <dgm:pt modelId="{223429F5-84EA-451E-B8A2-63F0BF3B51C4}" type="pres">
      <dgm:prSet presAssocID="{4EE064E8-DEEF-4044-80E5-A37627FD4660}" presName="horzSpace2" presStyleCnt="0"/>
      <dgm:spPr/>
    </dgm:pt>
    <dgm:pt modelId="{0DC8AAFD-BDC5-4983-ABD0-284350AD7805}" type="pres">
      <dgm:prSet presAssocID="{4EE064E8-DEEF-4044-80E5-A37627FD4660}" presName="tx2" presStyleLbl="revTx" presStyleIdx="1" presStyleCnt="3"/>
      <dgm:spPr/>
    </dgm:pt>
    <dgm:pt modelId="{37C8C10E-E228-4D95-A963-EF85AA565DCD}" type="pres">
      <dgm:prSet presAssocID="{4EE064E8-DEEF-4044-80E5-A37627FD4660}" presName="vert2" presStyleCnt="0"/>
      <dgm:spPr/>
    </dgm:pt>
    <dgm:pt modelId="{BCBBFC31-5845-4309-BC96-3BC691E652DC}" type="pres">
      <dgm:prSet presAssocID="{4EE064E8-DEEF-4044-80E5-A37627FD4660}" presName="thinLine2b" presStyleLbl="callout" presStyleIdx="0" presStyleCnt="2"/>
      <dgm:spPr/>
    </dgm:pt>
    <dgm:pt modelId="{146CD600-DC1B-4173-A02D-99A0D1BE91C1}" type="pres">
      <dgm:prSet presAssocID="{4EE064E8-DEEF-4044-80E5-A37627FD4660}" presName="vertSpace2b" presStyleCnt="0"/>
      <dgm:spPr/>
    </dgm:pt>
    <dgm:pt modelId="{FFFC4EB9-0007-4355-BA0A-951A94EE6D81}" type="pres">
      <dgm:prSet presAssocID="{A8C2F87F-6EDA-4759-9C24-26A81D3EB491}" presName="horz2" presStyleCnt="0"/>
      <dgm:spPr/>
    </dgm:pt>
    <dgm:pt modelId="{8E2C040F-C201-4D3F-89F6-5F47C93E014B}" type="pres">
      <dgm:prSet presAssocID="{A8C2F87F-6EDA-4759-9C24-26A81D3EB491}" presName="horzSpace2" presStyleCnt="0"/>
      <dgm:spPr/>
    </dgm:pt>
    <dgm:pt modelId="{66EB21D3-14FD-4F43-9B67-E246E86B91CB}" type="pres">
      <dgm:prSet presAssocID="{A8C2F87F-6EDA-4759-9C24-26A81D3EB491}" presName="tx2" presStyleLbl="revTx" presStyleIdx="2" presStyleCnt="3"/>
      <dgm:spPr/>
    </dgm:pt>
    <dgm:pt modelId="{ECC36E6C-8460-4067-9502-286022B2A3F4}" type="pres">
      <dgm:prSet presAssocID="{A8C2F87F-6EDA-4759-9C24-26A81D3EB491}" presName="vert2" presStyleCnt="0"/>
      <dgm:spPr/>
    </dgm:pt>
    <dgm:pt modelId="{35B205B2-B467-4696-8CB2-4FA176C0F8BE}" type="pres">
      <dgm:prSet presAssocID="{A8C2F87F-6EDA-4759-9C24-26A81D3EB491}" presName="thinLine2b" presStyleLbl="callout" presStyleIdx="1" presStyleCnt="2"/>
      <dgm:spPr/>
    </dgm:pt>
    <dgm:pt modelId="{A41638D1-AF35-4E06-B6BB-07F12191A246}" type="pres">
      <dgm:prSet presAssocID="{A8C2F87F-6EDA-4759-9C24-26A81D3EB491}" presName="vertSpace2b" presStyleCnt="0"/>
      <dgm:spPr/>
    </dgm:pt>
  </dgm:ptLst>
  <dgm:cxnLst>
    <dgm:cxn modelId="{97911411-1060-4AF0-B84C-76091DC359C1}" srcId="{0B9C039C-7347-4D64-86BF-02A0DD03C66A}" destId="{160B955A-7D20-4084-95B8-E3800AA5E0D3}" srcOrd="0" destOrd="0" parTransId="{0D8692DE-3CF6-4710-9783-3120F3EF1AC2}" sibTransId="{6F62F0DF-0BD5-4D8B-856C-7F0E29281498}"/>
    <dgm:cxn modelId="{9CF82648-678C-46DD-A269-6E84B36877DA}" type="presOf" srcId="{160B955A-7D20-4084-95B8-E3800AA5E0D3}" destId="{2147C866-E4D4-449D-BF9C-341030D1C1B6}" srcOrd="0" destOrd="0" presId="urn:microsoft.com/office/officeart/2008/layout/LinedList"/>
    <dgm:cxn modelId="{8A775C55-87A9-4C0C-B7B1-6366B619C6E4}" srcId="{160B955A-7D20-4084-95B8-E3800AA5E0D3}" destId="{A8C2F87F-6EDA-4759-9C24-26A81D3EB491}" srcOrd="1" destOrd="0" parTransId="{47005062-1E77-471A-B442-6A17C5F4621A}" sibTransId="{C839BA99-533E-4D01-A488-BB20558BD01A}"/>
    <dgm:cxn modelId="{9AF6928A-158E-4890-B51E-B9261127D795}" type="presOf" srcId="{4EE064E8-DEEF-4044-80E5-A37627FD4660}" destId="{0DC8AAFD-BDC5-4983-ABD0-284350AD7805}" srcOrd="0" destOrd="0" presId="urn:microsoft.com/office/officeart/2008/layout/LinedList"/>
    <dgm:cxn modelId="{463A5390-E0E5-436B-BECF-94477E08C7C7}" srcId="{160B955A-7D20-4084-95B8-E3800AA5E0D3}" destId="{4EE064E8-DEEF-4044-80E5-A37627FD4660}" srcOrd="0" destOrd="0" parTransId="{207EC95B-9A5B-4C01-B588-A7930D03F756}" sibTransId="{0AA52CD1-D46A-457F-82B6-E51CA636694B}"/>
    <dgm:cxn modelId="{065E7B98-4268-4B5B-8BEB-8C332378EEA7}" type="presOf" srcId="{0B9C039C-7347-4D64-86BF-02A0DD03C66A}" destId="{EED7B244-07A9-4609-AB6A-250563B759E8}" srcOrd="0" destOrd="0" presId="urn:microsoft.com/office/officeart/2008/layout/LinedList"/>
    <dgm:cxn modelId="{57B614C5-2410-42AF-8E71-EAB4BC79599A}" type="presOf" srcId="{A8C2F87F-6EDA-4759-9C24-26A81D3EB491}" destId="{66EB21D3-14FD-4F43-9B67-E246E86B91CB}" srcOrd="0" destOrd="0" presId="urn:microsoft.com/office/officeart/2008/layout/LinedList"/>
    <dgm:cxn modelId="{8815E769-DE14-4DA1-B7F5-5C5FDC2E2785}" type="presParOf" srcId="{EED7B244-07A9-4609-AB6A-250563B759E8}" destId="{31650831-5707-4992-A55E-C5D62E5B6171}" srcOrd="0" destOrd="0" presId="urn:microsoft.com/office/officeart/2008/layout/LinedList"/>
    <dgm:cxn modelId="{FE929A48-89A6-4DF8-874B-0914D29CD0EF}" type="presParOf" srcId="{EED7B244-07A9-4609-AB6A-250563B759E8}" destId="{831682C5-FD04-4BD8-9A95-CB5B5C817B77}" srcOrd="1" destOrd="0" presId="urn:microsoft.com/office/officeart/2008/layout/LinedList"/>
    <dgm:cxn modelId="{A7074D4D-D534-4979-BD06-088B9BADD208}" type="presParOf" srcId="{831682C5-FD04-4BD8-9A95-CB5B5C817B77}" destId="{2147C866-E4D4-449D-BF9C-341030D1C1B6}" srcOrd="0" destOrd="0" presId="urn:microsoft.com/office/officeart/2008/layout/LinedList"/>
    <dgm:cxn modelId="{4A53675A-4723-4EB2-864F-62A1A5BD8C9A}" type="presParOf" srcId="{831682C5-FD04-4BD8-9A95-CB5B5C817B77}" destId="{FC80EABC-7620-4D54-808F-68FF45524787}" srcOrd="1" destOrd="0" presId="urn:microsoft.com/office/officeart/2008/layout/LinedList"/>
    <dgm:cxn modelId="{667DC057-642F-4E4F-A663-DA79ADAE42E0}" type="presParOf" srcId="{FC80EABC-7620-4D54-808F-68FF45524787}" destId="{F8E6C103-B423-4360-B71B-E9D684F80518}" srcOrd="0" destOrd="0" presId="urn:microsoft.com/office/officeart/2008/layout/LinedList"/>
    <dgm:cxn modelId="{7A3DEC0D-CE43-4342-B1D4-6D003F797716}" type="presParOf" srcId="{FC80EABC-7620-4D54-808F-68FF45524787}" destId="{E5C0FC2C-93E1-43AE-A25D-A6CBFD83C335}" srcOrd="1" destOrd="0" presId="urn:microsoft.com/office/officeart/2008/layout/LinedList"/>
    <dgm:cxn modelId="{71510DF1-16C7-4DAA-BF41-AF4C16980DD4}" type="presParOf" srcId="{E5C0FC2C-93E1-43AE-A25D-A6CBFD83C335}" destId="{223429F5-84EA-451E-B8A2-63F0BF3B51C4}" srcOrd="0" destOrd="0" presId="urn:microsoft.com/office/officeart/2008/layout/LinedList"/>
    <dgm:cxn modelId="{6E32DFE5-2208-47E4-90AB-B2E7F53F4E95}" type="presParOf" srcId="{E5C0FC2C-93E1-43AE-A25D-A6CBFD83C335}" destId="{0DC8AAFD-BDC5-4983-ABD0-284350AD7805}" srcOrd="1" destOrd="0" presId="urn:microsoft.com/office/officeart/2008/layout/LinedList"/>
    <dgm:cxn modelId="{1A66BFA4-F48A-4456-B82C-76B9094AB321}" type="presParOf" srcId="{E5C0FC2C-93E1-43AE-A25D-A6CBFD83C335}" destId="{37C8C10E-E228-4D95-A963-EF85AA565DCD}" srcOrd="2" destOrd="0" presId="urn:microsoft.com/office/officeart/2008/layout/LinedList"/>
    <dgm:cxn modelId="{048E572A-21D9-4358-8236-AD71FC1215E4}" type="presParOf" srcId="{FC80EABC-7620-4D54-808F-68FF45524787}" destId="{BCBBFC31-5845-4309-BC96-3BC691E652DC}" srcOrd="2" destOrd="0" presId="urn:microsoft.com/office/officeart/2008/layout/LinedList"/>
    <dgm:cxn modelId="{D72708D5-8305-4E34-8AF8-6E0A5BF68C0F}" type="presParOf" srcId="{FC80EABC-7620-4D54-808F-68FF45524787}" destId="{146CD600-DC1B-4173-A02D-99A0D1BE91C1}" srcOrd="3" destOrd="0" presId="urn:microsoft.com/office/officeart/2008/layout/LinedList"/>
    <dgm:cxn modelId="{DB7E5AA5-F12E-4716-B489-70B0536E5508}" type="presParOf" srcId="{FC80EABC-7620-4D54-808F-68FF45524787}" destId="{FFFC4EB9-0007-4355-BA0A-951A94EE6D81}" srcOrd="4" destOrd="0" presId="urn:microsoft.com/office/officeart/2008/layout/LinedList"/>
    <dgm:cxn modelId="{6ED0D1B5-9083-4A1B-A87C-4CE322CEDEA5}" type="presParOf" srcId="{FFFC4EB9-0007-4355-BA0A-951A94EE6D81}" destId="{8E2C040F-C201-4D3F-89F6-5F47C93E014B}" srcOrd="0" destOrd="0" presId="urn:microsoft.com/office/officeart/2008/layout/LinedList"/>
    <dgm:cxn modelId="{5856BA51-ACC1-4AD1-AE8C-02E7E5CE8339}" type="presParOf" srcId="{FFFC4EB9-0007-4355-BA0A-951A94EE6D81}" destId="{66EB21D3-14FD-4F43-9B67-E246E86B91CB}" srcOrd="1" destOrd="0" presId="urn:microsoft.com/office/officeart/2008/layout/LinedList"/>
    <dgm:cxn modelId="{57B6797A-8BDF-4D18-8A82-DB24C45C516A}" type="presParOf" srcId="{FFFC4EB9-0007-4355-BA0A-951A94EE6D81}" destId="{ECC36E6C-8460-4067-9502-286022B2A3F4}" srcOrd="2" destOrd="0" presId="urn:microsoft.com/office/officeart/2008/layout/LinedList"/>
    <dgm:cxn modelId="{836F37B8-4F42-43C2-B494-02F904D21FED}" type="presParOf" srcId="{FC80EABC-7620-4D54-808F-68FF45524787}" destId="{35B205B2-B467-4696-8CB2-4FA176C0F8BE}" srcOrd="5" destOrd="0" presId="urn:microsoft.com/office/officeart/2008/layout/LinedList"/>
    <dgm:cxn modelId="{A8A94D66-210C-4B72-8A3B-8715EA086009}" type="presParOf" srcId="{FC80EABC-7620-4D54-808F-68FF45524787}" destId="{A41638D1-AF35-4E06-B6BB-07F12191A246}" srcOrd="6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B9C039C-7347-4D64-86BF-02A0DD03C66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60B955A-7D20-4084-95B8-E3800AA5E0D3}">
      <dgm:prSet/>
      <dgm:spPr/>
      <dgm:t>
        <a:bodyPr/>
        <a:lstStyle/>
        <a:p>
          <a:r>
            <a:rPr lang="en-GB" dirty="0"/>
            <a:t>Outline</a:t>
          </a:r>
          <a:endParaRPr lang="en-US" dirty="0"/>
        </a:p>
      </dgm:t>
    </dgm:pt>
    <dgm:pt modelId="{0D8692DE-3CF6-4710-9783-3120F3EF1AC2}" type="parTrans" cxnId="{97911411-1060-4AF0-B84C-76091DC359C1}">
      <dgm:prSet/>
      <dgm:spPr/>
      <dgm:t>
        <a:bodyPr/>
        <a:lstStyle/>
        <a:p>
          <a:endParaRPr lang="en-US"/>
        </a:p>
      </dgm:t>
    </dgm:pt>
    <dgm:pt modelId="{6F62F0DF-0BD5-4D8B-856C-7F0E29281498}" type="sibTrans" cxnId="{97911411-1060-4AF0-B84C-76091DC359C1}">
      <dgm:prSet/>
      <dgm:spPr/>
      <dgm:t>
        <a:bodyPr/>
        <a:lstStyle/>
        <a:p>
          <a:endParaRPr lang="en-US"/>
        </a:p>
      </dgm:t>
    </dgm:pt>
    <dgm:pt modelId="{4EE064E8-DEEF-4044-80E5-A37627FD4660}">
      <dgm:prSet/>
      <dgm:spPr/>
      <dgm:t>
        <a:bodyPr/>
        <a:lstStyle/>
        <a:p>
          <a:r>
            <a:rPr lang="en-GB" dirty="0"/>
            <a:t>A brief answer which covers all steps, stages or elements of the topic.</a:t>
          </a:r>
          <a:endParaRPr lang="en-US" dirty="0"/>
        </a:p>
      </dgm:t>
    </dgm:pt>
    <dgm:pt modelId="{207EC95B-9A5B-4C01-B588-A7930D03F756}" type="parTrans" cxnId="{463A5390-E0E5-436B-BECF-94477E08C7C7}">
      <dgm:prSet/>
      <dgm:spPr/>
      <dgm:t>
        <a:bodyPr/>
        <a:lstStyle/>
        <a:p>
          <a:endParaRPr lang="en-US"/>
        </a:p>
      </dgm:t>
    </dgm:pt>
    <dgm:pt modelId="{0AA52CD1-D46A-457F-82B6-E51CA636694B}" type="sibTrans" cxnId="{463A5390-E0E5-436B-BECF-94477E08C7C7}">
      <dgm:prSet/>
      <dgm:spPr/>
      <dgm:t>
        <a:bodyPr/>
        <a:lstStyle/>
        <a:p>
          <a:endParaRPr lang="en-US"/>
        </a:p>
      </dgm:t>
    </dgm:pt>
    <dgm:pt modelId="{A8C2F87F-6EDA-4759-9C24-26A81D3EB491}">
      <dgm:prSet/>
      <dgm:spPr/>
      <dgm:t>
        <a:bodyPr/>
        <a:lstStyle/>
        <a:p>
          <a:r>
            <a:rPr lang="en-US" dirty="0"/>
            <a:t>You do not need to provide nitty gritty details.</a:t>
          </a:r>
        </a:p>
      </dgm:t>
    </dgm:pt>
    <dgm:pt modelId="{47005062-1E77-471A-B442-6A17C5F4621A}" type="parTrans" cxnId="{8A775C55-87A9-4C0C-B7B1-6366B619C6E4}">
      <dgm:prSet/>
      <dgm:spPr/>
      <dgm:t>
        <a:bodyPr/>
        <a:lstStyle/>
        <a:p>
          <a:endParaRPr lang="en-US"/>
        </a:p>
      </dgm:t>
    </dgm:pt>
    <dgm:pt modelId="{C839BA99-533E-4D01-A488-BB20558BD01A}" type="sibTrans" cxnId="{8A775C55-87A9-4C0C-B7B1-6366B619C6E4}">
      <dgm:prSet/>
      <dgm:spPr/>
      <dgm:t>
        <a:bodyPr/>
        <a:lstStyle/>
        <a:p>
          <a:endParaRPr lang="en-US"/>
        </a:p>
      </dgm:t>
    </dgm:pt>
    <dgm:pt modelId="{52161E56-CC4C-439C-8E12-18553D5D5705}">
      <dgm:prSet/>
      <dgm:spPr/>
      <dgm:t>
        <a:bodyPr/>
        <a:lstStyle/>
        <a:p>
          <a:r>
            <a:rPr lang="en-US" dirty="0"/>
            <a:t>Similar to: </a:t>
          </a:r>
          <a:r>
            <a:rPr lang="en-US" b="1" dirty="0" err="1"/>
            <a:t>Summarise</a:t>
          </a:r>
          <a:r>
            <a:rPr lang="en-US" b="0" dirty="0"/>
            <a:t>.</a:t>
          </a:r>
          <a:endParaRPr lang="en-US" dirty="0"/>
        </a:p>
      </dgm:t>
    </dgm:pt>
    <dgm:pt modelId="{7702AF3F-27C4-43DF-BE82-3D4DC6BB2FA0}" type="parTrans" cxnId="{075406D4-5659-43B2-A3B3-4C88D858EC65}">
      <dgm:prSet/>
      <dgm:spPr/>
    </dgm:pt>
    <dgm:pt modelId="{D5956E2B-920F-4BDB-BA81-EF9880377C68}" type="sibTrans" cxnId="{075406D4-5659-43B2-A3B3-4C88D858EC65}">
      <dgm:prSet/>
      <dgm:spPr/>
    </dgm:pt>
    <dgm:pt modelId="{EED7B244-07A9-4609-AB6A-250563B759E8}" type="pres">
      <dgm:prSet presAssocID="{0B9C039C-7347-4D64-86BF-02A0DD03C66A}" presName="vert0" presStyleCnt="0">
        <dgm:presLayoutVars>
          <dgm:dir/>
          <dgm:animOne val="branch"/>
          <dgm:animLvl val="lvl"/>
        </dgm:presLayoutVars>
      </dgm:prSet>
      <dgm:spPr/>
    </dgm:pt>
    <dgm:pt modelId="{31650831-5707-4992-A55E-C5D62E5B6171}" type="pres">
      <dgm:prSet presAssocID="{160B955A-7D20-4084-95B8-E3800AA5E0D3}" presName="thickLine" presStyleLbl="alignNode1" presStyleIdx="0" presStyleCnt="1"/>
      <dgm:spPr/>
    </dgm:pt>
    <dgm:pt modelId="{831682C5-FD04-4BD8-9A95-CB5B5C817B77}" type="pres">
      <dgm:prSet presAssocID="{160B955A-7D20-4084-95B8-E3800AA5E0D3}" presName="horz1" presStyleCnt="0"/>
      <dgm:spPr/>
    </dgm:pt>
    <dgm:pt modelId="{2147C866-E4D4-449D-BF9C-341030D1C1B6}" type="pres">
      <dgm:prSet presAssocID="{160B955A-7D20-4084-95B8-E3800AA5E0D3}" presName="tx1" presStyleLbl="revTx" presStyleIdx="0" presStyleCnt="4"/>
      <dgm:spPr/>
    </dgm:pt>
    <dgm:pt modelId="{FC80EABC-7620-4D54-808F-68FF45524787}" type="pres">
      <dgm:prSet presAssocID="{160B955A-7D20-4084-95B8-E3800AA5E0D3}" presName="vert1" presStyleCnt="0"/>
      <dgm:spPr/>
    </dgm:pt>
    <dgm:pt modelId="{F8E6C103-B423-4360-B71B-E9D684F80518}" type="pres">
      <dgm:prSet presAssocID="{4EE064E8-DEEF-4044-80E5-A37627FD4660}" presName="vertSpace2a" presStyleCnt="0"/>
      <dgm:spPr/>
    </dgm:pt>
    <dgm:pt modelId="{E5C0FC2C-93E1-43AE-A25D-A6CBFD83C335}" type="pres">
      <dgm:prSet presAssocID="{4EE064E8-DEEF-4044-80E5-A37627FD4660}" presName="horz2" presStyleCnt="0"/>
      <dgm:spPr/>
    </dgm:pt>
    <dgm:pt modelId="{223429F5-84EA-451E-B8A2-63F0BF3B51C4}" type="pres">
      <dgm:prSet presAssocID="{4EE064E8-DEEF-4044-80E5-A37627FD4660}" presName="horzSpace2" presStyleCnt="0"/>
      <dgm:spPr/>
    </dgm:pt>
    <dgm:pt modelId="{0DC8AAFD-BDC5-4983-ABD0-284350AD7805}" type="pres">
      <dgm:prSet presAssocID="{4EE064E8-DEEF-4044-80E5-A37627FD4660}" presName="tx2" presStyleLbl="revTx" presStyleIdx="1" presStyleCnt="4"/>
      <dgm:spPr/>
    </dgm:pt>
    <dgm:pt modelId="{37C8C10E-E228-4D95-A963-EF85AA565DCD}" type="pres">
      <dgm:prSet presAssocID="{4EE064E8-DEEF-4044-80E5-A37627FD4660}" presName="vert2" presStyleCnt="0"/>
      <dgm:spPr/>
    </dgm:pt>
    <dgm:pt modelId="{BCBBFC31-5845-4309-BC96-3BC691E652DC}" type="pres">
      <dgm:prSet presAssocID="{4EE064E8-DEEF-4044-80E5-A37627FD4660}" presName="thinLine2b" presStyleLbl="callout" presStyleIdx="0" presStyleCnt="3"/>
      <dgm:spPr/>
    </dgm:pt>
    <dgm:pt modelId="{146CD600-DC1B-4173-A02D-99A0D1BE91C1}" type="pres">
      <dgm:prSet presAssocID="{4EE064E8-DEEF-4044-80E5-A37627FD4660}" presName="vertSpace2b" presStyleCnt="0"/>
      <dgm:spPr/>
    </dgm:pt>
    <dgm:pt modelId="{FFFC4EB9-0007-4355-BA0A-951A94EE6D81}" type="pres">
      <dgm:prSet presAssocID="{A8C2F87F-6EDA-4759-9C24-26A81D3EB491}" presName="horz2" presStyleCnt="0"/>
      <dgm:spPr/>
    </dgm:pt>
    <dgm:pt modelId="{8E2C040F-C201-4D3F-89F6-5F47C93E014B}" type="pres">
      <dgm:prSet presAssocID="{A8C2F87F-6EDA-4759-9C24-26A81D3EB491}" presName="horzSpace2" presStyleCnt="0"/>
      <dgm:spPr/>
    </dgm:pt>
    <dgm:pt modelId="{66EB21D3-14FD-4F43-9B67-E246E86B91CB}" type="pres">
      <dgm:prSet presAssocID="{A8C2F87F-6EDA-4759-9C24-26A81D3EB491}" presName="tx2" presStyleLbl="revTx" presStyleIdx="2" presStyleCnt="4"/>
      <dgm:spPr/>
    </dgm:pt>
    <dgm:pt modelId="{ECC36E6C-8460-4067-9502-286022B2A3F4}" type="pres">
      <dgm:prSet presAssocID="{A8C2F87F-6EDA-4759-9C24-26A81D3EB491}" presName="vert2" presStyleCnt="0"/>
      <dgm:spPr/>
    </dgm:pt>
    <dgm:pt modelId="{35B205B2-B467-4696-8CB2-4FA176C0F8BE}" type="pres">
      <dgm:prSet presAssocID="{A8C2F87F-6EDA-4759-9C24-26A81D3EB491}" presName="thinLine2b" presStyleLbl="callout" presStyleIdx="1" presStyleCnt="3"/>
      <dgm:spPr/>
    </dgm:pt>
    <dgm:pt modelId="{A41638D1-AF35-4E06-B6BB-07F12191A246}" type="pres">
      <dgm:prSet presAssocID="{A8C2F87F-6EDA-4759-9C24-26A81D3EB491}" presName="vertSpace2b" presStyleCnt="0"/>
      <dgm:spPr/>
    </dgm:pt>
    <dgm:pt modelId="{00CF7F7F-9C7F-4ED2-A490-5370FD286946}" type="pres">
      <dgm:prSet presAssocID="{52161E56-CC4C-439C-8E12-18553D5D5705}" presName="horz2" presStyleCnt="0"/>
      <dgm:spPr/>
    </dgm:pt>
    <dgm:pt modelId="{AE72FACE-F165-402A-B8D4-43E74B6F610E}" type="pres">
      <dgm:prSet presAssocID="{52161E56-CC4C-439C-8E12-18553D5D5705}" presName="horzSpace2" presStyleCnt="0"/>
      <dgm:spPr/>
    </dgm:pt>
    <dgm:pt modelId="{3764D4F0-C832-455C-90A0-DB3D085DAC88}" type="pres">
      <dgm:prSet presAssocID="{52161E56-CC4C-439C-8E12-18553D5D5705}" presName="tx2" presStyleLbl="revTx" presStyleIdx="3" presStyleCnt="4"/>
      <dgm:spPr/>
    </dgm:pt>
    <dgm:pt modelId="{4A7A3C20-0DD1-4D40-9DFF-6BDE2631F87D}" type="pres">
      <dgm:prSet presAssocID="{52161E56-CC4C-439C-8E12-18553D5D5705}" presName="vert2" presStyleCnt="0"/>
      <dgm:spPr/>
    </dgm:pt>
    <dgm:pt modelId="{83790599-1C11-43A1-B44D-2B64B99AEE09}" type="pres">
      <dgm:prSet presAssocID="{52161E56-CC4C-439C-8E12-18553D5D5705}" presName="thinLine2b" presStyleLbl="callout" presStyleIdx="2" presStyleCnt="3"/>
      <dgm:spPr/>
    </dgm:pt>
    <dgm:pt modelId="{75E1A0F3-89D7-4CB4-8ED1-076A243AE45E}" type="pres">
      <dgm:prSet presAssocID="{52161E56-CC4C-439C-8E12-18553D5D5705}" presName="vertSpace2b" presStyleCnt="0"/>
      <dgm:spPr/>
    </dgm:pt>
  </dgm:ptLst>
  <dgm:cxnLst>
    <dgm:cxn modelId="{A8D2550C-8679-4F5C-A004-FA7D066ED73E}" type="presOf" srcId="{52161E56-CC4C-439C-8E12-18553D5D5705}" destId="{3764D4F0-C832-455C-90A0-DB3D085DAC88}" srcOrd="0" destOrd="0" presId="urn:microsoft.com/office/officeart/2008/layout/LinedList"/>
    <dgm:cxn modelId="{97911411-1060-4AF0-B84C-76091DC359C1}" srcId="{0B9C039C-7347-4D64-86BF-02A0DD03C66A}" destId="{160B955A-7D20-4084-95B8-E3800AA5E0D3}" srcOrd="0" destOrd="0" parTransId="{0D8692DE-3CF6-4710-9783-3120F3EF1AC2}" sibTransId="{6F62F0DF-0BD5-4D8B-856C-7F0E29281498}"/>
    <dgm:cxn modelId="{9CF82648-678C-46DD-A269-6E84B36877DA}" type="presOf" srcId="{160B955A-7D20-4084-95B8-E3800AA5E0D3}" destId="{2147C866-E4D4-449D-BF9C-341030D1C1B6}" srcOrd="0" destOrd="0" presId="urn:microsoft.com/office/officeart/2008/layout/LinedList"/>
    <dgm:cxn modelId="{8A775C55-87A9-4C0C-B7B1-6366B619C6E4}" srcId="{160B955A-7D20-4084-95B8-E3800AA5E0D3}" destId="{A8C2F87F-6EDA-4759-9C24-26A81D3EB491}" srcOrd="1" destOrd="0" parTransId="{47005062-1E77-471A-B442-6A17C5F4621A}" sibTransId="{C839BA99-533E-4D01-A488-BB20558BD01A}"/>
    <dgm:cxn modelId="{9AF6928A-158E-4890-B51E-B9261127D795}" type="presOf" srcId="{4EE064E8-DEEF-4044-80E5-A37627FD4660}" destId="{0DC8AAFD-BDC5-4983-ABD0-284350AD7805}" srcOrd="0" destOrd="0" presId="urn:microsoft.com/office/officeart/2008/layout/LinedList"/>
    <dgm:cxn modelId="{463A5390-E0E5-436B-BECF-94477E08C7C7}" srcId="{160B955A-7D20-4084-95B8-E3800AA5E0D3}" destId="{4EE064E8-DEEF-4044-80E5-A37627FD4660}" srcOrd="0" destOrd="0" parTransId="{207EC95B-9A5B-4C01-B588-A7930D03F756}" sibTransId="{0AA52CD1-D46A-457F-82B6-E51CA636694B}"/>
    <dgm:cxn modelId="{065E7B98-4268-4B5B-8BEB-8C332378EEA7}" type="presOf" srcId="{0B9C039C-7347-4D64-86BF-02A0DD03C66A}" destId="{EED7B244-07A9-4609-AB6A-250563B759E8}" srcOrd="0" destOrd="0" presId="urn:microsoft.com/office/officeart/2008/layout/LinedList"/>
    <dgm:cxn modelId="{57B614C5-2410-42AF-8E71-EAB4BC79599A}" type="presOf" srcId="{A8C2F87F-6EDA-4759-9C24-26A81D3EB491}" destId="{66EB21D3-14FD-4F43-9B67-E246E86B91CB}" srcOrd="0" destOrd="0" presId="urn:microsoft.com/office/officeart/2008/layout/LinedList"/>
    <dgm:cxn modelId="{075406D4-5659-43B2-A3B3-4C88D858EC65}" srcId="{160B955A-7D20-4084-95B8-E3800AA5E0D3}" destId="{52161E56-CC4C-439C-8E12-18553D5D5705}" srcOrd="2" destOrd="0" parTransId="{7702AF3F-27C4-43DF-BE82-3D4DC6BB2FA0}" sibTransId="{D5956E2B-920F-4BDB-BA81-EF9880377C68}"/>
    <dgm:cxn modelId="{8815E769-DE14-4DA1-B7F5-5C5FDC2E2785}" type="presParOf" srcId="{EED7B244-07A9-4609-AB6A-250563B759E8}" destId="{31650831-5707-4992-A55E-C5D62E5B6171}" srcOrd="0" destOrd="0" presId="urn:microsoft.com/office/officeart/2008/layout/LinedList"/>
    <dgm:cxn modelId="{FE929A48-89A6-4DF8-874B-0914D29CD0EF}" type="presParOf" srcId="{EED7B244-07A9-4609-AB6A-250563B759E8}" destId="{831682C5-FD04-4BD8-9A95-CB5B5C817B77}" srcOrd="1" destOrd="0" presId="urn:microsoft.com/office/officeart/2008/layout/LinedList"/>
    <dgm:cxn modelId="{A7074D4D-D534-4979-BD06-088B9BADD208}" type="presParOf" srcId="{831682C5-FD04-4BD8-9A95-CB5B5C817B77}" destId="{2147C866-E4D4-449D-BF9C-341030D1C1B6}" srcOrd="0" destOrd="0" presId="urn:microsoft.com/office/officeart/2008/layout/LinedList"/>
    <dgm:cxn modelId="{4A53675A-4723-4EB2-864F-62A1A5BD8C9A}" type="presParOf" srcId="{831682C5-FD04-4BD8-9A95-CB5B5C817B77}" destId="{FC80EABC-7620-4D54-808F-68FF45524787}" srcOrd="1" destOrd="0" presId="urn:microsoft.com/office/officeart/2008/layout/LinedList"/>
    <dgm:cxn modelId="{667DC057-642F-4E4F-A663-DA79ADAE42E0}" type="presParOf" srcId="{FC80EABC-7620-4D54-808F-68FF45524787}" destId="{F8E6C103-B423-4360-B71B-E9D684F80518}" srcOrd="0" destOrd="0" presId="urn:microsoft.com/office/officeart/2008/layout/LinedList"/>
    <dgm:cxn modelId="{7A3DEC0D-CE43-4342-B1D4-6D003F797716}" type="presParOf" srcId="{FC80EABC-7620-4D54-808F-68FF45524787}" destId="{E5C0FC2C-93E1-43AE-A25D-A6CBFD83C335}" srcOrd="1" destOrd="0" presId="urn:microsoft.com/office/officeart/2008/layout/LinedList"/>
    <dgm:cxn modelId="{71510DF1-16C7-4DAA-BF41-AF4C16980DD4}" type="presParOf" srcId="{E5C0FC2C-93E1-43AE-A25D-A6CBFD83C335}" destId="{223429F5-84EA-451E-B8A2-63F0BF3B51C4}" srcOrd="0" destOrd="0" presId="urn:microsoft.com/office/officeart/2008/layout/LinedList"/>
    <dgm:cxn modelId="{6E32DFE5-2208-47E4-90AB-B2E7F53F4E95}" type="presParOf" srcId="{E5C0FC2C-93E1-43AE-A25D-A6CBFD83C335}" destId="{0DC8AAFD-BDC5-4983-ABD0-284350AD7805}" srcOrd="1" destOrd="0" presId="urn:microsoft.com/office/officeart/2008/layout/LinedList"/>
    <dgm:cxn modelId="{1A66BFA4-F48A-4456-B82C-76B9094AB321}" type="presParOf" srcId="{E5C0FC2C-93E1-43AE-A25D-A6CBFD83C335}" destId="{37C8C10E-E228-4D95-A963-EF85AA565DCD}" srcOrd="2" destOrd="0" presId="urn:microsoft.com/office/officeart/2008/layout/LinedList"/>
    <dgm:cxn modelId="{048E572A-21D9-4358-8236-AD71FC1215E4}" type="presParOf" srcId="{FC80EABC-7620-4D54-808F-68FF45524787}" destId="{BCBBFC31-5845-4309-BC96-3BC691E652DC}" srcOrd="2" destOrd="0" presId="urn:microsoft.com/office/officeart/2008/layout/LinedList"/>
    <dgm:cxn modelId="{D72708D5-8305-4E34-8AF8-6E0A5BF68C0F}" type="presParOf" srcId="{FC80EABC-7620-4D54-808F-68FF45524787}" destId="{146CD600-DC1B-4173-A02D-99A0D1BE91C1}" srcOrd="3" destOrd="0" presId="urn:microsoft.com/office/officeart/2008/layout/LinedList"/>
    <dgm:cxn modelId="{DB7E5AA5-F12E-4716-B489-70B0536E5508}" type="presParOf" srcId="{FC80EABC-7620-4D54-808F-68FF45524787}" destId="{FFFC4EB9-0007-4355-BA0A-951A94EE6D81}" srcOrd="4" destOrd="0" presId="urn:microsoft.com/office/officeart/2008/layout/LinedList"/>
    <dgm:cxn modelId="{6ED0D1B5-9083-4A1B-A87C-4CE322CEDEA5}" type="presParOf" srcId="{FFFC4EB9-0007-4355-BA0A-951A94EE6D81}" destId="{8E2C040F-C201-4D3F-89F6-5F47C93E014B}" srcOrd="0" destOrd="0" presId="urn:microsoft.com/office/officeart/2008/layout/LinedList"/>
    <dgm:cxn modelId="{5856BA51-ACC1-4AD1-AE8C-02E7E5CE8339}" type="presParOf" srcId="{FFFC4EB9-0007-4355-BA0A-951A94EE6D81}" destId="{66EB21D3-14FD-4F43-9B67-E246E86B91CB}" srcOrd="1" destOrd="0" presId="urn:microsoft.com/office/officeart/2008/layout/LinedList"/>
    <dgm:cxn modelId="{57B6797A-8BDF-4D18-8A82-DB24C45C516A}" type="presParOf" srcId="{FFFC4EB9-0007-4355-BA0A-951A94EE6D81}" destId="{ECC36E6C-8460-4067-9502-286022B2A3F4}" srcOrd="2" destOrd="0" presId="urn:microsoft.com/office/officeart/2008/layout/LinedList"/>
    <dgm:cxn modelId="{836F37B8-4F42-43C2-B494-02F904D21FED}" type="presParOf" srcId="{FC80EABC-7620-4D54-808F-68FF45524787}" destId="{35B205B2-B467-4696-8CB2-4FA176C0F8BE}" srcOrd="5" destOrd="0" presId="urn:microsoft.com/office/officeart/2008/layout/LinedList"/>
    <dgm:cxn modelId="{A8A94D66-210C-4B72-8A3B-8715EA086009}" type="presParOf" srcId="{FC80EABC-7620-4D54-808F-68FF45524787}" destId="{A41638D1-AF35-4E06-B6BB-07F12191A246}" srcOrd="6" destOrd="0" presId="urn:microsoft.com/office/officeart/2008/layout/LinedList"/>
    <dgm:cxn modelId="{5FCA5764-FEA8-470D-B944-B2C8B53AAA0A}" type="presParOf" srcId="{FC80EABC-7620-4D54-808F-68FF45524787}" destId="{00CF7F7F-9C7F-4ED2-A490-5370FD286946}" srcOrd="7" destOrd="0" presId="urn:microsoft.com/office/officeart/2008/layout/LinedList"/>
    <dgm:cxn modelId="{FB7958B9-9889-4853-BB34-6DAE3D92365E}" type="presParOf" srcId="{00CF7F7F-9C7F-4ED2-A490-5370FD286946}" destId="{AE72FACE-F165-402A-B8D4-43E74B6F610E}" srcOrd="0" destOrd="0" presId="urn:microsoft.com/office/officeart/2008/layout/LinedList"/>
    <dgm:cxn modelId="{D91FDB94-3910-4DD4-A0C0-F6C01DC08B2C}" type="presParOf" srcId="{00CF7F7F-9C7F-4ED2-A490-5370FD286946}" destId="{3764D4F0-C832-455C-90A0-DB3D085DAC88}" srcOrd="1" destOrd="0" presId="urn:microsoft.com/office/officeart/2008/layout/LinedList"/>
    <dgm:cxn modelId="{49F2A6F4-BECE-42D2-9B17-50C7DF2C07DF}" type="presParOf" srcId="{00CF7F7F-9C7F-4ED2-A490-5370FD286946}" destId="{4A7A3C20-0DD1-4D40-9DFF-6BDE2631F87D}" srcOrd="2" destOrd="0" presId="urn:microsoft.com/office/officeart/2008/layout/LinedList"/>
    <dgm:cxn modelId="{A9D74E1B-34C8-4A49-8798-035A18A0B9B2}" type="presParOf" srcId="{FC80EABC-7620-4D54-808F-68FF45524787}" destId="{83790599-1C11-43A1-B44D-2B64B99AEE09}" srcOrd="8" destOrd="0" presId="urn:microsoft.com/office/officeart/2008/layout/LinedList"/>
    <dgm:cxn modelId="{21DA9525-28E4-4F3D-9851-8D8D78BA59A0}" type="presParOf" srcId="{FC80EABC-7620-4D54-808F-68FF45524787}" destId="{75E1A0F3-89D7-4CB4-8ED1-076A243AE45E}" srcOrd="9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0B9C039C-7347-4D64-86BF-02A0DD03C66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60B955A-7D20-4084-95B8-E3800AA5E0D3}">
      <dgm:prSet/>
      <dgm:spPr/>
      <dgm:t>
        <a:bodyPr/>
        <a:lstStyle/>
        <a:p>
          <a:r>
            <a:rPr lang="en-GB" dirty="0"/>
            <a:t>Review</a:t>
          </a:r>
          <a:endParaRPr lang="en-US" dirty="0"/>
        </a:p>
      </dgm:t>
    </dgm:pt>
    <dgm:pt modelId="{0D8692DE-3CF6-4710-9783-3120F3EF1AC2}" type="parTrans" cxnId="{97911411-1060-4AF0-B84C-76091DC359C1}">
      <dgm:prSet/>
      <dgm:spPr/>
      <dgm:t>
        <a:bodyPr/>
        <a:lstStyle/>
        <a:p>
          <a:endParaRPr lang="en-US"/>
        </a:p>
      </dgm:t>
    </dgm:pt>
    <dgm:pt modelId="{6F62F0DF-0BD5-4D8B-856C-7F0E29281498}" type="sibTrans" cxnId="{97911411-1060-4AF0-B84C-76091DC359C1}">
      <dgm:prSet/>
      <dgm:spPr/>
      <dgm:t>
        <a:bodyPr/>
        <a:lstStyle/>
        <a:p>
          <a:endParaRPr lang="en-US"/>
        </a:p>
      </dgm:t>
    </dgm:pt>
    <dgm:pt modelId="{4EE064E8-DEEF-4044-80E5-A37627FD4660}">
      <dgm:prSet/>
      <dgm:spPr/>
      <dgm:t>
        <a:bodyPr/>
        <a:lstStyle/>
        <a:p>
          <a:r>
            <a:rPr lang="en-GB" dirty="0"/>
            <a:t>Reflect on a particular task, topic, situation and provide your thoughts.</a:t>
          </a:r>
          <a:endParaRPr lang="en-US" dirty="0"/>
        </a:p>
      </dgm:t>
    </dgm:pt>
    <dgm:pt modelId="{207EC95B-9A5B-4C01-B588-A7930D03F756}" type="parTrans" cxnId="{463A5390-E0E5-436B-BECF-94477E08C7C7}">
      <dgm:prSet/>
      <dgm:spPr/>
      <dgm:t>
        <a:bodyPr/>
        <a:lstStyle/>
        <a:p>
          <a:endParaRPr lang="en-US"/>
        </a:p>
      </dgm:t>
    </dgm:pt>
    <dgm:pt modelId="{0AA52CD1-D46A-457F-82B6-E51CA636694B}" type="sibTrans" cxnId="{463A5390-E0E5-436B-BECF-94477E08C7C7}">
      <dgm:prSet/>
      <dgm:spPr/>
      <dgm:t>
        <a:bodyPr/>
        <a:lstStyle/>
        <a:p>
          <a:endParaRPr lang="en-US"/>
        </a:p>
      </dgm:t>
    </dgm:pt>
    <dgm:pt modelId="{A8C2F87F-6EDA-4759-9C24-26A81D3EB491}">
      <dgm:prSet/>
      <dgm:spPr/>
      <dgm:t>
        <a:bodyPr/>
        <a:lstStyle/>
        <a:p>
          <a:r>
            <a:rPr lang="en-GB" dirty="0"/>
            <a:t>Include positive and negative aspects.</a:t>
          </a:r>
          <a:endParaRPr lang="en-US" dirty="0"/>
        </a:p>
      </dgm:t>
    </dgm:pt>
    <dgm:pt modelId="{47005062-1E77-471A-B442-6A17C5F4621A}" type="parTrans" cxnId="{8A775C55-87A9-4C0C-B7B1-6366B619C6E4}">
      <dgm:prSet/>
      <dgm:spPr/>
      <dgm:t>
        <a:bodyPr/>
        <a:lstStyle/>
        <a:p>
          <a:endParaRPr lang="en-US"/>
        </a:p>
      </dgm:t>
    </dgm:pt>
    <dgm:pt modelId="{C839BA99-533E-4D01-A488-BB20558BD01A}" type="sibTrans" cxnId="{8A775C55-87A9-4C0C-B7B1-6366B619C6E4}">
      <dgm:prSet/>
      <dgm:spPr/>
      <dgm:t>
        <a:bodyPr/>
        <a:lstStyle/>
        <a:p>
          <a:endParaRPr lang="en-US"/>
        </a:p>
      </dgm:t>
    </dgm:pt>
    <dgm:pt modelId="{8F32E3C5-A88F-48F5-A9C6-CBE4F3FF2B5D}">
      <dgm:prSet/>
      <dgm:spPr/>
      <dgm:t>
        <a:bodyPr/>
        <a:lstStyle/>
        <a:p>
          <a:r>
            <a:rPr lang="en-US" dirty="0"/>
            <a:t>Similar to: </a:t>
          </a:r>
          <a:r>
            <a:rPr lang="en-US" b="1" dirty="0"/>
            <a:t>Reflect</a:t>
          </a:r>
          <a:r>
            <a:rPr lang="en-US" b="0" dirty="0"/>
            <a:t>.</a:t>
          </a:r>
          <a:endParaRPr lang="en-US" dirty="0"/>
        </a:p>
      </dgm:t>
    </dgm:pt>
    <dgm:pt modelId="{90DC0AC0-88DD-4B44-8D7F-FAD004576A12}" type="parTrans" cxnId="{C258AA40-509F-471D-9D58-5BFDE1249D4E}">
      <dgm:prSet/>
      <dgm:spPr/>
      <dgm:t>
        <a:bodyPr/>
        <a:lstStyle/>
        <a:p>
          <a:endParaRPr lang="en-GB"/>
        </a:p>
      </dgm:t>
    </dgm:pt>
    <dgm:pt modelId="{45123D6B-3393-456D-94E5-8450D3E7B3C0}" type="sibTrans" cxnId="{C258AA40-509F-471D-9D58-5BFDE1249D4E}">
      <dgm:prSet/>
      <dgm:spPr/>
      <dgm:t>
        <a:bodyPr/>
        <a:lstStyle/>
        <a:p>
          <a:endParaRPr lang="en-GB"/>
        </a:p>
      </dgm:t>
    </dgm:pt>
    <dgm:pt modelId="{EED7B244-07A9-4609-AB6A-250563B759E8}" type="pres">
      <dgm:prSet presAssocID="{0B9C039C-7347-4D64-86BF-02A0DD03C66A}" presName="vert0" presStyleCnt="0">
        <dgm:presLayoutVars>
          <dgm:dir/>
          <dgm:animOne val="branch"/>
          <dgm:animLvl val="lvl"/>
        </dgm:presLayoutVars>
      </dgm:prSet>
      <dgm:spPr/>
    </dgm:pt>
    <dgm:pt modelId="{31650831-5707-4992-A55E-C5D62E5B6171}" type="pres">
      <dgm:prSet presAssocID="{160B955A-7D20-4084-95B8-E3800AA5E0D3}" presName="thickLine" presStyleLbl="alignNode1" presStyleIdx="0" presStyleCnt="1"/>
      <dgm:spPr/>
    </dgm:pt>
    <dgm:pt modelId="{831682C5-FD04-4BD8-9A95-CB5B5C817B77}" type="pres">
      <dgm:prSet presAssocID="{160B955A-7D20-4084-95B8-E3800AA5E0D3}" presName="horz1" presStyleCnt="0"/>
      <dgm:spPr/>
    </dgm:pt>
    <dgm:pt modelId="{2147C866-E4D4-449D-BF9C-341030D1C1B6}" type="pres">
      <dgm:prSet presAssocID="{160B955A-7D20-4084-95B8-E3800AA5E0D3}" presName="tx1" presStyleLbl="revTx" presStyleIdx="0" presStyleCnt="4"/>
      <dgm:spPr/>
    </dgm:pt>
    <dgm:pt modelId="{FC80EABC-7620-4D54-808F-68FF45524787}" type="pres">
      <dgm:prSet presAssocID="{160B955A-7D20-4084-95B8-E3800AA5E0D3}" presName="vert1" presStyleCnt="0"/>
      <dgm:spPr/>
    </dgm:pt>
    <dgm:pt modelId="{F8E6C103-B423-4360-B71B-E9D684F80518}" type="pres">
      <dgm:prSet presAssocID="{4EE064E8-DEEF-4044-80E5-A37627FD4660}" presName="vertSpace2a" presStyleCnt="0"/>
      <dgm:spPr/>
    </dgm:pt>
    <dgm:pt modelId="{E5C0FC2C-93E1-43AE-A25D-A6CBFD83C335}" type="pres">
      <dgm:prSet presAssocID="{4EE064E8-DEEF-4044-80E5-A37627FD4660}" presName="horz2" presStyleCnt="0"/>
      <dgm:spPr/>
    </dgm:pt>
    <dgm:pt modelId="{223429F5-84EA-451E-B8A2-63F0BF3B51C4}" type="pres">
      <dgm:prSet presAssocID="{4EE064E8-DEEF-4044-80E5-A37627FD4660}" presName="horzSpace2" presStyleCnt="0"/>
      <dgm:spPr/>
    </dgm:pt>
    <dgm:pt modelId="{0DC8AAFD-BDC5-4983-ABD0-284350AD7805}" type="pres">
      <dgm:prSet presAssocID="{4EE064E8-DEEF-4044-80E5-A37627FD4660}" presName="tx2" presStyleLbl="revTx" presStyleIdx="1" presStyleCnt="4"/>
      <dgm:spPr/>
    </dgm:pt>
    <dgm:pt modelId="{37C8C10E-E228-4D95-A963-EF85AA565DCD}" type="pres">
      <dgm:prSet presAssocID="{4EE064E8-DEEF-4044-80E5-A37627FD4660}" presName="vert2" presStyleCnt="0"/>
      <dgm:spPr/>
    </dgm:pt>
    <dgm:pt modelId="{BCBBFC31-5845-4309-BC96-3BC691E652DC}" type="pres">
      <dgm:prSet presAssocID="{4EE064E8-DEEF-4044-80E5-A37627FD4660}" presName="thinLine2b" presStyleLbl="callout" presStyleIdx="0" presStyleCnt="3"/>
      <dgm:spPr/>
    </dgm:pt>
    <dgm:pt modelId="{146CD600-DC1B-4173-A02D-99A0D1BE91C1}" type="pres">
      <dgm:prSet presAssocID="{4EE064E8-DEEF-4044-80E5-A37627FD4660}" presName="vertSpace2b" presStyleCnt="0"/>
      <dgm:spPr/>
    </dgm:pt>
    <dgm:pt modelId="{FFFC4EB9-0007-4355-BA0A-951A94EE6D81}" type="pres">
      <dgm:prSet presAssocID="{A8C2F87F-6EDA-4759-9C24-26A81D3EB491}" presName="horz2" presStyleCnt="0"/>
      <dgm:spPr/>
    </dgm:pt>
    <dgm:pt modelId="{8E2C040F-C201-4D3F-89F6-5F47C93E014B}" type="pres">
      <dgm:prSet presAssocID="{A8C2F87F-6EDA-4759-9C24-26A81D3EB491}" presName="horzSpace2" presStyleCnt="0"/>
      <dgm:spPr/>
    </dgm:pt>
    <dgm:pt modelId="{66EB21D3-14FD-4F43-9B67-E246E86B91CB}" type="pres">
      <dgm:prSet presAssocID="{A8C2F87F-6EDA-4759-9C24-26A81D3EB491}" presName="tx2" presStyleLbl="revTx" presStyleIdx="2" presStyleCnt="4"/>
      <dgm:spPr/>
    </dgm:pt>
    <dgm:pt modelId="{ECC36E6C-8460-4067-9502-286022B2A3F4}" type="pres">
      <dgm:prSet presAssocID="{A8C2F87F-6EDA-4759-9C24-26A81D3EB491}" presName="vert2" presStyleCnt="0"/>
      <dgm:spPr/>
    </dgm:pt>
    <dgm:pt modelId="{35B205B2-B467-4696-8CB2-4FA176C0F8BE}" type="pres">
      <dgm:prSet presAssocID="{A8C2F87F-6EDA-4759-9C24-26A81D3EB491}" presName="thinLine2b" presStyleLbl="callout" presStyleIdx="1" presStyleCnt="3"/>
      <dgm:spPr/>
    </dgm:pt>
    <dgm:pt modelId="{A41638D1-AF35-4E06-B6BB-07F12191A246}" type="pres">
      <dgm:prSet presAssocID="{A8C2F87F-6EDA-4759-9C24-26A81D3EB491}" presName="vertSpace2b" presStyleCnt="0"/>
      <dgm:spPr/>
    </dgm:pt>
    <dgm:pt modelId="{A391BFB1-E6C6-4026-8A1E-7A3925C7DBF3}" type="pres">
      <dgm:prSet presAssocID="{8F32E3C5-A88F-48F5-A9C6-CBE4F3FF2B5D}" presName="horz2" presStyleCnt="0"/>
      <dgm:spPr/>
    </dgm:pt>
    <dgm:pt modelId="{47DCBBD5-E746-4E78-89B1-69185EB636B2}" type="pres">
      <dgm:prSet presAssocID="{8F32E3C5-A88F-48F5-A9C6-CBE4F3FF2B5D}" presName="horzSpace2" presStyleCnt="0"/>
      <dgm:spPr/>
    </dgm:pt>
    <dgm:pt modelId="{67651CD5-2EFD-49BD-AE8A-55C32A11E47C}" type="pres">
      <dgm:prSet presAssocID="{8F32E3C5-A88F-48F5-A9C6-CBE4F3FF2B5D}" presName="tx2" presStyleLbl="revTx" presStyleIdx="3" presStyleCnt="4"/>
      <dgm:spPr/>
    </dgm:pt>
    <dgm:pt modelId="{263350F2-DA4C-4663-813C-931688B9E0DD}" type="pres">
      <dgm:prSet presAssocID="{8F32E3C5-A88F-48F5-A9C6-CBE4F3FF2B5D}" presName="vert2" presStyleCnt="0"/>
      <dgm:spPr/>
    </dgm:pt>
    <dgm:pt modelId="{4D544065-7D58-43CA-A774-1341435BBB17}" type="pres">
      <dgm:prSet presAssocID="{8F32E3C5-A88F-48F5-A9C6-CBE4F3FF2B5D}" presName="thinLine2b" presStyleLbl="callout" presStyleIdx="2" presStyleCnt="3"/>
      <dgm:spPr/>
    </dgm:pt>
    <dgm:pt modelId="{D1BDE0BB-64D8-4761-914D-9A06FEC44730}" type="pres">
      <dgm:prSet presAssocID="{8F32E3C5-A88F-48F5-A9C6-CBE4F3FF2B5D}" presName="vertSpace2b" presStyleCnt="0"/>
      <dgm:spPr/>
    </dgm:pt>
  </dgm:ptLst>
  <dgm:cxnLst>
    <dgm:cxn modelId="{97911411-1060-4AF0-B84C-76091DC359C1}" srcId="{0B9C039C-7347-4D64-86BF-02A0DD03C66A}" destId="{160B955A-7D20-4084-95B8-E3800AA5E0D3}" srcOrd="0" destOrd="0" parTransId="{0D8692DE-3CF6-4710-9783-3120F3EF1AC2}" sibTransId="{6F62F0DF-0BD5-4D8B-856C-7F0E29281498}"/>
    <dgm:cxn modelId="{C258AA40-509F-471D-9D58-5BFDE1249D4E}" srcId="{160B955A-7D20-4084-95B8-E3800AA5E0D3}" destId="{8F32E3C5-A88F-48F5-A9C6-CBE4F3FF2B5D}" srcOrd="2" destOrd="0" parTransId="{90DC0AC0-88DD-4B44-8D7F-FAD004576A12}" sibTransId="{45123D6B-3393-456D-94E5-8450D3E7B3C0}"/>
    <dgm:cxn modelId="{9CF82648-678C-46DD-A269-6E84B36877DA}" type="presOf" srcId="{160B955A-7D20-4084-95B8-E3800AA5E0D3}" destId="{2147C866-E4D4-449D-BF9C-341030D1C1B6}" srcOrd="0" destOrd="0" presId="urn:microsoft.com/office/officeart/2008/layout/LinedList"/>
    <dgm:cxn modelId="{8A775C55-87A9-4C0C-B7B1-6366B619C6E4}" srcId="{160B955A-7D20-4084-95B8-E3800AA5E0D3}" destId="{A8C2F87F-6EDA-4759-9C24-26A81D3EB491}" srcOrd="1" destOrd="0" parTransId="{47005062-1E77-471A-B442-6A17C5F4621A}" sibTransId="{C839BA99-533E-4D01-A488-BB20558BD01A}"/>
    <dgm:cxn modelId="{9AF6928A-158E-4890-B51E-B9261127D795}" type="presOf" srcId="{4EE064E8-DEEF-4044-80E5-A37627FD4660}" destId="{0DC8AAFD-BDC5-4983-ABD0-284350AD7805}" srcOrd="0" destOrd="0" presId="urn:microsoft.com/office/officeart/2008/layout/LinedList"/>
    <dgm:cxn modelId="{463A5390-E0E5-436B-BECF-94477E08C7C7}" srcId="{160B955A-7D20-4084-95B8-E3800AA5E0D3}" destId="{4EE064E8-DEEF-4044-80E5-A37627FD4660}" srcOrd="0" destOrd="0" parTransId="{207EC95B-9A5B-4C01-B588-A7930D03F756}" sibTransId="{0AA52CD1-D46A-457F-82B6-E51CA636694B}"/>
    <dgm:cxn modelId="{065E7B98-4268-4B5B-8BEB-8C332378EEA7}" type="presOf" srcId="{0B9C039C-7347-4D64-86BF-02A0DD03C66A}" destId="{EED7B244-07A9-4609-AB6A-250563B759E8}" srcOrd="0" destOrd="0" presId="urn:microsoft.com/office/officeart/2008/layout/LinedList"/>
    <dgm:cxn modelId="{57B614C5-2410-42AF-8E71-EAB4BC79599A}" type="presOf" srcId="{A8C2F87F-6EDA-4759-9C24-26A81D3EB491}" destId="{66EB21D3-14FD-4F43-9B67-E246E86B91CB}" srcOrd="0" destOrd="0" presId="urn:microsoft.com/office/officeart/2008/layout/LinedList"/>
    <dgm:cxn modelId="{5EB91DEC-9B30-4C1E-9E74-C55D82BEC7A0}" type="presOf" srcId="{8F32E3C5-A88F-48F5-A9C6-CBE4F3FF2B5D}" destId="{67651CD5-2EFD-49BD-AE8A-55C32A11E47C}" srcOrd="0" destOrd="0" presId="urn:microsoft.com/office/officeart/2008/layout/LinedList"/>
    <dgm:cxn modelId="{8815E769-DE14-4DA1-B7F5-5C5FDC2E2785}" type="presParOf" srcId="{EED7B244-07A9-4609-AB6A-250563B759E8}" destId="{31650831-5707-4992-A55E-C5D62E5B6171}" srcOrd="0" destOrd="0" presId="urn:microsoft.com/office/officeart/2008/layout/LinedList"/>
    <dgm:cxn modelId="{FE929A48-89A6-4DF8-874B-0914D29CD0EF}" type="presParOf" srcId="{EED7B244-07A9-4609-AB6A-250563B759E8}" destId="{831682C5-FD04-4BD8-9A95-CB5B5C817B77}" srcOrd="1" destOrd="0" presId="urn:microsoft.com/office/officeart/2008/layout/LinedList"/>
    <dgm:cxn modelId="{A7074D4D-D534-4979-BD06-088B9BADD208}" type="presParOf" srcId="{831682C5-FD04-4BD8-9A95-CB5B5C817B77}" destId="{2147C866-E4D4-449D-BF9C-341030D1C1B6}" srcOrd="0" destOrd="0" presId="urn:microsoft.com/office/officeart/2008/layout/LinedList"/>
    <dgm:cxn modelId="{4A53675A-4723-4EB2-864F-62A1A5BD8C9A}" type="presParOf" srcId="{831682C5-FD04-4BD8-9A95-CB5B5C817B77}" destId="{FC80EABC-7620-4D54-808F-68FF45524787}" srcOrd="1" destOrd="0" presId="urn:microsoft.com/office/officeart/2008/layout/LinedList"/>
    <dgm:cxn modelId="{667DC057-642F-4E4F-A663-DA79ADAE42E0}" type="presParOf" srcId="{FC80EABC-7620-4D54-808F-68FF45524787}" destId="{F8E6C103-B423-4360-B71B-E9D684F80518}" srcOrd="0" destOrd="0" presId="urn:microsoft.com/office/officeart/2008/layout/LinedList"/>
    <dgm:cxn modelId="{7A3DEC0D-CE43-4342-B1D4-6D003F797716}" type="presParOf" srcId="{FC80EABC-7620-4D54-808F-68FF45524787}" destId="{E5C0FC2C-93E1-43AE-A25D-A6CBFD83C335}" srcOrd="1" destOrd="0" presId="urn:microsoft.com/office/officeart/2008/layout/LinedList"/>
    <dgm:cxn modelId="{71510DF1-16C7-4DAA-BF41-AF4C16980DD4}" type="presParOf" srcId="{E5C0FC2C-93E1-43AE-A25D-A6CBFD83C335}" destId="{223429F5-84EA-451E-B8A2-63F0BF3B51C4}" srcOrd="0" destOrd="0" presId="urn:microsoft.com/office/officeart/2008/layout/LinedList"/>
    <dgm:cxn modelId="{6E32DFE5-2208-47E4-90AB-B2E7F53F4E95}" type="presParOf" srcId="{E5C0FC2C-93E1-43AE-A25D-A6CBFD83C335}" destId="{0DC8AAFD-BDC5-4983-ABD0-284350AD7805}" srcOrd="1" destOrd="0" presId="urn:microsoft.com/office/officeart/2008/layout/LinedList"/>
    <dgm:cxn modelId="{1A66BFA4-F48A-4456-B82C-76B9094AB321}" type="presParOf" srcId="{E5C0FC2C-93E1-43AE-A25D-A6CBFD83C335}" destId="{37C8C10E-E228-4D95-A963-EF85AA565DCD}" srcOrd="2" destOrd="0" presId="urn:microsoft.com/office/officeart/2008/layout/LinedList"/>
    <dgm:cxn modelId="{048E572A-21D9-4358-8236-AD71FC1215E4}" type="presParOf" srcId="{FC80EABC-7620-4D54-808F-68FF45524787}" destId="{BCBBFC31-5845-4309-BC96-3BC691E652DC}" srcOrd="2" destOrd="0" presId="urn:microsoft.com/office/officeart/2008/layout/LinedList"/>
    <dgm:cxn modelId="{D72708D5-8305-4E34-8AF8-6E0A5BF68C0F}" type="presParOf" srcId="{FC80EABC-7620-4D54-808F-68FF45524787}" destId="{146CD600-DC1B-4173-A02D-99A0D1BE91C1}" srcOrd="3" destOrd="0" presId="urn:microsoft.com/office/officeart/2008/layout/LinedList"/>
    <dgm:cxn modelId="{DB7E5AA5-F12E-4716-B489-70B0536E5508}" type="presParOf" srcId="{FC80EABC-7620-4D54-808F-68FF45524787}" destId="{FFFC4EB9-0007-4355-BA0A-951A94EE6D81}" srcOrd="4" destOrd="0" presId="urn:microsoft.com/office/officeart/2008/layout/LinedList"/>
    <dgm:cxn modelId="{6ED0D1B5-9083-4A1B-A87C-4CE322CEDEA5}" type="presParOf" srcId="{FFFC4EB9-0007-4355-BA0A-951A94EE6D81}" destId="{8E2C040F-C201-4D3F-89F6-5F47C93E014B}" srcOrd="0" destOrd="0" presId="urn:microsoft.com/office/officeart/2008/layout/LinedList"/>
    <dgm:cxn modelId="{5856BA51-ACC1-4AD1-AE8C-02E7E5CE8339}" type="presParOf" srcId="{FFFC4EB9-0007-4355-BA0A-951A94EE6D81}" destId="{66EB21D3-14FD-4F43-9B67-E246E86B91CB}" srcOrd="1" destOrd="0" presId="urn:microsoft.com/office/officeart/2008/layout/LinedList"/>
    <dgm:cxn modelId="{57B6797A-8BDF-4D18-8A82-DB24C45C516A}" type="presParOf" srcId="{FFFC4EB9-0007-4355-BA0A-951A94EE6D81}" destId="{ECC36E6C-8460-4067-9502-286022B2A3F4}" srcOrd="2" destOrd="0" presId="urn:microsoft.com/office/officeart/2008/layout/LinedList"/>
    <dgm:cxn modelId="{836F37B8-4F42-43C2-B494-02F904D21FED}" type="presParOf" srcId="{FC80EABC-7620-4D54-808F-68FF45524787}" destId="{35B205B2-B467-4696-8CB2-4FA176C0F8BE}" srcOrd="5" destOrd="0" presId="urn:microsoft.com/office/officeart/2008/layout/LinedList"/>
    <dgm:cxn modelId="{A8A94D66-210C-4B72-8A3B-8715EA086009}" type="presParOf" srcId="{FC80EABC-7620-4D54-808F-68FF45524787}" destId="{A41638D1-AF35-4E06-B6BB-07F12191A246}" srcOrd="6" destOrd="0" presId="urn:microsoft.com/office/officeart/2008/layout/LinedList"/>
    <dgm:cxn modelId="{69D1CBCD-8886-4BEE-8265-F1D4899C679D}" type="presParOf" srcId="{FC80EABC-7620-4D54-808F-68FF45524787}" destId="{A391BFB1-E6C6-4026-8A1E-7A3925C7DBF3}" srcOrd="7" destOrd="0" presId="urn:microsoft.com/office/officeart/2008/layout/LinedList"/>
    <dgm:cxn modelId="{D7438913-A4DA-4D07-ADE2-EC86197EB6E9}" type="presParOf" srcId="{A391BFB1-E6C6-4026-8A1E-7A3925C7DBF3}" destId="{47DCBBD5-E746-4E78-89B1-69185EB636B2}" srcOrd="0" destOrd="0" presId="urn:microsoft.com/office/officeart/2008/layout/LinedList"/>
    <dgm:cxn modelId="{C2D6FA9C-150A-4199-8519-D0EBB9864D95}" type="presParOf" srcId="{A391BFB1-E6C6-4026-8A1E-7A3925C7DBF3}" destId="{67651CD5-2EFD-49BD-AE8A-55C32A11E47C}" srcOrd="1" destOrd="0" presId="urn:microsoft.com/office/officeart/2008/layout/LinedList"/>
    <dgm:cxn modelId="{264E4C24-6358-4E9B-ABE4-41299A64B587}" type="presParOf" srcId="{A391BFB1-E6C6-4026-8A1E-7A3925C7DBF3}" destId="{263350F2-DA4C-4663-813C-931688B9E0DD}" srcOrd="2" destOrd="0" presId="urn:microsoft.com/office/officeart/2008/layout/LinedList"/>
    <dgm:cxn modelId="{00775087-01DF-4D34-84A1-8F0083BDF572}" type="presParOf" srcId="{FC80EABC-7620-4D54-808F-68FF45524787}" destId="{4D544065-7D58-43CA-A774-1341435BBB17}" srcOrd="8" destOrd="0" presId="urn:microsoft.com/office/officeart/2008/layout/LinedList"/>
    <dgm:cxn modelId="{FD338A2B-8DE3-499F-99BE-C1E97071A290}" type="presParOf" srcId="{FC80EABC-7620-4D54-808F-68FF45524787}" destId="{D1BDE0BB-64D8-4761-914D-9A06FEC44730}" srcOrd="9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0B9C039C-7347-4D64-86BF-02A0DD03C66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60B955A-7D20-4084-95B8-E3800AA5E0D3}">
      <dgm:prSet/>
      <dgm:spPr/>
      <dgm:t>
        <a:bodyPr/>
        <a:lstStyle/>
        <a:p>
          <a:r>
            <a:rPr lang="en-GB" dirty="0"/>
            <a:t>Summarise</a:t>
          </a:r>
          <a:endParaRPr lang="en-US" dirty="0"/>
        </a:p>
      </dgm:t>
    </dgm:pt>
    <dgm:pt modelId="{0D8692DE-3CF6-4710-9783-3120F3EF1AC2}" type="parTrans" cxnId="{97911411-1060-4AF0-B84C-76091DC359C1}">
      <dgm:prSet/>
      <dgm:spPr/>
      <dgm:t>
        <a:bodyPr/>
        <a:lstStyle/>
        <a:p>
          <a:endParaRPr lang="en-US"/>
        </a:p>
      </dgm:t>
    </dgm:pt>
    <dgm:pt modelId="{6F62F0DF-0BD5-4D8B-856C-7F0E29281498}" type="sibTrans" cxnId="{97911411-1060-4AF0-B84C-76091DC359C1}">
      <dgm:prSet/>
      <dgm:spPr/>
      <dgm:t>
        <a:bodyPr/>
        <a:lstStyle/>
        <a:p>
          <a:endParaRPr lang="en-US"/>
        </a:p>
      </dgm:t>
    </dgm:pt>
    <dgm:pt modelId="{4EE064E8-DEEF-4044-80E5-A37627FD4660}">
      <dgm:prSet/>
      <dgm:spPr/>
      <dgm:t>
        <a:bodyPr/>
        <a:lstStyle/>
        <a:p>
          <a:r>
            <a:rPr lang="en-GB" dirty="0"/>
            <a:t>A brief, informative description of an idea, concept, situation or topic.</a:t>
          </a:r>
          <a:endParaRPr lang="en-US" dirty="0"/>
        </a:p>
      </dgm:t>
    </dgm:pt>
    <dgm:pt modelId="{207EC95B-9A5B-4C01-B588-A7930D03F756}" type="parTrans" cxnId="{463A5390-E0E5-436B-BECF-94477E08C7C7}">
      <dgm:prSet/>
      <dgm:spPr/>
      <dgm:t>
        <a:bodyPr/>
        <a:lstStyle/>
        <a:p>
          <a:endParaRPr lang="en-US"/>
        </a:p>
      </dgm:t>
    </dgm:pt>
    <dgm:pt modelId="{0AA52CD1-D46A-457F-82B6-E51CA636694B}" type="sibTrans" cxnId="{463A5390-E0E5-436B-BECF-94477E08C7C7}">
      <dgm:prSet/>
      <dgm:spPr/>
      <dgm:t>
        <a:bodyPr/>
        <a:lstStyle/>
        <a:p>
          <a:endParaRPr lang="en-US"/>
        </a:p>
      </dgm:t>
    </dgm:pt>
    <dgm:pt modelId="{A8C2F87F-6EDA-4759-9C24-26A81D3EB491}">
      <dgm:prSet/>
      <dgm:spPr/>
      <dgm:t>
        <a:bodyPr/>
        <a:lstStyle/>
        <a:p>
          <a:r>
            <a:rPr lang="en-US" dirty="0"/>
            <a:t>You do not need to provide nitty gritty details.</a:t>
          </a:r>
        </a:p>
      </dgm:t>
    </dgm:pt>
    <dgm:pt modelId="{47005062-1E77-471A-B442-6A17C5F4621A}" type="parTrans" cxnId="{8A775C55-87A9-4C0C-B7B1-6366B619C6E4}">
      <dgm:prSet/>
      <dgm:spPr/>
      <dgm:t>
        <a:bodyPr/>
        <a:lstStyle/>
        <a:p>
          <a:endParaRPr lang="en-US"/>
        </a:p>
      </dgm:t>
    </dgm:pt>
    <dgm:pt modelId="{C839BA99-533E-4D01-A488-BB20558BD01A}" type="sibTrans" cxnId="{8A775C55-87A9-4C0C-B7B1-6366B619C6E4}">
      <dgm:prSet/>
      <dgm:spPr/>
      <dgm:t>
        <a:bodyPr/>
        <a:lstStyle/>
        <a:p>
          <a:endParaRPr lang="en-US"/>
        </a:p>
      </dgm:t>
    </dgm:pt>
    <dgm:pt modelId="{EED7B244-07A9-4609-AB6A-250563B759E8}" type="pres">
      <dgm:prSet presAssocID="{0B9C039C-7347-4D64-86BF-02A0DD03C66A}" presName="vert0" presStyleCnt="0">
        <dgm:presLayoutVars>
          <dgm:dir/>
          <dgm:animOne val="branch"/>
          <dgm:animLvl val="lvl"/>
        </dgm:presLayoutVars>
      </dgm:prSet>
      <dgm:spPr/>
    </dgm:pt>
    <dgm:pt modelId="{31650831-5707-4992-A55E-C5D62E5B6171}" type="pres">
      <dgm:prSet presAssocID="{160B955A-7D20-4084-95B8-E3800AA5E0D3}" presName="thickLine" presStyleLbl="alignNode1" presStyleIdx="0" presStyleCnt="1"/>
      <dgm:spPr/>
    </dgm:pt>
    <dgm:pt modelId="{831682C5-FD04-4BD8-9A95-CB5B5C817B77}" type="pres">
      <dgm:prSet presAssocID="{160B955A-7D20-4084-95B8-E3800AA5E0D3}" presName="horz1" presStyleCnt="0"/>
      <dgm:spPr/>
    </dgm:pt>
    <dgm:pt modelId="{2147C866-E4D4-449D-BF9C-341030D1C1B6}" type="pres">
      <dgm:prSet presAssocID="{160B955A-7D20-4084-95B8-E3800AA5E0D3}" presName="tx1" presStyleLbl="revTx" presStyleIdx="0" presStyleCnt="3"/>
      <dgm:spPr/>
    </dgm:pt>
    <dgm:pt modelId="{FC80EABC-7620-4D54-808F-68FF45524787}" type="pres">
      <dgm:prSet presAssocID="{160B955A-7D20-4084-95B8-E3800AA5E0D3}" presName="vert1" presStyleCnt="0"/>
      <dgm:spPr/>
    </dgm:pt>
    <dgm:pt modelId="{F8E6C103-B423-4360-B71B-E9D684F80518}" type="pres">
      <dgm:prSet presAssocID="{4EE064E8-DEEF-4044-80E5-A37627FD4660}" presName="vertSpace2a" presStyleCnt="0"/>
      <dgm:spPr/>
    </dgm:pt>
    <dgm:pt modelId="{E5C0FC2C-93E1-43AE-A25D-A6CBFD83C335}" type="pres">
      <dgm:prSet presAssocID="{4EE064E8-DEEF-4044-80E5-A37627FD4660}" presName="horz2" presStyleCnt="0"/>
      <dgm:spPr/>
    </dgm:pt>
    <dgm:pt modelId="{223429F5-84EA-451E-B8A2-63F0BF3B51C4}" type="pres">
      <dgm:prSet presAssocID="{4EE064E8-DEEF-4044-80E5-A37627FD4660}" presName="horzSpace2" presStyleCnt="0"/>
      <dgm:spPr/>
    </dgm:pt>
    <dgm:pt modelId="{0DC8AAFD-BDC5-4983-ABD0-284350AD7805}" type="pres">
      <dgm:prSet presAssocID="{4EE064E8-DEEF-4044-80E5-A37627FD4660}" presName="tx2" presStyleLbl="revTx" presStyleIdx="1" presStyleCnt="3"/>
      <dgm:spPr/>
    </dgm:pt>
    <dgm:pt modelId="{37C8C10E-E228-4D95-A963-EF85AA565DCD}" type="pres">
      <dgm:prSet presAssocID="{4EE064E8-DEEF-4044-80E5-A37627FD4660}" presName="vert2" presStyleCnt="0"/>
      <dgm:spPr/>
    </dgm:pt>
    <dgm:pt modelId="{BCBBFC31-5845-4309-BC96-3BC691E652DC}" type="pres">
      <dgm:prSet presAssocID="{4EE064E8-DEEF-4044-80E5-A37627FD4660}" presName="thinLine2b" presStyleLbl="callout" presStyleIdx="0" presStyleCnt="2"/>
      <dgm:spPr/>
    </dgm:pt>
    <dgm:pt modelId="{146CD600-DC1B-4173-A02D-99A0D1BE91C1}" type="pres">
      <dgm:prSet presAssocID="{4EE064E8-DEEF-4044-80E5-A37627FD4660}" presName="vertSpace2b" presStyleCnt="0"/>
      <dgm:spPr/>
    </dgm:pt>
    <dgm:pt modelId="{FFFC4EB9-0007-4355-BA0A-951A94EE6D81}" type="pres">
      <dgm:prSet presAssocID="{A8C2F87F-6EDA-4759-9C24-26A81D3EB491}" presName="horz2" presStyleCnt="0"/>
      <dgm:spPr/>
    </dgm:pt>
    <dgm:pt modelId="{8E2C040F-C201-4D3F-89F6-5F47C93E014B}" type="pres">
      <dgm:prSet presAssocID="{A8C2F87F-6EDA-4759-9C24-26A81D3EB491}" presName="horzSpace2" presStyleCnt="0"/>
      <dgm:spPr/>
    </dgm:pt>
    <dgm:pt modelId="{66EB21D3-14FD-4F43-9B67-E246E86B91CB}" type="pres">
      <dgm:prSet presAssocID="{A8C2F87F-6EDA-4759-9C24-26A81D3EB491}" presName="tx2" presStyleLbl="revTx" presStyleIdx="2" presStyleCnt="3"/>
      <dgm:spPr/>
    </dgm:pt>
    <dgm:pt modelId="{ECC36E6C-8460-4067-9502-286022B2A3F4}" type="pres">
      <dgm:prSet presAssocID="{A8C2F87F-6EDA-4759-9C24-26A81D3EB491}" presName="vert2" presStyleCnt="0"/>
      <dgm:spPr/>
    </dgm:pt>
    <dgm:pt modelId="{35B205B2-B467-4696-8CB2-4FA176C0F8BE}" type="pres">
      <dgm:prSet presAssocID="{A8C2F87F-6EDA-4759-9C24-26A81D3EB491}" presName="thinLine2b" presStyleLbl="callout" presStyleIdx="1" presStyleCnt="2"/>
      <dgm:spPr/>
    </dgm:pt>
    <dgm:pt modelId="{A41638D1-AF35-4E06-B6BB-07F12191A246}" type="pres">
      <dgm:prSet presAssocID="{A8C2F87F-6EDA-4759-9C24-26A81D3EB491}" presName="vertSpace2b" presStyleCnt="0"/>
      <dgm:spPr/>
    </dgm:pt>
  </dgm:ptLst>
  <dgm:cxnLst>
    <dgm:cxn modelId="{97911411-1060-4AF0-B84C-76091DC359C1}" srcId="{0B9C039C-7347-4D64-86BF-02A0DD03C66A}" destId="{160B955A-7D20-4084-95B8-E3800AA5E0D3}" srcOrd="0" destOrd="0" parTransId="{0D8692DE-3CF6-4710-9783-3120F3EF1AC2}" sibTransId="{6F62F0DF-0BD5-4D8B-856C-7F0E29281498}"/>
    <dgm:cxn modelId="{9CF82648-678C-46DD-A269-6E84B36877DA}" type="presOf" srcId="{160B955A-7D20-4084-95B8-E3800AA5E0D3}" destId="{2147C866-E4D4-449D-BF9C-341030D1C1B6}" srcOrd="0" destOrd="0" presId="urn:microsoft.com/office/officeart/2008/layout/LinedList"/>
    <dgm:cxn modelId="{8A775C55-87A9-4C0C-B7B1-6366B619C6E4}" srcId="{160B955A-7D20-4084-95B8-E3800AA5E0D3}" destId="{A8C2F87F-6EDA-4759-9C24-26A81D3EB491}" srcOrd="1" destOrd="0" parTransId="{47005062-1E77-471A-B442-6A17C5F4621A}" sibTransId="{C839BA99-533E-4D01-A488-BB20558BD01A}"/>
    <dgm:cxn modelId="{9AF6928A-158E-4890-B51E-B9261127D795}" type="presOf" srcId="{4EE064E8-DEEF-4044-80E5-A37627FD4660}" destId="{0DC8AAFD-BDC5-4983-ABD0-284350AD7805}" srcOrd="0" destOrd="0" presId="urn:microsoft.com/office/officeart/2008/layout/LinedList"/>
    <dgm:cxn modelId="{463A5390-E0E5-436B-BECF-94477E08C7C7}" srcId="{160B955A-7D20-4084-95B8-E3800AA5E0D3}" destId="{4EE064E8-DEEF-4044-80E5-A37627FD4660}" srcOrd="0" destOrd="0" parTransId="{207EC95B-9A5B-4C01-B588-A7930D03F756}" sibTransId="{0AA52CD1-D46A-457F-82B6-E51CA636694B}"/>
    <dgm:cxn modelId="{065E7B98-4268-4B5B-8BEB-8C332378EEA7}" type="presOf" srcId="{0B9C039C-7347-4D64-86BF-02A0DD03C66A}" destId="{EED7B244-07A9-4609-AB6A-250563B759E8}" srcOrd="0" destOrd="0" presId="urn:microsoft.com/office/officeart/2008/layout/LinedList"/>
    <dgm:cxn modelId="{57B614C5-2410-42AF-8E71-EAB4BC79599A}" type="presOf" srcId="{A8C2F87F-6EDA-4759-9C24-26A81D3EB491}" destId="{66EB21D3-14FD-4F43-9B67-E246E86B91CB}" srcOrd="0" destOrd="0" presId="urn:microsoft.com/office/officeart/2008/layout/LinedList"/>
    <dgm:cxn modelId="{8815E769-DE14-4DA1-B7F5-5C5FDC2E2785}" type="presParOf" srcId="{EED7B244-07A9-4609-AB6A-250563B759E8}" destId="{31650831-5707-4992-A55E-C5D62E5B6171}" srcOrd="0" destOrd="0" presId="urn:microsoft.com/office/officeart/2008/layout/LinedList"/>
    <dgm:cxn modelId="{FE929A48-89A6-4DF8-874B-0914D29CD0EF}" type="presParOf" srcId="{EED7B244-07A9-4609-AB6A-250563B759E8}" destId="{831682C5-FD04-4BD8-9A95-CB5B5C817B77}" srcOrd="1" destOrd="0" presId="urn:microsoft.com/office/officeart/2008/layout/LinedList"/>
    <dgm:cxn modelId="{A7074D4D-D534-4979-BD06-088B9BADD208}" type="presParOf" srcId="{831682C5-FD04-4BD8-9A95-CB5B5C817B77}" destId="{2147C866-E4D4-449D-BF9C-341030D1C1B6}" srcOrd="0" destOrd="0" presId="urn:microsoft.com/office/officeart/2008/layout/LinedList"/>
    <dgm:cxn modelId="{4A53675A-4723-4EB2-864F-62A1A5BD8C9A}" type="presParOf" srcId="{831682C5-FD04-4BD8-9A95-CB5B5C817B77}" destId="{FC80EABC-7620-4D54-808F-68FF45524787}" srcOrd="1" destOrd="0" presId="urn:microsoft.com/office/officeart/2008/layout/LinedList"/>
    <dgm:cxn modelId="{667DC057-642F-4E4F-A663-DA79ADAE42E0}" type="presParOf" srcId="{FC80EABC-7620-4D54-808F-68FF45524787}" destId="{F8E6C103-B423-4360-B71B-E9D684F80518}" srcOrd="0" destOrd="0" presId="urn:microsoft.com/office/officeart/2008/layout/LinedList"/>
    <dgm:cxn modelId="{7A3DEC0D-CE43-4342-B1D4-6D003F797716}" type="presParOf" srcId="{FC80EABC-7620-4D54-808F-68FF45524787}" destId="{E5C0FC2C-93E1-43AE-A25D-A6CBFD83C335}" srcOrd="1" destOrd="0" presId="urn:microsoft.com/office/officeart/2008/layout/LinedList"/>
    <dgm:cxn modelId="{71510DF1-16C7-4DAA-BF41-AF4C16980DD4}" type="presParOf" srcId="{E5C0FC2C-93E1-43AE-A25D-A6CBFD83C335}" destId="{223429F5-84EA-451E-B8A2-63F0BF3B51C4}" srcOrd="0" destOrd="0" presId="urn:microsoft.com/office/officeart/2008/layout/LinedList"/>
    <dgm:cxn modelId="{6E32DFE5-2208-47E4-90AB-B2E7F53F4E95}" type="presParOf" srcId="{E5C0FC2C-93E1-43AE-A25D-A6CBFD83C335}" destId="{0DC8AAFD-BDC5-4983-ABD0-284350AD7805}" srcOrd="1" destOrd="0" presId="urn:microsoft.com/office/officeart/2008/layout/LinedList"/>
    <dgm:cxn modelId="{1A66BFA4-F48A-4456-B82C-76B9094AB321}" type="presParOf" srcId="{E5C0FC2C-93E1-43AE-A25D-A6CBFD83C335}" destId="{37C8C10E-E228-4D95-A963-EF85AA565DCD}" srcOrd="2" destOrd="0" presId="urn:microsoft.com/office/officeart/2008/layout/LinedList"/>
    <dgm:cxn modelId="{048E572A-21D9-4358-8236-AD71FC1215E4}" type="presParOf" srcId="{FC80EABC-7620-4D54-808F-68FF45524787}" destId="{BCBBFC31-5845-4309-BC96-3BC691E652DC}" srcOrd="2" destOrd="0" presId="urn:microsoft.com/office/officeart/2008/layout/LinedList"/>
    <dgm:cxn modelId="{D72708D5-8305-4E34-8AF8-6E0A5BF68C0F}" type="presParOf" srcId="{FC80EABC-7620-4D54-808F-68FF45524787}" destId="{146CD600-DC1B-4173-A02D-99A0D1BE91C1}" srcOrd="3" destOrd="0" presId="urn:microsoft.com/office/officeart/2008/layout/LinedList"/>
    <dgm:cxn modelId="{DB7E5AA5-F12E-4716-B489-70B0536E5508}" type="presParOf" srcId="{FC80EABC-7620-4D54-808F-68FF45524787}" destId="{FFFC4EB9-0007-4355-BA0A-951A94EE6D81}" srcOrd="4" destOrd="0" presId="urn:microsoft.com/office/officeart/2008/layout/LinedList"/>
    <dgm:cxn modelId="{6ED0D1B5-9083-4A1B-A87C-4CE322CEDEA5}" type="presParOf" srcId="{FFFC4EB9-0007-4355-BA0A-951A94EE6D81}" destId="{8E2C040F-C201-4D3F-89F6-5F47C93E014B}" srcOrd="0" destOrd="0" presId="urn:microsoft.com/office/officeart/2008/layout/LinedList"/>
    <dgm:cxn modelId="{5856BA51-ACC1-4AD1-AE8C-02E7E5CE8339}" type="presParOf" srcId="{FFFC4EB9-0007-4355-BA0A-951A94EE6D81}" destId="{66EB21D3-14FD-4F43-9B67-E246E86B91CB}" srcOrd="1" destOrd="0" presId="urn:microsoft.com/office/officeart/2008/layout/LinedList"/>
    <dgm:cxn modelId="{57B6797A-8BDF-4D18-8A82-DB24C45C516A}" type="presParOf" srcId="{FFFC4EB9-0007-4355-BA0A-951A94EE6D81}" destId="{ECC36E6C-8460-4067-9502-286022B2A3F4}" srcOrd="2" destOrd="0" presId="urn:microsoft.com/office/officeart/2008/layout/LinedList"/>
    <dgm:cxn modelId="{836F37B8-4F42-43C2-B494-02F904D21FED}" type="presParOf" srcId="{FC80EABC-7620-4D54-808F-68FF45524787}" destId="{35B205B2-B467-4696-8CB2-4FA176C0F8BE}" srcOrd="5" destOrd="0" presId="urn:microsoft.com/office/officeart/2008/layout/LinedList"/>
    <dgm:cxn modelId="{A8A94D66-210C-4B72-8A3B-8715EA086009}" type="presParOf" srcId="{FC80EABC-7620-4D54-808F-68FF45524787}" destId="{A41638D1-AF35-4E06-B6BB-07F12191A246}" srcOrd="6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425AEA0E-B2A6-40F8-AF8F-42C3F49B261A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1D20CF8E-B26D-44CE-AD37-1CD14D0FD38C}">
      <dgm:prSet/>
      <dgm:spPr/>
      <dgm:t>
        <a:bodyPr/>
        <a:lstStyle/>
        <a:p>
          <a:r>
            <a:rPr lang="en-GB" dirty="0"/>
            <a:t>Power Point on OneDrive</a:t>
          </a:r>
          <a:endParaRPr lang="en-US" dirty="0"/>
        </a:p>
      </dgm:t>
    </dgm:pt>
    <dgm:pt modelId="{1FEB40B4-1284-45A4-AB8D-A7EFF3CCC25D}" type="parTrans" cxnId="{267C3850-11AD-4052-B967-AA44057CD32D}">
      <dgm:prSet/>
      <dgm:spPr/>
      <dgm:t>
        <a:bodyPr/>
        <a:lstStyle/>
        <a:p>
          <a:endParaRPr lang="en-US"/>
        </a:p>
      </dgm:t>
    </dgm:pt>
    <dgm:pt modelId="{5AC2BB33-3595-463A-8B7A-5ACFE82C2D9E}" type="sibTrans" cxnId="{267C3850-11AD-4052-B967-AA44057CD32D}">
      <dgm:prSet/>
      <dgm:spPr/>
      <dgm:t>
        <a:bodyPr/>
        <a:lstStyle/>
        <a:p>
          <a:endParaRPr lang="en-US"/>
        </a:p>
      </dgm:t>
    </dgm:pt>
    <dgm:pt modelId="{BAFEFF1A-FBA4-4801-B378-5B9F512D19B8}">
      <dgm:prSet/>
      <dgm:spPr/>
      <dgm:t>
        <a:bodyPr/>
        <a:lstStyle/>
        <a:p>
          <a:r>
            <a:rPr lang="en-GB" dirty="0"/>
            <a:t>Why you have chosen to come to university</a:t>
          </a:r>
          <a:endParaRPr lang="en-US" dirty="0"/>
        </a:p>
      </dgm:t>
    </dgm:pt>
    <dgm:pt modelId="{16B471EE-D9D7-4BEB-A9A7-BF25E309CA28}" type="parTrans" cxnId="{1EE0C1F8-E323-4FAB-AA2F-14BD21307DCD}">
      <dgm:prSet/>
      <dgm:spPr/>
      <dgm:t>
        <a:bodyPr/>
        <a:lstStyle/>
        <a:p>
          <a:endParaRPr lang="en-US"/>
        </a:p>
      </dgm:t>
    </dgm:pt>
    <dgm:pt modelId="{C0932EA8-8EF9-40C1-8E76-A7906E54FD18}" type="sibTrans" cxnId="{1EE0C1F8-E323-4FAB-AA2F-14BD21307DCD}">
      <dgm:prSet/>
      <dgm:spPr/>
      <dgm:t>
        <a:bodyPr/>
        <a:lstStyle/>
        <a:p>
          <a:endParaRPr lang="en-US"/>
        </a:p>
      </dgm:t>
    </dgm:pt>
    <dgm:pt modelId="{C4782F88-A6CC-4082-93AE-A0ABEB2FE3F4}">
      <dgm:prSet/>
      <dgm:spPr/>
      <dgm:t>
        <a:bodyPr/>
        <a:lstStyle/>
        <a:p>
          <a:r>
            <a:rPr lang="en-GB" dirty="0"/>
            <a:t>Why you have chosen this course</a:t>
          </a:r>
          <a:endParaRPr lang="en-US" dirty="0"/>
        </a:p>
      </dgm:t>
    </dgm:pt>
    <dgm:pt modelId="{E6BBE895-F958-40B7-BF5F-B3B363A48339}" type="parTrans" cxnId="{046DCC41-3FBC-4271-A80B-673950B74D9C}">
      <dgm:prSet/>
      <dgm:spPr/>
      <dgm:t>
        <a:bodyPr/>
        <a:lstStyle/>
        <a:p>
          <a:endParaRPr lang="en-US"/>
        </a:p>
      </dgm:t>
    </dgm:pt>
    <dgm:pt modelId="{4541D02C-5484-485A-89F6-31C34EC17BD0}" type="sibTrans" cxnId="{046DCC41-3FBC-4271-A80B-673950B74D9C}">
      <dgm:prSet/>
      <dgm:spPr/>
      <dgm:t>
        <a:bodyPr/>
        <a:lstStyle/>
        <a:p>
          <a:endParaRPr lang="en-US"/>
        </a:p>
      </dgm:t>
    </dgm:pt>
    <dgm:pt modelId="{CAD8E913-0FD0-4E69-B9C8-3DA4A431020A}">
      <dgm:prSet/>
      <dgm:spPr/>
      <dgm:t>
        <a:bodyPr/>
        <a:lstStyle/>
        <a:p>
          <a:r>
            <a:rPr lang="en-GB" dirty="0"/>
            <a:t>What you hope to achieve at the end of this course and why</a:t>
          </a:r>
          <a:endParaRPr lang="en-US" dirty="0"/>
        </a:p>
      </dgm:t>
    </dgm:pt>
    <dgm:pt modelId="{BC525DC6-6692-4AB8-8F3F-BE2AB4AF0F51}" type="parTrans" cxnId="{2D9B00BA-385B-4BF6-96C5-4E7D723C10F1}">
      <dgm:prSet/>
      <dgm:spPr/>
      <dgm:t>
        <a:bodyPr/>
        <a:lstStyle/>
        <a:p>
          <a:endParaRPr lang="en-US"/>
        </a:p>
      </dgm:t>
    </dgm:pt>
    <dgm:pt modelId="{A4BA2A0C-29BB-4C3A-BC0F-6EA60520A937}" type="sibTrans" cxnId="{2D9B00BA-385B-4BF6-96C5-4E7D723C10F1}">
      <dgm:prSet/>
      <dgm:spPr/>
      <dgm:t>
        <a:bodyPr/>
        <a:lstStyle/>
        <a:p>
          <a:endParaRPr lang="en-US"/>
        </a:p>
      </dgm:t>
    </dgm:pt>
    <dgm:pt modelId="{A847E17E-7F83-43CC-BAA5-0B658BE78E20}">
      <dgm:prSet/>
      <dgm:spPr/>
      <dgm:t>
        <a:bodyPr/>
        <a:lstStyle/>
        <a:p>
          <a:r>
            <a:rPr lang="en-GB" dirty="0"/>
            <a:t>Your presentation needs to include the following:-</a:t>
          </a:r>
          <a:endParaRPr lang="en-US" dirty="0"/>
        </a:p>
      </dgm:t>
    </dgm:pt>
    <dgm:pt modelId="{4A9E0C45-1C25-4CFA-98AC-02D209900517}" type="parTrans" cxnId="{EC12E51A-518A-4397-8FA0-DA31AB5D7CB3}">
      <dgm:prSet/>
      <dgm:spPr/>
      <dgm:t>
        <a:bodyPr/>
        <a:lstStyle/>
        <a:p>
          <a:endParaRPr lang="en-US"/>
        </a:p>
      </dgm:t>
    </dgm:pt>
    <dgm:pt modelId="{CA3FF359-3D1D-4F25-ADD9-693965C8B41C}" type="sibTrans" cxnId="{EC12E51A-518A-4397-8FA0-DA31AB5D7CB3}">
      <dgm:prSet/>
      <dgm:spPr/>
      <dgm:t>
        <a:bodyPr/>
        <a:lstStyle/>
        <a:p>
          <a:endParaRPr lang="en-US"/>
        </a:p>
      </dgm:t>
    </dgm:pt>
    <dgm:pt modelId="{AFE6B81B-0372-49DC-A613-0298AA1DEEB2}">
      <dgm:prSet/>
      <dgm:spPr/>
      <dgm:t>
        <a:bodyPr/>
        <a:lstStyle/>
        <a:p>
          <a:pPr rtl="0"/>
          <a:r>
            <a:rPr lang="en-GB" b="1" dirty="0">
              <a:latin typeface="Bierstadt"/>
            </a:rPr>
            <a:t> A minimum of 3</a:t>
          </a:r>
          <a:r>
            <a:rPr lang="en-GB" b="1" dirty="0"/>
            <a:t> slides</a:t>
          </a:r>
          <a:endParaRPr lang="en-US" dirty="0"/>
        </a:p>
      </dgm:t>
    </dgm:pt>
    <dgm:pt modelId="{FEBE1117-1F7A-4583-BCF8-D75989D3578C}" type="parTrans" cxnId="{E323609E-E646-4C49-BFA9-D7B4630CB261}">
      <dgm:prSet/>
      <dgm:spPr/>
      <dgm:t>
        <a:bodyPr/>
        <a:lstStyle/>
        <a:p>
          <a:endParaRPr lang="en-US"/>
        </a:p>
      </dgm:t>
    </dgm:pt>
    <dgm:pt modelId="{0D492157-C3D1-44A4-B14E-B2145CA9060D}" type="sibTrans" cxnId="{E323609E-E646-4C49-BFA9-D7B4630CB261}">
      <dgm:prSet/>
      <dgm:spPr/>
      <dgm:t>
        <a:bodyPr/>
        <a:lstStyle/>
        <a:p>
          <a:endParaRPr lang="en-US"/>
        </a:p>
      </dgm:t>
    </dgm:pt>
    <dgm:pt modelId="{398DA557-BC5F-4C87-A6F2-164EDC1B204D}">
      <dgm:prSet/>
      <dgm:spPr/>
      <dgm:t>
        <a:bodyPr/>
        <a:lstStyle/>
        <a:p>
          <a:r>
            <a:rPr lang="en-GB" b="1" dirty="0"/>
            <a:t>1 image</a:t>
          </a:r>
          <a:endParaRPr lang="en-US" dirty="0"/>
        </a:p>
      </dgm:t>
    </dgm:pt>
    <dgm:pt modelId="{1589974B-80EF-4786-B237-9DB9613D7541}" type="parTrans" cxnId="{B546611D-AE13-46AB-AF1E-E947FF5E4551}">
      <dgm:prSet/>
      <dgm:spPr/>
      <dgm:t>
        <a:bodyPr/>
        <a:lstStyle/>
        <a:p>
          <a:endParaRPr lang="en-US"/>
        </a:p>
      </dgm:t>
    </dgm:pt>
    <dgm:pt modelId="{88587501-D30D-42DA-ADF7-088E3371F590}" type="sibTrans" cxnId="{B546611D-AE13-46AB-AF1E-E947FF5E4551}">
      <dgm:prSet/>
      <dgm:spPr/>
      <dgm:t>
        <a:bodyPr/>
        <a:lstStyle/>
        <a:p>
          <a:endParaRPr lang="en-US"/>
        </a:p>
      </dgm:t>
    </dgm:pt>
    <dgm:pt modelId="{8C784AB7-B5DF-4EB9-8D9A-0EF58E41B088}">
      <dgm:prSet/>
      <dgm:spPr/>
      <dgm:t>
        <a:bodyPr/>
        <a:lstStyle/>
        <a:p>
          <a:r>
            <a:rPr lang="en-GB" b="1" dirty="0"/>
            <a:t>Animation</a:t>
          </a:r>
          <a:endParaRPr lang="en-US" dirty="0"/>
        </a:p>
      </dgm:t>
    </dgm:pt>
    <dgm:pt modelId="{9716CB77-3B5B-4EB9-A6A4-DF166275CEF8}" type="parTrans" cxnId="{7DA8777E-6951-4E9D-B1DB-179C7FA42345}">
      <dgm:prSet/>
      <dgm:spPr/>
      <dgm:t>
        <a:bodyPr/>
        <a:lstStyle/>
        <a:p>
          <a:endParaRPr lang="en-US"/>
        </a:p>
      </dgm:t>
    </dgm:pt>
    <dgm:pt modelId="{C09B57D9-DD79-40EC-9222-350433972585}" type="sibTrans" cxnId="{7DA8777E-6951-4E9D-B1DB-179C7FA42345}">
      <dgm:prSet/>
      <dgm:spPr/>
      <dgm:t>
        <a:bodyPr/>
        <a:lstStyle/>
        <a:p>
          <a:endParaRPr lang="en-US"/>
        </a:p>
      </dgm:t>
    </dgm:pt>
    <dgm:pt modelId="{09432BFB-2906-4D62-AEF0-49D7E53E913D}">
      <dgm:prSet/>
      <dgm:spPr/>
      <dgm:t>
        <a:bodyPr/>
        <a:lstStyle/>
        <a:p>
          <a:r>
            <a:rPr lang="en-GB" b="1" dirty="0"/>
            <a:t>Once completed, please share the PP from the OneDrive to me :- s.france@uwtsd.ac.uk</a:t>
          </a:r>
          <a:endParaRPr lang="en-US" dirty="0"/>
        </a:p>
      </dgm:t>
    </dgm:pt>
    <dgm:pt modelId="{87F3562F-5622-478B-9340-0EBF537DE666}" type="parTrans" cxnId="{7BE6B890-96F2-4A74-94ED-0F418B7D960C}">
      <dgm:prSet/>
      <dgm:spPr/>
      <dgm:t>
        <a:bodyPr/>
        <a:lstStyle/>
        <a:p>
          <a:endParaRPr lang="en-US"/>
        </a:p>
      </dgm:t>
    </dgm:pt>
    <dgm:pt modelId="{1B1CF55B-6F7E-4D84-84B8-F7CB89900499}" type="sibTrans" cxnId="{7BE6B890-96F2-4A74-94ED-0F418B7D960C}">
      <dgm:prSet/>
      <dgm:spPr/>
      <dgm:t>
        <a:bodyPr/>
        <a:lstStyle/>
        <a:p>
          <a:endParaRPr lang="en-US"/>
        </a:p>
      </dgm:t>
    </dgm:pt>
    <dgm:pt modelId="{93467C20-0301-453D-A3D8-CA6B99D8C1EB}">
      <dgm:prSet phldr="0"/>
      <dgm:spPr/>
      <dgm:t>
        <a:bodyPr/>
        <a:lstStyle/>
        <a:p>
          <a:pPr rtl="0"/>
          <a:r>
            <a:rPr lang="en-GB" dirty="0">
              <a:latin typeface="Bierstadt"/>
            </a:rPr>
            <a:t>Evaluate the benefits to obtaining this qualification</a:t>
          </a:r>
        </a:p>
      </dgm:t>
    </dgm:pt>
    <dgm:pt modelId="{7B804038-C2FE-425E-A3D8-60A19CEB6822}" type="parTrans" cxnId="{5359F2D7-6A22-4C97-8464-A0C82331573B}">
      <dgm:prSet/>
      <dgm:spPr/>
    </dgm:pt>
    <dgm:pt modelId="{F17CDD41-9A32-466B-BC6C-3115D1E904A1}" type="sibTrans" cxnId="{5359F2D7-6A22-4C97-8464-A0C82331573B}">
      <dgm:prSet/>
      <dgm:spPr/>
    </dgm:pt>
    <dgm:pt modelId="{01395B55-AD2E-42E8-AE24-49D11EB7C6F2}" type="pres">
      <dgm:prSet presAssocID="{425AEA0E-B2A6-40F8-AF8F-42C3F49B261A}" presName="diagram" presStyleCnt="0">
        <dgm:presLayoutVars>
          <dgm:dir/>
          <dgm:resizeHandles val="exact"/>
        </dgm:presLayoutVars>
      </dgm:prSet>
      <dgm:spPr/>
    </dgm:pt>
    <dgm:pt modelId="{339C94CA-01A7-478A-A63E-6DFB81162F58}" type="pres">
      <dgm:prSet presAssocID="{1D20CF8E-B26D-44CE-AD37-1CD14D0FD38C}" presName="node" presStyleLbl="node1" presStyleIdx="0" presStyleCnt="2">
        <dgm:presLayoutVars>
          <dgm:bulletEnabled val="1"/>
        </dgm:presLayoutVars>
      </dgm:prSet>
      <dgm:spPr/>
    </dgm:pt>
    <dgm:pt modelId="{006C2854-BEE4-45D6-9D9C-83C419D7DEB0}" type="pres">
      <dgm:prSet presAssocID="{5AC2BB33-3595-463A-8B7A-5ACFE82C2D9E}" presName="sibTrans" presStyleCnt="0"/>
      <dgm:spPr/>
    </dgm:pt>
    <dgm:pt modelId="{33306A98-5A21-40F9-A919-F5AC6E546A92}" type="pres">
      <dgm:prSet presAssocID="{A847E17E-7F83-43CC-BAA5-0B658BE78E20}" presName="node" presStyleLbl="node1" presStyleIdx="1" presStyleCnt="2">
        <dgm:presLayoutVars>
          <dgm:bulletEnabled val="1"/>
        </dgm:presLayoutVars>
      </dgm:prSet>
      <dgm:spPr/>
    </dgm:pt>
  </dgm:ptLst>
  <dgm:cxnLst>
    <dgm:cxn modelId="{29013208-9BF6-4F3F-8E3D-A936D25D8D68}" type="presOf" srcId="{8C784AB7-B5DF-4EB9-8D9A-0EF58E41B088}" destId="{33306A98-5A21-40F9-A919-F5AC6E546A92}" srcOrd="0" destOrd="3" presId="urn:microsoft.com/office/officeart/2005/8/layout/default"/>
    <dgm:cxn modelId="{EC12E51A-518A-4397-8FA0-DA31AB5D7CB3}" srcId="{425AEA0E-B2A6-40F8-AF8F-42C3F49B261A}" destId="{A847E17E-7F83-43CC-BAA5-0B658BE78E20}" srcOrd="1" destOrd="0" parTransId="{4A9E0C45-1C25-4CFA-98AC-02D209900517}" sibTransId="{CA3FF359-3D1D-4F25-ADD9-693965C8B41C}"/>
    <dgm:cxn modelId="{B546611D-AE13-46AB-AF1E-E947FF5E4551}" srcId="{A847E17E-7F83-43CC-BAA5-0B658BE78E20}" destId="{398DA557-BC5F-4C87-A6F2-164EDC1B204D}" srcOrd="1" destOrd="0" parTransId="{1589974B-80EF-4786-B237-9DB9613D7541}" sibTransId="{88587501-D30D-42DA-ADF7-088E3371F590}"/>
    <dgm:cxn modelId="{1AC7D023-640F-4F5D-B376-BC2EBB552B9F}" type="presOf" srcId="{AFE6B81B-0372-49DC-A613-0298AA1DEEB2}" destId="{33306A98-5A21-40F9-A919-F5AC6E546A92}" srcOrd="0" destOrd="1" presId="urn:microsoft.com/office/officeart/2005/8/layout/default"/>
    <dgm:cxn modelId="{046DCC41-3FBC-4271-A80B-673950B74D9C}" srcId="{1D20CF8E-B26D-44CE-AD37-1CD14D0FD38C}" destId="{C4782F88-A6CC-4082-93AE-A0ABEB2FE3F4}" srcOrd="1" destOrd="0" parTransId="{E6BBE895-F958-40B7-BF5F-B3B363A48339}" sibTransId="{4541D02C-5484-485A-89F6-31C34EC17BD0}"/>
    <dgm:cxn modelId="{351FC76F-6B5C-4E5E-B893-32668C5D43CC}" type="presOf" srcId="{CAD8E913-0FD0-4E69-B9C8-3DA4A431020A}" destId="{339C94CA-01A7-478A-A63E-6DFB81162F58}" srcOrd="0" destOrd="4" presId="urn:microsoft.com/office/officeart/2005/8/layout/default"/>
    <dgm:cxn modelId="{267C3850-11AD-4052-B967-AA44057CD32D}" srcId="{425AEA0E-B2A6-40F8-AF8F-42C3F49B261A}" destId="{1D20CF8E-B26D-44CE-AD37-1CD14D0FD38C}" srcOrd="0" destOrd="0" parTransId="{1FEB40B4-1284-45A4-AB8D-A7EFF3CCC25D}" sibTransId="{5AC2BB33-3595-463A-8B7A-5ACFE82C2D9E}"/>
    <dgm:cxn modelId="{C1DFA657-2A1D-4FF0-953F-1D23D7D5C7B8}" type="presOf" srcId="{A847E17E-7F83-43CC-BAA5-0B658BE78E20}" destId="{33306A98-5A21-40F9-A919-F5AC6E546A92}" srcOrd="0" destOrd="0" presId="urn:microsoft.com/office/officeart/2005/8/layout/default"/>
    <dgm:cxn modelId="{7DA8777E-6951-4E9D-B1DB-179C7FA42345}" srcId="{A847E17E-7F83-43CC-BAA5-0B658BE78E20}" destId="{8C784AB7-B5DF-4EB9-8D9A-0EF58E41B088}" srcOrd="2" destOrd="0" parTransId="{9716CB77-3B5B-4EB9-A6A4-DF166275CEF8}" sibTransId="{C09B57D9-DD79-40EC-9222-350433972585}"/>
    <dgm:cxn modelId="{7BE6B890-96F2-4A74-94ED-0F418B7D960C}" srcId="{A847E17E-7F83-43CC-BAA5-0B658BE78E20}" destId="{09432BFB-2906-4D62-AEF0-49D7E53E913D}" srcOrd="3" destOrd="0" parTransId="{87F3562F-5622-478B-9340-0EBF537DE666}" sibTransId="{1B1CF55B-6F7E-4D84-84B8-F7CB89900499}"/>
    <dgm:cxn modelId="{E323609E-E646-4C49-BFA9-D7B4630CB261}" srcId="{A847E17E-7F83-43CC-BAA5-0B658BE78E20}" destId="{AFE6B81B-0372-49DC-A613-0298AA1DEEB2}" srcOrd="0" destOrd="0" parTransId="{FEBE1117-1F7A-4583-BCF8-D75989D3578C}" sibTransId="{0D492157-C3D1-44A4-B14E-B2145CA9060D}"/>
    <dgm:cxn modelId="{5C1355A2-6B8A-492D-B3CC-3D3BBB840DCA}" type="presOf" srcId="{398DA557-BC5F-4C87-A6F2-164EDC1B204D}" destId="{33306A98-5A21-40F9-A919-F5AC6E546A92}" srcOrd="0" destOrd="2" presId="urn:microsoft.com/office/officeart/2005/8/layout/default"/>
    <dgm:cxn modelId="{8D8AFCAA-38BE-435A-BEDF-C1A4C17AB7A5}" type="presOf" srcId="{BAFEFF1A-FBA4-4801-B378-5B9F512D19B8}" destId="{339C94CA-01A7-478A-A63E-6DFB81162F58}" srcOrd="0" destOrd="1" presId="urn:microsoft.com/office/officeart/2005/8/layout/default"/>
    <dgm:cxn modelId="{2D9B00BA-385B-4BF6-96C5-4E7D723C10F1}" srcId="{1D20CF8E-B26D-44CE-AD37-1CD14D0FD38C}" destId="{CAD8E913-0FD0-4E69-B9C8-3DA4A431020A}" srcOrd="3" destOrd="0" parTransId="{BC525DC6-6692-4AB8-8F3F-BE2AB4AF0F51}" sibTransId="{A4BA2A0C-29BB-4C3A-BC0F-6EA60520A937}"/>
    <dgm:cxn modelId="{1729B8C4-6268-40AF-AC0C-62CDF90B03D8}" type="presOf" srcId="{1D20CF8E-B26D-44CE-AD37-1CD14D0FD38C}" destId="{339C94CA-01A7-478A-A63E-6DFB81162F58}" srcOrd="0" destOrd="0" presId="urn:microsoft.com/office/officeart/2005/8/layout/default"/>
    <dgm:cxn modelId="{E340BAD0-F3E4-4637-BA1C-E0AEEA7109B3}" type="presOf" srcId="{93467C20-0301-453D-A3D8-CA6B99D8C1EB}" destId="{339C94CA-01A7-478A-A63E-6DFB81162F58}" srcOrd="0" destOrd="3" presId="urn:microsoft.com/office/officeart/2005/8/layout/default"/>
    <dgm:cxn modelId="{5359F2D7-6A22-4C97-8464-A0C82331573B}" srcId="{1D20CF8E-B26D-44CE-AD37-1CD14D0FD38C}" destId="{93467C20-0301-453D-A3D8-CA6B99D8C1EB}" srcOrd="2" destOrd="0" parTransId="{7B804038-C2FE-425E-A3D8-60A19CEB6822}" sibTransId="{F17CDD41-9A32-466B-BC6C-3115D1E904A1}"/>
    <dgm:cxn modelId="{B0E7AEE0-D731-42A6-B1A9-362B39F7884A}" type="presOf" srcId="{C4782F88-A6CC-4082-93AE-A0ABEB2FE3F4}" destId="{339C94CA-01A7-478A-A63E-6DFB81162F58}" srcOrd="0" destOrd="2" presId="urn:microsoft.com/office/officeart/2005/8/layout/default"/>
    <dgm:cxn modelId="{1EE0C1F8-E323-4FAB-AA2F-14BD21307DCD}" srcId="{1D20CF8E-B26D-44CE-AD37-1CD14D0FD38C}" destId="{BAFEFF1A-FBA4-4801-B378-5B9F512D19B8}" srcOrd="0" destOrd="0" parTransId="{16B471EE-D9D7-4BEB-A9A7-BF25E309CA28}" sibTransId="{C0932EA8-8EF9-40C1-8E76-A7906E54FD18}"/>
    <dgm:cxn modelId="{21E10DFB-DEDD-4CB4-926A-D3925251955A}" type="presOf" srcId="{09432BFB-2906-4D62-AEF0-49D7E53E913D}" destId="{33306A98-5A21-40F9-A919-F5AC6E546A92}" srcOrd="0" destOrd="4" presId="urn:microsoft.com/office/officeart/2005/8/layout/default"/>
    <dgm:cxn modelId="{63FE8FFC-AB5F-403D-AFBC-3D74FBE9EAE0}" type="presOf" srcId="{425AEA0E-B2A6-40F8-AF8F-42C3F49B261A}" destId="{01395B55-AD2E-42E8-AE24-49D11EB7C6F2}" srcOrd="0" destOrd="0" presId="urn:microsoft.com/office/officeart/2005/8/layout/default"/>
    <dgm:cxn modelId="{57D11D81-89ED-4344-A8CD-DA690434C060}" type="presParOf" srcId="{01395B55-AD2E-42E8-AE24-49D11EB7C6F2}" destId="{339C94CA-01A7-478A-A63E-6DFB81162F58}" srcOrd="0" destOrd="0" presId="urn:microsoft.com/office/officeart/2005/8/layout/default"/>
    <dgm:cxn modelId="{EFFA1F3E-307E-45BF-90AA-CC0E1A7BBE04}" type="presParOf" srcId="{01395B55-AD2E-42E8-AE24-49D11EB7C6F2}" destId="{006C2854-BEE4-45D6-9D9C-83C419D7DEB0}" srcOrd="1" destOrd="0" presId="urn:microsoft.com/office/officeart/2005/8/layout/default"/>
    <dgm:cxn modelId="{50B13A92-E08A-4851-BC31-AEDAC2A29AF7}" type="presParOf" srcId="{01395B55-AD2E-42E8-AE24-49D11EB7C6F2}" destId="{33306A98-5A21-40F9-A919-F5AC6E546A92}" srcOrd="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D61E8D-3450-4543-8B08-65B1573728CE}">
      <dsp:nvSpPr>
        <dsp:cNvPr id="0" name=""/>
        <dsp:cNvSpPr/>
      </dsp:nvSpPr>
      <dsp:spPr>
        <a:xfrm>
          <a:off x="231024" y="1490"/>
          <a:ext cx="545737" cy="545737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D93FE4-F46D-46DC-9DA8-EA93DE9883E7}">
      <dsp:nvSpPr>
        <dsp:cNvPr id="0" name=""/>
        <dsp:cNvSpPr/>
      </dsp:nvSpPr>
      <dsp:spPr>
        <a:xfrm>
          <a:off x="345629" y="116095"/>
          <a:ext cx="316527" cy="31652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A260FB-4605-405A-8641-CC298714C8B2}">
      <dsp:nvSpPr>
        <dsp:cNvPr id="0" name=""/>
        <dsp:cNvSpPr/>
      </dsp:nvSpPr>
      <dsp:spPr>
        <a:xfrm>
          <a:off x="893706" y="1490"/>
          <a:ext cx="1286381" cy="5457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Academic Essay</a:t>
          </a:r>
        </a:p>
      </dsp:txBody>
      <dsp:txXfrm>
        <a:off x="893706" y="1490"/>
        <a:ext cx="1286381" cy="545737"/>
      </dsp:txXfrm>
    </dsp:sp>
    <dsp:sp modelId="{44D09370-C36F-45BE-80DF-2BFA78A1329B}">
      <dsp:nvSpPr>
        <dsp:cNvPr id="0" name=""/>
        <dsp:cNvSpPr/>
      </dsp:nvSpPr>
      <dsp:spPr>
        <a:xfrm>
          <a:off x="2404229" y="1490"/>
          <a:ext cx="545737" cy="545737"/>
        </a:xfrm>
        <a:prstGeom prst="ellipse">
          <a:avLst/>
        </a:prstGeom>
        <a:solidFill>
          <a:schemeClr val="accent5">
            <a:hueOff val="3350539"/>
            <a:satOff val="112"/>
            <a:lumOff val="-117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2579DF-E7C5-4FD0-9E00-DC5A640C176E}">
      <dsp:nvSpPr>
        <dsp:cNvPr id="0" name=""/>
        <dsp:cNvSpPr/>
      </dsp:nvSpPr>
      <dsp:spPr>
        <a:xfrm>
          <a:off x="2518834" y="116095"/>
          <a:ext cx="316527" cy="31652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5479F8-D349-47CE-82DD-0704E20C0F53}">
      <dsp:nvSpPr>
        <dsp:cNvPr id="0" name=""/>
        <dsp:cNvSpPr/>
      </dsp:nvSpPr>
      <dsp:spPr>
        <a:xfrm>
          <a:off x="3066910" y="1490"/>
          <a:ext cx="1286381" cy="5457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Formal Report</a:t>
          </a:r>
        </a:p>
      </dsp:txBody>
      <dsp:txXfrm>
        <a:off x="3066910" y="1490"/>
        <a:ext cx="1286381" cy="545737"/>
      </dsp:txXfrm>
    </dsp:sp>
    <dsp:sp modelId="{11125BFC-8119-4274-80B1-134DD8D852AA}">
      <dsp:nvSpPr>
        <dsp:cNvPr id="0" name=""/>
        <dsp:cNvSpPr/>
      </dsp:nvSpPr>
      <dsp:spPr>
        <a:xfrm>
          <a:off x="231024" y="1168413"/>
          <a:ext cx="545737" cy="545737"/>
        </a:xfrm>
        <a:prstGeom prst="ellipse">
          <a:avLst/>
        </a:prstGeom>
        <a:solidFill>
          <a:schemeClr val="accent5">
            <a:hueOff val="6701077"/>
            <a:satOff val="225"/>
            <a:lumOff val="-2352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B0AEA1-FA39-46C4-8C62-1B51555AAEF3}">
      <dsp:nvSpPr>
        <dsp:cNvPr id="0" name=""/>
        <dsp:cNvSpPr/>
      </dsp:nvSpPr>
      <dsp:spPr>
        <a:xfrm>
          <a:off x="345629" y="1283017"/>
          <a:ext cx="316527" cy="31652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956AE0-E64C-40E2-B7AF-0DA5FAB2B80B}">
      <dsp:nvSpPr>
        <dsp:cNvPr id="0" name=""/>
        <dsp:cNvSpPr/>
      </dsp:nvSpPr>
      <dsp:spPr>
        <a:xfrm>
          <a:off x="893706" y="1168413"/>
          <a:ext cx="1286381" cy="5457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Reflective Essay</a:t>
          </a:r>
        </a:p>
      </dsp:txBody>
      <dsp:txXfrm>
        <a:off x="893706" y="1168413"/>
        <a:ext cx="1286381" cy="545737"/>
      </dsp:txXfrm>
    </dsp:sp>
    <dsp:sp modelId="{675054AE-0815-4A20-852A-ECDC357B8F29}">
      <dsp:nvSpPr>
        <dsp:cNvPr id="0" name=""/>
        <dsp:cNvSpPr/>
      </dsp:nvSpPr>
      <dsp:spPr>
        <a:xfrm>
          <a:off x="2404229" y="1168413"/>
          <a:ext cx="545737" cy="545737"/>
        </a:xfrm>
        <a:prstGeom prst="ellipse">
          <a:avLst/>
        </a:prstGeom>
        <a:solidFill>
          <a:schemeClr val="accent5">
            <a:hueOff val="10051616"/>
            <a:satOff val="337"/>
            <a:lumOff val="-3529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029856-8149-4A42-BC49-06A4032FE244}">
      <dsp:nvSpPr>
        <dsp:cNvPr id="0" name=""/>
        <dsp:cNvSpPr/>
      </dsp:nvSpPr>
      <dsp:spPr>
        <a:xfrm>
          <a:off x="2518834" y="1283017"/>
          <a:ext cx="316527" cy="31652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63AB4-C5CC-4991-BB88-F9A13F2DFDF2}">
      <dsp:nvSpPr>
        <dsp:cNvPr id="0" name=""/>
        <dsp:cNvSpPr/>
      </dsp:nvSpPr>
      <dsp:spPr>
        <a:xfrm>
          <a:off x="3066910" y="1168413"/>
          <a:ext cx="1286381" cy="5457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Presentation</a:t>
          </a:r>
        </a:p>
      </dsp:txBody>
      <dsp:txXfrm>
        <a:off x="3066910" y="1168413"/>
        <a:ext cx="1286381" cy="545737"/>
      </dsp:txXfrm>
    </dsp:sp>
    <dsp:sp modelId="{5BAAADF2-7448-46E8-9199-B2CB05B879CD}">
      <dsp:nvSpPr>
        <dsp:cNvPr id="0" name=""/>
        <dsp:cNvSpPr/>
      </dsp:nvSpPr>
      <dsp:spPr>
        <a:xfrm>
          <a:off x="231024" y="2335335"/>
          <a:ext cx="545737" cy="545737"/>
        </a:xfrm>
        <a:prstGeom prst="ellipse">
          <a:avLst/>
        </a:prstGeom>
        <a:solidFill>
          <a:schemeClr val="accent5">
            <a:hueOff val="13402155"/>
            <a:satOff val="449"/>
            <a:lumOff val="-470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B618A4-EDD6-4CF8-808F-7C48D19C5D7D}">
      <dsp:nvSpPr>
        <dsp:cNvPr id="0" name=""/>
        <dsp:cNvSpPr/>
      </dsp:nvSpPr>
      <dsp:spPr>
        <a:xfrm>
          <a:off x="345629" y="2449940"/>
          <a:ext cx="316527" cy="31652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814E02-5DEB-47B7-9626-9938AD30830F}">
      <dsp:nvSpPr>
        <dsp:cNvPr id="0" name=""/>
        <dsp:cNvSpPr/>
      </dsp:nvSpPr>
      <dsp:spPr>
        <a:xfrm>
          <a:off x="893706" y="2335335"/>
          <a:ext cx="1286381" cy="5457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Video</a:t>
          </a:r>
        </a:p>
      </dsp:txBody>
      <dsp:txXfrm>
        <a:off x="893706" y="2335335"/>
        <a:ext cx="1286381" cy="545737"/>
      </dsp:txXfrm>
    </dsp:sp>
    <dsp:sp modelId="{B0BA2FEF-0BB4-4D4F-BDBA-538389E37211}">
      <dsp:nvSpPr>
        <dsp:cNvPr id="0" name=""/>
        <dsp:cNvSpPr/>
      </dsp:nvSpPr>
      <dsp:spPr>
        <a:xfrm>
          <a:off x="2404229" y="2335335"/>
          <a:ext cx="545737" cy="545737"/>
        </a:xfrm>
        <a:prstGeom prst="ellipse">
          <a:avLst/>
        </a:prstGeom>
        <a:solidFill>
          <a:schemeClr val="accent5">
            <a:hueOff val="16752693"/>
            <a:satOff val="562"/>
            <a:lumOff val="-588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7EA267-202C-40E8-826C-E50DB5E166F7}">
      <dsp:nvSpPr>
        <dsp:cNvPr id="0" name=""/>
        <dsp:cNvSpPr/>
      </dsp:nvSpPr>
      <dsp:spPr>
        <a:xfrm>
          <a:off x="2518834" y="2449940"/>
          <a:ext cx="316527" cy="316527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A0A91F-5739-4938-B3F6-BC18EF0C6A06}">
      <dsp:nvSpPr>
        <dsp:cNvPr id="0" name=""/>
        <dsp:cNvSpPr/>
      </dsp:nvSpPr>
      <dsp:spPr>
        <a:xfrm>
          <a:off x="3066910" y="2335335"/>
          <a:ext cx="1286381" cy="5457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Academic Poster</a:t>
          </a:r>
        </a:p>
      </dsp:txBody>
      <dsp:txXfrm>
        <a:off x="3066910" y="2335335"/>
        <a:ext cx="1286381" cy="545737"/>
      </dsp:txXfrm>
    </dsp:sp>
    <dsp:sp modelId="{F19964C3-9145-4A31-B5B2-9FA711C8591D}">
      <dsp:nvSpPr>
        <dsp:cNvPr id="0" name=""/>
        <dsp:cNvSpPr/>
      </dsp:nvSpPr>
      <dsp:spPr>
        <a:xfrm>
          <a:off x="231024" y="3502257"/>
          <a:ext cx="545737" cy="545737"/>
        </a:xfrm>
        <a:prstGeom prst="ellipse">
          <a:avLst/>
        </a:prstGeom>
        <a:solidFill>
          <a:schemeClr val="accent5">
            <a:hueOff val="20103232"/>
            <a:satOff val="674"/>
            <a:lumOff val="-7057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80B5D8-62F7-4399-8A2F-AA27D5052064}">
      <dsp:nvSpPr>
        <dsp:cNvPr id="0" name=""/>
        <dsp:cNvSpPr/>
      </dsp:nvSpPr>
      <dsp:spPr>
        <a:xfrm>
          <a:off x="345629" y="3616862"/>
          <a:ext cx="316527" cy="316527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F56946-75C7-4B14-8388-458E7D489757}">
      <dsp:nvSpPr>
        <dsp:cNvPr id="0" name=""/>
        <dsp:cNvSpPr/>
      </dsp:nvSpPr>
      <dsp:spPr>
        <a:xfrm>
          <a:off x="893706" y="3502257"/>
          <a:ext cx="1286381" cy="5457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Exams</a:t>
          </a:r>
        </a:p>
      </dsp:txBody>
      <dsp:txXfrm>
        <a:off x="893706" y="3502257"/>
        <a:ext cx="1286381" cy="54573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650831-5707-4992-A55E-C5D62E5B6171}">
      <dsp:nvSpPr>
        <dsp:cNvPr id="0" name=""/>
        <dsp:cNvSpPr/>
      </dsp:nvSpPr>
      <dsp:spPr>
        <a:xfrm>
          <a:off x="0" y="0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47C866-E4D4-449D-BF9C-341030D1C1B6}">
      <dsp:nvSpPr>
        <dsp:cNvPr id="0" name=""/>
        <dsp:cNvSpPr/>
      </dsp:nvSpPr>
      <dsp:spPr>
        <a:xfrm>
          <a:off x="0" y="0"/>
          <a:ext cx="2103120" cy="14409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t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 dirty="0"/>
            <a:t>Analyse</a:t>
          </a:r>
          <a:endParaRPr lang="en-US" sz="4100" kern="1200" dirty="0"/>
        </a:p>
      </dsp:txBody>
      <dsp:txXfrm>
        <a:off x="0" y="0"/>
        <a:ext cx="2103120" cy="1440990"/>
      </dsp:txXfrm>
    </dsp:sp>
    <dsp:sp modelId="{0DC8AAFD-BDC5-4983-ABD0-284350AD7805}">
      <dsp:nvSpPr>
        <dsp:cNvPr id="0" name=""/>
        <dsp:cNvSpPr/>
      </dsp:nvSpPr>
      <dsp:spPr>
        <a:xfrm>
          <a:off x="2260854" y="33491"/>
          <a:ext cx="8254746" cy="6698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Consider all aspects of the topic, both positive and negative.</a:t>
          </a:r>
          <a:endParaRPr lang="en-US" sz="2400" kern="1200" dirty="0"/>
        </a:p>
      </dsp:txBody>
      <dsp:txXfrm>
        <a:off x="2260854" y="33491"/>
        <a:ext cx="8254746" cy="669835"/>
      </dsp:txXfrm>
    </dsp:sp>
    <dsp:sp modelId="{BCBBFC31-5845-4309-BC96-3BC691E652DC}">
      <dsp:nvSpPr>
        <dsp:cNvPr id="0" name=""/>
        <dsp:cNvSpPr/>
      </dsp:nvSpPr>
      <dsp:spPr>
        <a:xfrm>
          <a:off x="2103120" y="703326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EB21D3-14FD-4F43-9B67-E246E86B91CB}">
      <dsp:nvSpPr>
        <dsp:cNvPr id="0" name=""/>
        <dsp:cNvSpPr/>
      </dsp:nvSpPr>
      <dsp:spPr>
        <a:xfrm>
          <a:off x="2260854" y="736818"/>
          <a:ext cx="8254746" cy="6698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Make comparisons.</a:t>
          </a:r>
          <a:endParaRPr lang="en-US" sz="2400" kern="1200"/>
        </a:p>
      </dsp:txBody>
      <dsp:txXfrm>
        <a:off x="2260854" y="736818"/>
        <a:ext cx="8254746" cy="669835"/>
      </dsp:txXfrm>
    </dsp:sp>
    <dsp:sp modelId="{35B205B2-B467-4696-8CB2-4FA176C0F8BE}">
      <dsp:nvSpPr>
        <dsp:cNvPr id="0" name=""/>
        <dsp:cNvSpPr/>
      </dsp:nvSpPr>
      <dsp:spPr>
        <a:xfrm>
          <a:off x="2103120" y="1406653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650831-5707-4992-A55E-C5D62E5B6171}">
      <dsp:nvSpPr>
        <dsp:cNvPr id="0" name=""/>
        <dsp:cNvSpPr/>
      </dsp:nvSpPr>
      <dsp:spPr>
        <a:xfrm>
          <a:off x="0" y="0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47C866-E4D4-449D-BF9C-341030D1C1B6}">
      <dsp:nvSpPr>
        <dsp:cNvPr id="0" name=""/>
        <dsp:cNvSpPr/>
      </dsp:nvSpPr>
      <dsp:spPr>
        <a:xfrm>
          <a:off x="0" y="0"/>
          <a:ext cx="2103120" cy="27255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450" tIns="171450" rIns="171450" bIns="171450" numCol="1" spcCol="1270" anchor="t" anchorCtr="0">
          <a:noAutofit/>
        </a:bodyPr>
        <a:lstStyle/>
        <a:p>
          <a:pPr marL="0" lvl="0" indent="0" algn="l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500" kern="1200" dirty="0"/>
            <a:t>Assess</a:t>
          </a:r>
          <a:endParaRPr lang="en-US" sz="4500" kern="1200" dirty="0"/>
        </a:p>
      </dsp:txBody>
      <dsp:txXfrm>
        <a:off x="0" y="0"/>
        <a:ext cx="2103120" cy="2725553"/>
      </dsp:txXfrm>
    </dsp:sp>
    <dsp:sp modelId="{0DC8AAFD-BDC5-4983-ABD0-284350AD7805}">
      <dsp:nvSpPr>
        <dsp:cNvPr id="0" name=""/>
        <dsp:cNvSpPr/>
      </dsp:nvSpPr>
      <dsp:spPr>
        <a:xfrm>
          <a:off x="2260854" y="42586"/>
          <a:ext cx="8254746" cy="8517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Consider the strengths and weaknesses of a concept, or arguments for and against.</a:t>
          </a:r>
          <a:endParaRPr lang="en-US" sz="2400" kern="1200" dirty="0"/>
        </a:p>
      </dsp:txBody>
      <dsp:txXfrm>
        <a:off x="2260854" y="42586"/>
        <a:ext cx="8254746" cy="851735"/>
      </dsp:txXfrm>
    </dsp:sp>
    <dsp:sp modelId="{BCBBFC31-5845-4309-BC96-3BC691E652DC}">
      <dsp:nvSpPr>
        <dsp:cNvPr id="0" name=""/>
        <dsp:cNvSpPr/>
      </dsp:nvSpPr>
      <dsp:spPr>
        <a:xfrm>
          <a:off x="2103120" y="894322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EB21D3-14FD-4F43-9B67-E246E86B91CB}">
      <dsp:nvSpPr>
        <dsp:cNvPr id="0" name=""/>
        <dsp:cNvSpPr/>
      </dsp:nvSpPr>
      <dsp:spPr>
        <a:xfrm>
          <a:off x="2260854" y="936908"/>
          <a:ext cx="8254746" cy="8517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Weigh up the possibilities before reaching a conclusion.</a:t>
          </a:r>
          <a:endParaRPr lang="en-US" sz="2400" kern="1200" dirty="0"/>
        </a:p>
      </dsp:txBody>
      <dsp:txXfrm>
        <a:off x="2260854" y="936908"/>
        <a:ext cx="8254746" cy="851735"/>
      </dsp:txXfrm>
    </dsp:sp>
    <dsp:sp modelId="{35B205B2-B467-4696-8CB2-4FA176C0F8BE}">
      <dsp:nvSpPr>
        <dsp:cNvPr id="0" name=""/>
        <dsp:cNvSpPr/>
      </dsp:nvSpPr>
      <dsp:spPr>
        <a:xfrm>
          <a:off x="2103120" y="1788644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8F96B4-FA6A-4922-9238-BEC631C188C0}">
      <dsp:nvSpPr>
        <dsp:cNvPr id="0" name=""/>
        <dsp:cNvSpPr/>
      </dsp:nvSpPr>
      <dsp:spPr>
        <a:xfrm>
          <a:off x="2260854" y="1831230"/>
          <a:ext cx="8254746" cy="8517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Alternative words: </a:t>
          </a:r>
          <a:r>
            <a:rPr lang="en-US" sz="2400" b="1" kern="1200" dirty="0"/>
            <a:t>Discuss</a:t>
          </a:r>
          <a:r>
            <a:rPr lang="en-US" sz="2400" b="0" kern="1200" dirty="0"/>
            <a:t>, </a:t>
          </a:r>
          <a:r>
            <a:rPr lang="en-US" sz="2400" b="1" kern="1200" dirty="0"/>
            <a:t>Evaluate</a:t>
          </a:r>
          <a:endParaRPr lang="en-US" sz="2400" kern="1200" dirty="0"/>
        </a:p>
      </dsp:txBody>
      <dsp:txXfrm>
        <a:off x="2260854" y="1831230"/>
        <a:ext cx="8254746" cy="851735"/>
      </dsp:txXfrm>
    </dsp:sp>
    <dsp:sp modelId="{38DE2559-66BA-42FE-8669-B24360D18076}">
      <dsp:nvSpPr>
        <dsp:cNvPr id="0" name=""/>
        <dsp:cNvSpPr/>
      </dsp:nvSpPr>
      <dsp:spPr>
        <a:xfrm>
          <a:off x="2103120" y="2682966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650831-5707-4992-A55E-C5D62E5B6171}">
      <dsp:nvSpPr>
        <dsp:cNvPr id="0" name=""/>
        <dsp:cNvSpPr/>
      </dsp:nvSpPr>
      <dsp:spPr>
        <a:xfrm>
          <a:off x="0" y="0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47C866-E4D4-449D-BF9C-341030D1C1B6}">
      <dsp:nvSpPr>
        <dsp:cNvPr id="0" name=""/>
        <dsp:cNvSpPr/>
      </dsp:nvSpPr>
      <dsp:spPr>
        <a:xfrm>
          <a:off x="0" y="0"/>
          <a:ext cx="2103120" cy="20968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 dirty="0"/>
            <a:t>Explain</a:t>
          </a:r>
          <a:endParaRPr lang="en-US" sz="4400" kern="1200" dirty="0"/>
        </a:p>
      </dsp:txBody>
      <dsp:txXfrm>
        <a:off x="0" y="0"/>
        <a:ext cx="2103120" cy="2096836"/>
      </dsp:txXfrm>
    </dsp:sp>
    <dsp:sp modelId="{0DC8AAFD-BDC5-4983-ABD0-284350AD7805}">
      <dsp:nvSpPr>
        <dsp:cNvPr id="0" name=""/>
        <dsp:cNvSpPr/>
      </dsp:nvSpPr>
      <dsp:spPr>
        <a:xfrm>
          <a:off x="2260854" y="48735"/>
          <a:ext cx="8254746" cy="9747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In-depth answer, with a variety of points or reasons.</a:t>
          </a:r>
          <a:endParaRPr lang="en-US" sz="2800" kern="1200" dirty="0"/>
        </a:p>
      </dsp:txBody>
      <dsp:txXfrm>
        <a:off x="2260854" y="48735"/>
        <a:ext cx="8254746" cy="974701"/>
      </dsp:txXfrm>
    </dsp:sp>
    <dsp:sp modelId="{BCBBFC31-5845-4309-BC96-3BC691E652DC}">
      <dsp:nvSpPr>
        <dsp:cNvPr id="0" name=""/>
        <dsp:cNvSpPr/>
      </dsp:nvSpPr>
      <dsp:spPr>
        <a:xfrm>
          <a:off x="2103120" y="1023436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EB21D3-14FD-4F43-9B67-E246E86B91CB}">
      <dsp:nvSpPr>
        <dsp:cNvPr id="0" name=""/>
        <dsp:cNvSpPr/>
      </dsp:nvSpPr>
      <dsp:spPr>
        <a:xfrm>
          <a:off x="2260854" y="1072171"/>
          <a:ext cx="8254746" cy="9747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Provide clarity to the reader.</a:t>
          </a:r>
        </a:p>
      </dsp:txBody>
      <dsp:txXfrm>
        <a:off x="2260854" y="1072171"/>
        <a:ext cx="8254746" cy="974701"/>
      </dsp:txXfrm>
    </dsp:sp>
    <dsp:sp modelId="{35B205B2-B467-4696-8CB2-4FA176C0F8BE}">
      <dsp:nvSpPr>
        <dsp:cNvPr id="0" name=""/>
        <dsp:cNvSpPr/>
      </dsp:nvSpPr>
      <dsp:spPr>
        <a:xfrm>
          <a:off x="2103120" y="2046872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650831-5707-4992-A55E-C5D62E5B6171}">
      <dsp:nvSpPr>
        <dsp:cNvPr id="0" name=""/>
        <dsp:cNvSpPr/>
      </dsp:nvSpPr>
      <dsp:spPr>
        <a:xfrm>
          <a:off x="0" y="0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47C866-E4D4-449D-BF9C-341030D1C1B6}">
      <dsp:nvSpPr>
        <dsp:cNvPr id="0" name=""/>
        <dsp:cNvSpPr/>
      </dsp:nvSpPr>
      <dsp:spPr>
        <a:xfrm>
          <a:off x="0" y="0"/>
          <a:ext cx="2103120" cy="20968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163830" rIns="163830" bIns="163830" numCol="1" spcCol="1270" anchor="t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 dirty="0"/>
            <a:t>Identify</a:t>
          </a:r>
          <a:endParaRPr lang="en-US" sz="4300" kern="1200" dirty="0"/>
        </a:p>
      </dsp:txBody>
      <dsp:txXfrm>
        <a:off x="0" y="0"/>
        <a:ext cx="2103120" cy="2096836"/>
      </dsp:txXfrm>
    </dsp:sp>
    <dsp:sp modelId="{0DC8AAFD-BDC5-4983-ABD0-284350AD7805}">
      <dsp:nvSpPr>
        <dsp:cNvPr id="0" name=""/>
        <dsp:cNvSpPr/>
      </dsp:nvSpPr>
      <dsp:spPr>
        <a:xfrm>
          <a:off x="2260854" y="48735"/>
          <a:ext cx="8254746" cy="9747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Provide sufficient detail so your reader can recognise your description.</a:t>
          </a:r>
          <a:endParaRPr lang="en-US" sz="2700" kern="1200" dirty="0"/>
        </a:p>
      </dsp:txBody>
      <dsp:txXfrm>
        <a:off x="2260854" y="48735"/>
        <a:ext cx="8254746" cy="974701"/>
      </dsp:txXfrm>
    </dsp:sp>
    <dsp:sp modelId="{BCBBFC31-5845-4309-BC96-3BC691E652DC}">
      <dsp:nvSpPr>
        <dsp:cNvPr id="0" name=""/>
        <dsp:cNvSpPr/>
      </dsp:nvSpPr>
      <dsp:spPr>
        <a:xfrm>
          <a:off x="2103120" y="1023436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EB21D3-14FD-4F43-9B67-E246E86B91CB}">
      <dsp:nvSpPr>
        <dsp:cNvPr id="0" name=""/>
        <dsp:cNvSpPr/>
      </dsp:nvSpPr>
      <dsp:spPr>
        <a:xfrm>
          <a:off x="2260854" y="1072171"/>
          <a:ext cx="8254746" cy="9747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Alternative word: </a:t>
          </a:r>
          <a:r>
            <a:rPr lang="en-GB" sz="2700" b="1" kern="1200" dirty="0"/>
            <a:t>State.</a:t>
          </a:r>
          <a:endParaRPr lang="en-US" sz="2700" kern="1200" dirty="0"/>
        </a:p>
      </dsp:txBody>
      <dsp:txXfrm>
        <a:off x="2260854" y="1072171"/>
        <a:ext cx="8254746" cy="974701"/>
      </dsp:txXfrm>
    </dsp:sp>
    <dsp:sp modelId="{35B205B2-B467-4696-8CB2-4FA176C0F8BE}">
      <dsp:nvSpPr>
        <dsp:cNvPr id="0" name=""/>
        <dsp:cNvSpPr/>
      </dsp:nvSpPr>
      <dsp:spPr>
        <a:xfrm>
          <a:off x="2103120" y="2046872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650831-5707-4992-A55E-C5D62E5B6171}">
      <dsp:nvSpPr>
        <dsp:cNvPr id="0" name=""/>
        <dsp:cNvSpPr/>
      </dsp:nvSpPr>
      <dsp:spPr>
        <a:xfrm>
          <a:off x="0" y="0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47C866-E4D4-449D-BF9C-341030D1C1B6}">
      <dsp:nvSpPr>
        <dsp:cNvPr id="0" name=""/>
        <dsp:cNvSpPr/>
      </dsp:nvSpPr>
      <dsp:spPr>
        <a:xfrm>
          <a:off x="0" y="0"/>
          <a:ext cx="2103120" cy="20968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163830" rIns="163830" bIns="163830" numCol="1" spcCol="1270" anchor="t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 dirty="0"/>
            <a:t>Outline</a:t>
          </a:r>
          <a:endParaRPr lang="en-US" sz="4300" kern="1200" dirty="0"/>
        </a:p>
      </dsp:txBody>
      <dsp:txXfrm>
        <a:off x="0" y="0"/>
        <a:ext cx="2103120" cy="2096836"/>
      </dsp:txXfrm>
    </dsp:sp>
    <dsp:sp modelId="{0DC8AAFD-BDC5-4983-ABD0-284350AD7805}">
      <dsp:nvSpPr>
        <dsp:cNvPr id="0" name=""/>
        <dsp:cNvSpPr/>
      </dsp:nvSpPr>
      <dsp:spPr>
        <a:xfrm>
          <a:off x="2260854" y="32763"/>
          <a:ext cx="8254746" cy="6552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A brief answer which covers all steps, stages or elements of the topic.</a:t>
          </a:r>
          <a:endParaRPr lang="en-US" sz="2100" kern="1200" dirty="0"/>
        </a:p>
      </dsp:txBody>
      <dsp:txXfrm>
        <a:off x="2260854" y="32763"/>
        <a:ext cx="8254746" cy="655261"/>
      </dsp:txXfrm>
    </dsp:sp>
    <dsp:sp modelId="{BCBBFC31-5845-4309-BC96-3BC691E652DC}">
      <dsp:nvSpPr>
        <dsp:cNvPr id="0" name=""/>
        <dsp:cNvSpPr/>
      </dsp:nvSpPr>
      <dsp:spPr>
        <a:xfrm>
          <a:off x="2103120" y="688024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EB21D3-14FD-4F43-9B67-E246E86B91CB}">
      <dsp:nvSpPr>
        <dsp:cNvPr id="0" name=""/>
        <dsp:cNvSpPr/>
      </dsp:nvSpPr>
      <dsp:spPr>
        <a:xfrm>
          <a:off x="2260854" y="720787"/>
          <a:ext cx="8254746" cy="6552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You do not need to provide nitty gritty details.</a:t>
          </a:r>
        </a:p>
      </dsp:txBody>
      <dsp:txXfrm>
        <a:off x="2260854" y="720787"/>
        <a:ext cx="8254746" cy="655261"/>
      </dsp:txXfrm>
    </dsp:sp>
    <dsp:sp modelId="{35B205B2-B467-4696-8CB2-4FA176C0F8BE}">
      <dsp:nvSpPr>
        <dsp:cNvPr id="0" name=""/>
        <dsp:cNvSpPr/>
      </dsp:nvSpPr>
      <dsp:spPr>
        <a:xfrm>
          <a:off x="2103120" y="1376048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64D4F0-C832-455C-90A0-DB3D085DAC88}">
      <dsp:nvSpPr>
        <dsp:cNvPr id="0" name=""/>
        <dsp:cNvSpPr/>
      </dsp:nvSpPr>
      <dsp:spPr>
        <a:xfrm>
          <a:off x="2260854" y="1408811"/>
          <a:ext cx="8254746" cy="6552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Similar to: </a:t>
          </a:r>
          <a:r>
            <a:rPr lang="en-US" sz="2100" b="1" kern="1200" dirty="0" err="1"/>
            <a:t>Summarise</a:t>
          </a:r>
          <a:r>
            <a:rPr lang="en-US" sz="2100" b="0" kern="1200" dirty="0"/>
            <a:t>.</a:t>
          </a:r>
          <a:endParaRPr lang="en-US" sz="2100" kern="1200" dirty="0"/>
        </a:p>
      </dsp:txBody>
      <dsp:txXfrm>
        <a:off x="2260854" y="1408811"/>
        <a:ext cx="8254746" cy="655261"/>
      </dsp:txXfrm>
    </dsp:sp>
    <dsp:sp modelId="{83790599-1C11-43A1-B44D-2B64B99AEE09}">
      <dsp:nvSpPr>
        <dsp:cNvPr id="0" name=""/>
        <dsp:cNvSpPr/>
      </dsp:nvSpPr>
      <dsp:spPr>
        <a:xfrm>
          <a:off x="2103120" y="2064072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650831-5707-4992-A55E-C5D62E5B6171}">
      <dsp:nvSpPr>
        <dsp:cNvPr id="0" name=""/>
        <dsp:cNvSpPr/>
      </dsp:nvSpPr>
      <dsp:spPr>
        <a:xfrm>
          <a:off x="0" y="0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47C866-E4D4-449D-BF9C-341030D1C1B6}">
      <dsp:nvSpPr>
        <dsp:cNvPr id="0" name=""/>
        <dsp:cNvSpPr/>
      </dsp:nvSpPr>
      <dsp:spPr>
        <a:xfrm>
          <a:off x="0" y="0"/>
          <a:ext cx="2103120" cy="20968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450" tIns="171450" rIns="171450" bIns="171450" numCol="1" spcCol="1270" anchor="t" anchorCtr="0">
          <a:noAutofit/>
        </a:bodyPr>
        <a:lstStyle/>
        <a:p>
          <a:pPr marL="0" lvl="0" indent="0" algn="l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500" kern="1200" dirty="0"/>
            <a:t>Review</a:t>
          </a:r>
          <a:endParaRPr lang="en-US" sz="4500" kern="1200" dirty="0"/>
        </a:p>
      </dsp:txBody>
      <dsp:txXfrm>
        <a:off x="0" y="0"/>
        <a:ext cx="2103120" cy="2096836"/>
      </dsp:txXfrm>
    </dsp:sp>
    <dsp:sp modelId="{0DC8AAFD-BDC5-4983-ABD0-284350AD7805}">
      <dsp:nvSpPr>
        <dsp:cNvPr id="0" name=""/>
        <dsp:cNvSpPr/>
      </dsp:nvSpPr>
      <dsp:spPr>
        <a:xfrm>
          <a:off x="2260854" y="32763"/>
          <a:ext cx="8254746" cy="6552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Reflect on a particular task, topic, situation and provide your thoughts.</a:t>
          </a:r>
          <a:endParaRPr lang="en-US" sz="2100" kern="1200" dirty="0"/>
        </a:p>
      </dsp:txBody>
      <dsp:txXfrm>
        <a:off x="2260854" y="32763"/>
        <a:ext cx="8254746" cy="655261"/>
      </dsp:txXfrm>
    </dsp:sp>
    <dsp:sp modelId="{BCBBFC31-5845-4309-BC96-3BC691E652DC}">
      <dsp:nvSpPr>
        <dsp:cNvPr id="0" name=""/>
        <dsp:cNvSpPr/>
      </dsp:nvSpPr>
      <dsp:spPr>
        <a:xfrm>
          <a:off x="2103120" y="688024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EB21D3-14FD-4F43-9B67-E246E86B91CB}">
      <dsp:nvSpPr>
        <dsp:cNvPr id="0" name=""/>
        <dsp:cNvSpPr/>
      </dsp:nvSpPr>
      <dsp:spPr>
        <a:xfrm>
          <a:off x="2260854" y="720787"/>
          <a:ext cx="8254746" cy="6552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Include positive and negative aspects.</a:t>
          </a:r>
          <a:endParaRPr lang="en-US" sz="2100" kern="1200" dirty="0"/>
        </a:p>
      </dsp:txBody>
      <dsp:txXfrm>
        <a:off x="2260854" y="720787"/>
        <a:ext cx="8254746" cy="655261"/>
      </dsp:txXfrm>
    </dsp:sp>
    <dsp:sp modelId="{35B205B2-B467-4696-8CB2-4FA176C0F8BE}">
      <dsp:nvSpPr>
        <dsp:cNvPr id="0" name=""/>
        <dsp:cNvSpPr/>
      </dsp:nvSpPr>
      <dsp:spPr>
        <a:xfrm>
          <a:off x="2103120" y="1376048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651CD5-2EFD-49BD-AE8A-55C32A11E47C}">
      <dsp:nvSpPr>
        <dsp:cNvPr id="0" name=""/>
        <dsp:cNvSpPr/>
      </dsp:nvSpPr>
      <dsp:spPr>
        <a:xfrm>
          <a:off x="2260854" y="1408811"/>
          <a:ext cx="8254746" cy="6552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Similar to: </a:t>
          </a:r>
          <a:r>
            <a:rPr lang="en-US" sz="2100" b="1" kern="1200" dirty="0"/>
            <a:t>Reflect</a:t>
          </a:r>
          <a:r>
            <a:rPr lang="en-US" sz="2100" b="0" kern="1200" dirty="0"/>
            <a:t>.</a:t>
          </a:r>
          <a:endParaRPr lang="en-US" sz="2100" kern="1200" dirty="0"/>
        </a:p>
      </dsp:txBody>
      <dsp:txXfrm>
        <a:off x="2260854" y="1408811"/>
        <a:ext cx="8254746" cy="655261"/>
      </dsp:txXfrm>
    </dsp:sp>
    <dsp:sp modelId="{4D544065-7D58-43CA-A774-1341435BBB17}">
      <dsp:nvSpPr>
        <dsp:cNvPr id="0" name=""/>
        <dsp:cNvSpPr/>
      </dsp:nvSpPr>
      <dsp:spPr>
        <a:xfrm>
          <a:off x="2103120" y="2064072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650831-5707-4992-A55E-C5D62E5B6171}">
      <dsp:nvSpPr>
        <dsp:cNvPr id="0" name=""/>
        <dsp:cNvSpPr/>
      </dsp:nvSpPr>
      <dsp:spPr>
        <a:xfrm>
          <a:off x="0" y="0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47C866-E4D4-449D-BF9C-341030D1C1B6}">
      <dsp:nvSpPr>
        <dsp:cNvPr id="0" name=""/>
        <dsp:cNvSpPr/>
      </dsp:nvSpPr>
      <dsp:spPr>
        <a:xfrm>
          <a:off x="0" y="0"/>
          <a:ext cx="2103120" cy="20968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Summarise</a:t>
          </a:r>
          <a:endParaRPr lang="en-US" sz="2900" kern="1200" dirty="0"/>
        </a:p>
      </dsp:txBody>
      <dsp:txXfrm>
        <a:off x="0" y="0"/>
        <a:ext cx="2103120" cy="2096836"/>
      </dsp:txXfrm>
    </dsp:sp>
    <dsp:sp modelId="{0DC8AAFD-BDC5-4983-ABD0-284350AD7805}">
      <dsp:nvSpPr>
        <dsp:cNvPr id="0" name=""/>
        <dsp:cNvSpPr/>
      </dsp:nvSpPr>
      <dsp:spPr>
        <a:xfrm>
          <a:off x="2260854" y="48735"/>
          <a:ext cx="8254746" cy="9747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A brief, informative description of an idea, concept, situation or topic.</a:t>
          </a:r>
          <a:endParaRPr lang="en-US" sz="2700" kern="1200" dirty="0"/>
        </a:p>
      </dsp:txBody>
      <dsp:txXfrm>
        <a:off x="2260854" y="48735"/>
        <a:ext cx="8254746" cy="974701"/>
      </dsp:txXfrm>
    </dsp:sp>
    <dsp:sp modelId="{BCBBFC31-5845-4309-BC96-3BC691E652DC}">
      <dsp:nvSpPr>
        <dsp:cNvPr id="0" name=""/>
        <dsp:cNvSpPr/>
      </dsp:nvSpPr>
      <dsp:spPr>
        <a:xfrm>
          <a:off x="2103120" y="1023436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EB21D3-14FD-4F43-9B67-E246E86B91CB}">
      <dsp:nvSpPr>
        <dsp:cNvPr id="0" name=""/>
        <dsp:cNvSpPr/>
      </dsp:nvSpPr>
      <dsp:spPr>
        <a:xfrm>
          <a:off x="2260854" y="1072171"/>
          <a:ext cx="8254746" cy="9747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You do not need to provide nitty gritty details.</a:t>
          </a:r>
        </a:p>
      </dsp:txBody>
      <dsp:txXfrm>
        <a:off x="2260854" y="1072171"/>
        <a:ext cx="8254746" cy="974701"/>
      </dsp:txXfrm>
    </dsp:sp>
    <dsp:sp modelId="{35B205B2-B467-4696-8CB2-4FA176C0F8BE}">
      <dsp:nvSpPr>
        <dsp:cNvPr id="0" name=""/>
        <dsp:cNvSpPr/>
      </dsp:nvSpPr>
      <dsp:spPr>
        <a:xfrm>
          <a:off x="2103120" y="2046872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9C94CA-01A7-478A-A63E-6DFB81162F58}">
      <dsp:nvSpPr>
        <dsp:cNvPr id="0" name=""/>
        <dsp:cNvSpPr/>
      </dsp:nvSpPr>
      <dsp:spPr>
        <a:xfrm>
          <a:off x="1267" y="148227"/>
          <a:ext cx="4942224" cy="296533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Power Point on OneDrive</a:t>
          </a:r>
          <a:endParaRPr lang="en-US" sz="26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Why you have chosen to come to university</a:t>
          </a:r>
          <a:endParaRPr lang="en-US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Why you have chosen this course</a:t>
          </a:r>
          <a:endParaRPr lang="en-US" sz="2000" kern="1200" dirty="0"/>
        </a:p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>
              <a:latin typeface="Bierstadt"/>
            </a:rPr>
            <a:t>Evaluate the benefits to obtaining this qualification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What you hope to achieve at the end of this course and why</a:t>
          </a:r>
          <a:endParaRPr lang="en-US" sz="2000" kern="1200" dirty="0"/>
        </a:p>
      </dsp:txBody>
      <dsp:txXfrm>
        <a:off x="1267" y="148227"/>
        <a:ext cx="4942224" cy="2965334"/>
      </dsp:txXfrm>
    </dsp:sp>
    <dsp:sp modelId="{33306A98-5A21-40F9-A919-F5AC6E546A92}">
      <dsp:nvSpPr>
        <dsp:cNvPr id="0" name=""/>
        <dsp:cNvSpPr/>
      </dsp:nvSpPr>
      <dsp:spPr>
        <a:xfrm>
          <a:off x="5437713" y="148227"/>
          <a:ext cx="4942224" cy="2965334"/>
        </a:xfrm>
        <a:prstGeom prst="rect">
          <a:avLst/>
        </a:prstGeom>
        <a:solidFill>
          <a:schemeClr val="accent5">
            <a:hueOff val="20103232"/>
            <a:satOff val="674"/>
            <a:lumOff val="-705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Your presentation needs to include the following:-</a:t>
          </a:r>
          <a:endParaRPr lang="en-US" sz="2600" kern="1200" dirty="0"/>
        </a:p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1" kern="1200" dirty="0">
              <a:latin typeface="Bierstadt"/>
            </a:rPr>
            <a:t> A minimum of 3</a:t>
          </a:r>
          <a:r>
            <a:rPr lang="en-GB" sz="2000" b="1" kern="1200" dirty="0"/>
            <a:t> slides</a:t>
          </a:r>
          <a:endParaRPr lang="en-US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1" kern="1200" dirty="0"/>
            <a:t>1 image</a:t>
          </a:r>
          <a:endParaRPr lang="en-US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1" kern="1200" dirty="0"/>
            <a:t>Animation</a:t>
          </a:r>
          <a:endParaRPr lang="en-US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1" kern="1200" dirty="0"/>
            <a:t>Once completed, please share the PP from the OneDrive to me :- s.france@uwtsd.ac.uk</a:t>
          </a:r>
          <a:endParaRPr lang="en-US" sz="2000" kern="1200" dirty="0"/>
        </a:p>
      </dsp:txBody>
      <dsp:txXfrm>
        <a:off x="5437713" y="148227"/>
        <a:ext cx="4942224" cy="29653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6-26T13:23:43.356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14729 6617 16383 0 0,'0'-4'0'0'0,"-4"-2"0"0"0,-7-5 0 0 0,-1-4 0 0 0,-3-1 0 0 0,-4 4 0 0 0,-3 2 0 0 0,2 0 0 0 0,0 1 0 0 0,-2 1 0 0 0,-1 4 0 0 0,-1 1 0 0 0,-2 1 0 0 0,-5 2 0 0 0,-2 0 0 0 0,0 0 0 0 0,1 1 0 0 0,1-1 0 0 0,1 0 0 0 0,2 1 0 0 0,0-1 0 0 0,1 4 0 0 0,5 7 0 0 0,1 1 0 0 0,4 3 0 0 0,1 0 0 0 0,-1-4 0 0 0,1 1 0 0 0,-1-1 0 0 0,3 2 0 0 0,4 4 0 0 0,-2-2 0 0 0,-2 2 0 0 0,0 2 0 0 0,3 3 0 0 0,3 2 0 0 0,-1-3 0 0 0,0 0 0 0 0,2 0 0 0 0,3 2 0 0 0,1 1 0 0 0,1 2 0 0 0,2 0 0 0 0,0 1 0 0 0,0 0 0 0 0,0 1 0 0 0,1-1 0 0 0,-1 5 0 0 0,0 6 0 0 0,0 2 0 0 0,1-3 0 0 0,-1-1 0 0 0,4-8 0 0 0,2-4 0 0 0,5-1 0 0 0,4-5 0 0 0,1-1 0 0 0,1-3 0 0 0,3-4 0 0 0,-2 1 0 0 0,0-1 0 0 0,2-3 0 0 0,2 2 0 0 0,2 0 0 0 0,7-2 0 0 0,6 3 0 0 0,7 4 0 0 0,0 0 0 0 0,2-3 0 0 0,2-3 0 0 0,-2-3 0 0 0,-4-2 0 0 0,-5-2 0 0 0,0-1 0 0 0,4 0 0 0 0,-1-1 0 0 0,2 1 0 0 0,-2-1 0 0 0,-2 1 0 0 0,1 0 0 0 0,3-1 0 0 0,-1 1 0 0 0,-2 0 0 0 0,-4 0 0 0 0,1-4 0 0 0,0-7 0 0 0,-2-1 0 0 0,-2-3 0 0 0,-2 1 0 0 0,-6-2 0 0 0,-7-3 0 0 0,-7-2 0 0 0,-4-3 0 0 0,-4-2 0 0 0,-2-1 0 0 0,-1 0 0 0 0,-1-1 0 0 0,1 1 0 0 0,0-1 0 0 0,0 1 0 0 0,1-1 0 0 0,-1 1 0 0 0,1 0 0 0 0,-4 0 0 0 0,-7 4 0 0 0,-1 2 0 0 0,2 0 0 0 0,2-2 0 0 0,2 0 0 0 0,3-2 0 0 0,-3 3 0 0 0,-1 2 0 0 0,2-2 0 0 0,-4 4 0 0 0,0 0 0 0 0,-3 4 0 0 0,-5 3 0 0 0,2-1 0 0 0,-2 2 0 0 0,-3 3 0 0 0,3-3 0 0 0,-2 1 0 0 0,4-2 0 0 0,-1-1 0 0 0,-2 3 0 0 0,2-2 0 0 0,-1 1 0 0 0,-3 2 0 0 0,3-2 0 0 0,0 1 0 0 0,-3 1 0 0 0,3 3 0 0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6-26T13:23:43.357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26485 7805 16383 0 0,'0'0'0'0'0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D2E550-9A48-4D3A-A275-8422FDDFCD9E}" type="datetimeFigureOut">
              <a:t>10/3/2023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B6F778A-1FD7-406E-A154-F20CE6132C2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97136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lIns="84408" tIns="42204" rIns="84408" bIns="42204"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lIns="84408" tIns="42204" rIns="84408" bIns="42204"/>
          <a:lstStyle/>
          <a:p>
            <a:fld id="{9C89251B-AD07-454C-A5CF-957D237181F5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232785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lIns="84408" tIns="42204" rIns="84408" bIns="42204"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lIns="84408" tIns="42204" rIns="84408" bIns="42204"/>
          <a:lstStyle/>
          <a:p>
            <a:fld id="{9C89251B-AD07-454C-A5CF-957D237181F5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13247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lIns="84408" tIns="42204" rIns="84408" bIns="42204"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lIns="84408" tIns="42204" rIns="84408" bIns="42204"/>
          <a:lstStyle/>
          <a:p>
            <a:fld id="{9C89251B-AD07-454C-A5CF-957D237181F5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703464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lIns="84408" tIns="42204" rIns="84408" bIns="42204">
            <a:normAutofit/>
          </a:bodyPr>
          <a:lstStyle/>
          <a:p>
            <a:r>
              <a:rPr lang="en-GB"/>
              <a:t>See Assignment Brief 1. Go through sections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lIns="84408" tIns="42204" rIns="84408" bIns="42204"/>
          <a:lstStyle/>
          <a:p>
            <a:fld id="{9C89251B-AD07-454C-A5CF-957D237181F5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916196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Tour of Moodle page</a:t>
            </a:r>
          </a:p>
          <a:p>
            <a:r>
              <a:rPr lang="en-US" dirty="0">
                <a:cs typeface="Calibri"/>
              </a:rPr>
              <a:t>Discuss assessment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F778A-1FD7-406E-A154-F20CE6132C2C}" type="slidenum">
              <a:rPr lang="en-GB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2803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What’s the first step to approaching an assignment?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E7C017-B3C8-4F26-8027-C42283B54268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687601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Analyse the use of…</a:t>
            </a:r>
          </a:p>
          <a:p>
            <a:endParaRPr lang="en-GB" dirty="0"/>
          </a:p>
          <a:p>
            <a:r>
              <a:rPr lang="en-GB" dirty="0"/>
              <a:t>Assess the effectiveness of…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E7C017-B3C8-4F26-8027-C42283B54268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321085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Explain the use of…</a:t>
            </a:r>
          </a:p>
          <a:p>
            <a:endParaRPr lang="en-GB" dirty="0"/>
          </a:p>
          <a:p>
            <a:r>
              <a:rPr lang="en-GB" dirty="0"/>
              <a:t>Identify the key characteristics of…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E7C017-B3C8-4F26-8027-C42283B54268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992390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Outline the process of…</a:t>
            </a:r>
          </a:p>
          <a:p>
            <a:endParaRPr lang="en-GB" dirty="0"/>
          </a:p>
          <a:p>
            <a:r>
              <a:rPr lang="en-GB" dirty="0"/>
              <a:t>Review the application of…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E7C017-B3C8-4F26-8027-C42283B54268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907311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Summarise the key points…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E7C017-B3C8-4F26-8027-C42283B54268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322691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F778A-1FD7-406E-A154-F20CE6132C2C}" type="slidenum"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65160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Demonstrates research</a:t>
            </a:r>
          </a:p>
          <a:p>
            <a:r>
              <a:rPr lang="en-US" dirty="0"/>
              <a:t>Enables the reader to find the sources</a:t>
            </a:r>
          </a:p>
          <a:p>
            <a:r>
              <a:rPr lang="en-US" dirty="0"/>
              <a:t>Acknowledging the author</a:t>
            </a:r>
          </a:p>
          <a:p>
            <a:r>
              <a:rPr lang="en-US" dirty="0"/>
              <a:t>Add academic credibility</a:t>
            </a:r>
          </a:p>
          <a:p>
            <a:r>
              <a:rPr lang="en-US" dirty="0"/>
              <a:t>Evidences knowledge and understanding</a:t>
            </a:r>
          </a:p>
          <a:p>
            <a:r>
              <a:rPr lang="en-US" dirty="0"/>
              <a:t>Avoid Plagiarism </a:t>
            </a:r>
            <a:endParaRPr lang="en-US" dirty="0">
              <a:cs typeface="Calibri" panose="020F0502020204030204"/>
            </a:endParaRPr>
          </a:p>
          <a:p>
            <a:r>
              <a:rPr lang="en-US" dirty="0"/>
              <a:t>Evidences authentic work</a:t>
            </a:r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pPr algn="ctr"/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F778A-1FD7-406E-A154-F20CE6132C2C}" type="slidenum">
              <a:rPr lang="en-GB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185221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So here are the 7 reasons why...</a:t>
            </a:r>
          </a:p>
          <a:p>
            <a:r>
              <a:rPr lang="en-US" dirty="0"/>
              <a:t>As we can see referencing our work not only provides the 7 reasons as stated on the slide but it also provides transparency.....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F778A-1FD7-406E-A154-F20CE6132C2C}" type="slidenum">
              <a:rPr lang="en-GB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141455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So, we have identified what happens when it goes wrong withing our chosen discipline (policing/ CJS/ probation </a:t>
            </a:r>
            <a:r>
              <a:rPr lang="en-US" dirty="0" err="1">
                <a:cs typeface="Calibri"/>
              </a:rPr>
              <a:t>etc</a:t>
            </a:r>
            <a:r>
              <a:rPr lang="en-US" dirty="0">
                <a:cs typeface="Calibri"/>
              </a:rPr>
              <a:t>) but what are the consequences within academia?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F778A-1FD7-406E-A154-F20CE6132C2C}" type="slidenum">
              <a:rPr lang="en-GB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035497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As we have discussed, you'll be tasked with providing different modes of assessment throughout your degree, one of them being a presentation which we will cover as we go through the module.</a:t>
            </a:r>
          </a:p>
          <a:p>
            <a:r>
              <a:rPr lang="en-US" dirty="0">
                <a:cs typeface="Calibri"/>
              </a:rPr>
              <a:t>For todays task, I would like you to carry out the following....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F778A-1FD7-406E-A154-F20CE6132C2C}" type="slidenum">
              <a:rPr lang="en-GB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190721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Show demo and then get students to upload the PP to the demo link.</a:t>
            </a:r>
          </a:p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F778A-1FD7-406E-A154-F20CE6132C2C}" type="slidenum">
              <a:rPr lang="en-GB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70878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03/10/2023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03/10/2023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D284A420-F50C-4C2C-B88E-E6F4EF504B6E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93A6D2E-5228-4998-9E24-EFCCA024675E}"/>
              </a:ext>
            </a:extLst>
          </p:cNvPr>
          <p:cNvSpPr/>
          <p:nvPr/>
        </p:nvSpPr>
        <p:spPr>
          <a:xfrm>
            <a:off x="0" y="-2"/>
            <a:ext cx="12188952" cy="3567547"/>
          </a:xfrm>
          <a:prstGeom prst="rect">
            <a:avLst/>
          </a:prstGeom>
          <a:ln>
            <a:noFill/>
          </a:ln>
          <a:effectLst>
            <a:outerShdw blurRad="228600" dist="152400" dir="5460000" sx="95000" sy="95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9D878C-9930-44AF-AE18-FCA0DAE10D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1802" y="852055"/>
            <a:ext cx="10380572" cy="2581463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82D608-1F8D-47BB-B595-43B7BEACA90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1802" y="3754582"/>
            <a:ext cx="10380572" cy="2244436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D3C1DA-DAC9-422B-9450-54A7E03B3D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1EE12-F28E-4B03-A404-A8FCAE0F6316}" type="datetime1">
              <a:rPr lang="en-US" smtClean="0"/>
              <a:t>10/3/2023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9A2B9-3E23-4C08-A5CE-698861210A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12E61E-26F7-4369-8F2F-6D3CDF644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3ADB48DB-8E25-4F2F-8C02-5B793937255F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32BA7E3-7313-49C8-A245-A85BDEB13EB3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650774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C62CCA-8D32-44C3-809A-54D0245B8A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2"/>
            <a:ext cx="10380573" cy="143227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689041-349C-49F8-B155-6F58628737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799" y="2750126"/>
            <a:ext cx="10381205" cy="32617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35E088-72B1-425B-B53B-81B1348261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62799E-EB8E-4038-8063-81BB57C732D4}" type="datetime1">
              <a:rPr lang="en-US" smtClean="0"/>
              <a:t>10/3/2023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180451-8BF9-48B2-8E6A-9E15C83357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68196E-3A76-4417-BFD8-4400D16E07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624682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CFB183B-99B9-4420-AB2D-070568510522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6DF62B9-1876-4EEB-929D-B46F98265E34}"/>
              </a:ext>
            </a:extLst>
          </p:cNvPr>
          <p:cNvSpPr/>
          <p:nvPr/>
        </p:nvSpPr>
        <p:spPr>
          <a:xfrm>
            <a:off x="0" y="-2"/>
            <a:ext cx="12192000" cy="3862064"/>
          </a:xfrm>
          <a:prstGeom prst="rect">
            <a:avLst/>
          </a:prstGeom>
          <a:ln>
            <a:noFill/>
          </a:ln>
          <a:effectLst>
            <a:outerShdw blurRad="203200" dist="127000" dir="5460000" sx="96000" sy="96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5F0E4DD-839A-4BD2-B5FA-FF319E87D037}"/>
              </a:ext>
            </a:extLst>
          </p:cNvPr>
          <p:cNvCxnSpPr>
            <a:cxnSpLocks/>
          </p:cNvCxnSpPr>
          <p:nvPr/>
        </p:nvCxnSpPr>
        <p:spPr>
          <a:xfrm>
            <a:off x="11668155" y="852056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7692C2FB-E558-4132-AAF5-EFCED0144B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2056"/>
            <a:ext cx="10380572" cy="257694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AA20424-DA4E-467F-AC0A-D44192A54F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1797" y="4202832"/>
            <a:ext cx="10395116" cy="1789260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B39F9C-ADA9-4225-9D74-193A8894ED7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2481" y="6236208"/>
            <a:ext cx="3037459" cy="365125"/>
          </a:xfrm>
        </p:spPr>
        <p:txBody>
          <a:bodyPr/>
          <a:lstStyle/>
          <a:p>
            <a:fld id="{217A73C3-B243-44D3-809D-EF8FDFBD85D4}" type="datetime1">
              <a:rPr lang="en-US" smtClean="0"/>
              <a:t>10/3/2023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057DEC-B96B-4D69-8B62-5156FDA6D9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2481" y="237744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BF4AC1-9934-43DC-B9AC-322612A746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9782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CBDA60A-39CD-41D4-8AE5-0FB7FD78559C}"/>
              </a:ext>
            </a:extLst>
          </p:cNvPr>
          <p:cNvCxnSpPr>
            <a:cxnSpLocks/>
          </p:cNvCxnSpPr>
          <p:nvPr/>
        </p:nvCxnSpPr>
        <p:spPr>
          <a:xfrm>
            <a:off x="11668155" y="852056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4217986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1CAF84-4A19-4D9A-9B82-46BCBED4F7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2"/>
            <a:ext cx="10380573" cy="143227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A373DD-26AC-4E69-A17C-538D9C7C685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1800" y="2833255"/>
            <a:ext cx="5045281" cy="31657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D30C23-A75F-45DF-BCCF-760C533AC7F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7092" y="2833255"/>
            <a:ext cx="5045281" cy="31657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2C3974-73EC-4F1B-9E92-0E279ABEE5C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2481" y="6236208"/>
            <a:ext cx="3037459" cy="365125"/>
          </a:xfrm>
        </p:spPr>
        <p:txBody>
          <a:bodyPr/>
          <a:lstStyle/>
          <a:p>
            <a:fld id="{C9B6D3E3-28E2-4380-A113-67698215C5F8}" type="datetime1">
              <a:rPr lang="en-US" smtClean="0"/>
              <a:t>10/3/2023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70B3F2-3F28-42A3-9701-A6F01F1B18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2481" y="237744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E7A2FC-50E7-4972-9F28-E3AC4EF93D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9782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60215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865F85-77E6-4F6D-9FFA-5D76201B13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2" y="872836"/>
            <a:ext cx="10380572" cy="142701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6C0DAE-58D1-45D9-9FC4-B0864E332C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1801" y="2713326"/>
            <a:ext cx="5023424" cy="823912"/>
          </a:xfrm>
        </p:spPr>
        <p:txBody>
          <a:bodyPr anchor="b">
            <a:normAutofit/>
          </a:bodyPr>
          <a:lstStyle>
            <a:lvl1pPr marL="0" indent="0">
              <a:buNone/>
              <a:defRPr sz="2400" b="0" i="1" u="none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1E63D7-9812-4EA1-A0A2-14D974311F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1801" y="3706091"/>
            <a:ext cx="5023424" cy="233449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4C5055B-04A0-47D3-90ED-135025F857F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094211" y="2713326"/>
            <a:ext cx="5048163" cy="823912"/>
          </a:xfrm>
        </p:spPr>
        <p:txBody>
          <a:bodyPr anchor="b">
            <a:normAutofit/>
          </a:bodyPr>
          <a:lstStyle>
            <a:lvl1pPr marL="0" indent="0">
              <a:buNone/>
              <a:defRPr sz="2400" b="0" i="1" u="none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8936E6E-8F64-49E6-B57C-86CF92D1689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094211" y="3706091"/>
            <a:ext cx="5048163" cy="233449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CFFBEAD-2827-40DA-8338-2D691325F1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2481" y="6236208"/>
            <a:ext cx="3037459" cy="365125"/>
          </a:xfrm>
        </p:spPr>
        <p:txBody>
          <a:bodyPr/>
          <a:lstStyle/>
          <a:p>
            <a:fld id="{A9EFCB61-04AD-47C9-BF79-2BD8B9CEC07A}" type="datetime1">
              <a:rPr lang="en-US" smtClean="0"/>
              <a:t>10/3/2023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F34B88D-9C6E-4A88-985C-3ED5057A1F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2481" y="237744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80B6A32-2D15-425F-B6A9-146AFB5C1A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9782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720377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C81B7C-9BD5-4CF8-BAEB-A6CB78DA2F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85F1D3-3353-4FC6-8854-51B0BFFD6D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535E0C-D585-492F-8146-7493F4086301}" type="datetime1">
              <a:rPr lang="en-US" smtClean="0"/>
              <a:t>10/3/2023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7226CE6-6BEB-46DB-BD4B-9B8AE89A1A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81BCCC-8B3F-40B3-91D5-52E53B2AAE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545986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2C0FBB6-4CCA-4358-9DD5-CDF2173E63C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902559A-671A-4FDE-82C3-1CF8CFCF1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48390-48B5-49AB-B019-A7C8FB8C31F6}" type="datetime1">
              <a:rPr lang="en-US" smtClean="0"/>
              <a:t>10/3/2023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8A14275-250D-437E-BAF1-5BB3CDE64A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D93BDE-2A52-4AA7-B222-0F25570EB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9E6B771E-DDF7-430C-9462-BA1D3742C84E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8418129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DF9A0B00-F6ED-4C3A-97DC-C2AF9D62EE8B}"/>
              </a:ext>
            </a:extLst>
          </p:cNvPr>
          <p:cNvSpPr/>
          <p:nvPr/>
        </p:nvSpPr>
        <p:spPr>
          <a:xfrm>
            <a:off x="79067" y="0"/>
            <a:ext cx="4998624" cy="6858000"/>
          </a:xfrm>
          <a:prstGeom prst="rect">
            <a:avLst/>
          </a:prstGeom>
          <a:ln>
            <a:noFill/>
          </a:ln>
          <a:effectLst>
            <a:outerShdw blurRad="228600" dist="114300" dir="21540000" sx="96000" sy="96000" algn="t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3" name="Rectangle 122">
            <a:extLst>
              <a:ext uri="{FF2B5EF4-FFF2-40B4-BE49-F238E27FC236}">
                <a16:creationId xmlns:a16="http://schemas.microsoft.com/office/drawing/2014/main" id="{3B025FD9-B9EF-4F5C-B67D-3485253B7A6A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7F545CD-A200-4C66-BF9A-9B839D0CE648}"/>
              </a:ext>
            </a:extLst>
          </p:cNvPr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ln>
            <a:noFill/>
          </a:ln>
          <a:effectLst>
            <a:outerShdw blurRad="228600" dist="152400" dir="21540000" sx="96000" sy="96000" algn="t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110916-EEE9-418C-B24A-EC09A6D228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537" y="872836"/>
            <a:ext cx="4560525" cy="2281050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C3A0F4-FD98-409E-B41A-5F4352C6A8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21781" y="872837"/>
            <a:ext cx="4520593" cy="5140036"/>
          </a:xfrm>
        </p:spPr>
        <p:txBody>
          <a:bodyPr>
            <a:normAutofit/>
          </a:bodyPr>
          <a:lstStyle>
            <a:lvl1pPr algn="l">
              <a:defRPr sz="2800"/>
            </a:lvl1pPr>
            <a:lvl2pPr algn="l">
              <a:defRPr sz="2400"/>
            </a:lvl2pPr>
            <a:lvl3pPr algn="l">
              <a:defRPr sz="2000"/>
            </a:lvl3pPr>
            <a:lvl4pPr algn="l">
              <a:defRPr sz="1800"/>
            </a:lvl4pPr>
            <a:lvl5pPr algn="l"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EFABF6F-6E7C-4B3F-B205-09361DA589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70537" y="3442854"/>
            <a:ext cx="4560525" cy="2576945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25198D-8500-4277-AA5D-3C3D8FDDCF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29184" y="6236208"/>
            <a:ext cx="3037459" cy="365125"/>
          </a:xfrm>
        </p:spPr>
        <p:txBody>
          <a:bodyPr/>
          <a:lstStyle/>
          <a:p>
            <a:fld id="{962E767E-8A14-4E70-91B9-2101CBC4D7BD}" type="datetime1">
              <a:rPr lang="en-US" smtClean="0"/>
              <a:t>10/3/2023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8D219F-027A-4632-9FB0-BD098D569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9184" y="237744"/>
            <a:ext cx="3792532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30C82B-C7DC-434D-8768-DE9D117671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2840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129" name="Straight Connector 128">
            <a:extLst>
              <a:ext uri="{FF2B5EF4-FFF2-40B4-BE49-F238E27FC236}">
                <a16:creationId xmlns:a16="http://schemas.microsoft.com/office/drawing/2014/main" id="{A8CCC603-9605-46C8-9034-8DAE6AC40DD9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6CBBF1D9-8F8F-45A3-BDB4-952D0FB20A4D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2643144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CBEB8797-B080-41A6-B14E-8DC7F0F27E4E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C6C7272-A552-46B3-992F-F5ADD5AA2443}"/>
              </a:ext>
            </a:extLst>
          </p:cNvPr>
          <p:cNvSpPr/>
          <p:nvPr/>
        </p:nvSpPr>
        <p:spPr>
          <a:xfrm>
            <a:off x="-1" y="0"/>
            <a:ext cx="6087677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228600" dist="152400" dir="21540000" sx="96000" sy="96000" algn="t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5F6AD1-1E6C-46AF-8431-6627180FFD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733" y="858981"/>
            <a:ext cx="4556749" cy="2281052"/>
          </a:xfrm>
        </p:spPr>
        <p:txBody>
          <a:bodyPr anchor="b"/>
          <a:lstStyle>
            <a:lvl1pPr>
              <a:defRPr lang="en-US" sz="3600" kern="120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88A91F9-760E-4CF4-8A03-FA1482C35EB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59826" y="865909"/>
            <a:ext cx="4582548" cy="512618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49A9D5-BA6E-4C4A-88A0-5BB86958B8E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8733" y="3429000"/>
            <a:ext cx="4556749" cy="2590800"/>
          </a:xfrm>
        </p:spPr>
        <p:txBody>
          <a:bodyPr/>
          <a:lstStyle>
            <a:lvl1pPr marL="0" indent="0">
              <a:buNone/>
              <a:defRPr lang="en-US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756899E-70A1-4EFB-87EC-6C4F3BC0360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29184" y="6236208"/>
            <a:ext cx="3037459" cy="365125"/>
          </a:xfrm>
        </p:spPr>
        <p:txBody>
          <a:bodyPr/>
          <a:lstStyle/>
          <a:p>
            <a:fld id="{01AF0C4B-5A4A-45CA-ABEC-10F107160D33}" type="datetime1">
              <a:rPr lang="en-US" smtClean="0"/>
              <a:t>10/3/2023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FC34B05-4931-4BC8-BD43-9E6B944B30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9184" y="237744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4ABE5D-7EA4-4D33-B23E-52E640CBF2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2840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74" name="Straight Connector 73">
            <a:extLst>
              <a:ext uri="{FF2B5EF4-FFF2-40B4-BE49-F238E27FC236}">
                <a16:creationId xmlns:a16="http://schemas.microsoft.com/office/drawing/2014/main" id="{DF0DB5EA-94EC-4DB5-B8E5-B454005C1552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699FF82-B951-46E6-AEA7-0993C867FB6D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1896764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4F69F7-12D5-40F0-88F0-33D60AEB02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5BB511-E79D-41D8-AF91-14A5C803FC8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705DFA-4DAF-4B30-8032-503081AEA4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B8189-0D9C-48A6-9FA3-862227B094CE}" type="datetime1">
              <a:rPr lang="en-US" smtClean="0"/>
              <a:t>10/3/2023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34FBF5-16C0-46A0-916A-4910C1B615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626EA6-7E48-454C-887A-0EF3356F91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631024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A312BAB-A07B-4FEA-8EB5-A7BD8B24C6D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245A432-7E52-48B5-A8BB-13EED592E35A}"/>
              </a:ext>
            </a:extLst>
          </p:cNvPr>
          <p:cNvSpPr/>
          <p:nvPr/>
        </p:nvSpPr>
        <p:spPr>
          <a:xfrm>
            <a:off x="7813964" y="0"/>
            <a:ext cx="4378036" cy="6858000"/>
          </a:xfrm>
          <a:prstGeom prst="rect">
            <a:avLst/>
          </a:prstGeom>
          <a:ln>
            <a:noFill/>
          </a:ln>
          <a:effectLst>
            <a:outerShdw blurRad="254000" dist="152400" dir="10680000" sx="95000" sy="95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56288B6-16BD-4DEE-9187-C78963ED1D8A}"/>
              </a:ext>
            </a:extLst>
          </p:cNvPr>
          <p:cNvCxnSpPr>
            <a:cxnSpLocks/>
          </p:cNvCxnSpPr>
          <p:nvPr/>
        </p:nvCxnSpPr>
        <p:spPr>
          <a:xfrm rot="16200000" flipH="1">
            <a:off x="10361537" y="120772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F9259F7B-ED77-4251-A424-93712C6F57A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139544" y="872836"/>
            <a:ext cx="2521527" cy="5119256"/>
          </a:xfrm>
        </p:spPr>
        <p:txBody>
          <a:bodyPr vert="eaVert"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0295692-9BD0-4EB9-B344-9A6945DB0B8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56746" y="872836"/>
            <a:ext cx="6634169" cy="51192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128527-7CED-4CF3-A260-649685D2E6D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29184" y="6236208"/>
            <a:ext cx="3037459" cy="365125"/>
          </a:xfrm>
        </p:spPr>
        <p:txBody>
          <a:bodyPr/>
          <a:lstStyle/>
          <a:p>
            <a:fld id="{26ADDCAE-6443-42C3-9C19-F95985500186}" type="datetime1">
              <a:rPr lang="en-US" smtClean="0"/>
              <a:t>10/3/2023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517F65-E517-4B50-B559-FD7D59F3E8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9184" y="237744"/>
            <a:ext cx="35814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D40B7-46EE-49D9-BE89-7E101F80A4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2840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05031BF-2EA5-4128-B6AF-2D0F5A101095}"/>
              </a:ext>
            </a:extLst>
          </p:cNvPr>
          <p:cNvCxnSpPr>
            <a:cxnSpLocks/>
          </p:cNvCxnSpPr>
          <p:nvPr/>
        </p:nvCxnSpPr>
        <p:spPr>
          <a:xfrm rot="16200000" flipH="1">
            <a:off x="10361537" y="120772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745012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38E7D36-B1C9-463C-983F-AEA5810A60D0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7B9A221-B33F-47C2-85FF-2C8F363D797B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D0E0EF1-7626-4514-9337-271DD661B1EB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65" name="Rectangle 64">
            <a:extLst>
              <a:ext uri="{FF2B5EF4-FFF2-40B4-BE49-F238E27FC236}">
                <a16:creationId xmlns:a16="http://schemas.microsoft.com/office/drawing/2014/main" id="{5F0B1492-9A00-4F80-8771-0BB2C2C4353C}"/>
              </a:ext>
            </a:extLst>
          </p:cNvPr>
          <p:cNvSpPr/>
          <p:nvPr/>
        </p:nvSpPr>
        <p:spPr>
          <a:xfrm>
            <a:off x="0" y="-2"/>
            <a:ext cx="12188952" cy="2544415"/>
          </a:xfrm>
          <a:prstGeom prst="rect">
            <a:avLst/>
          </a:prstGeom>
          <a:ln>
            <a:noFill/>
          </a:ln>
          <a:effectLst>
            <a:outerShdw blurRad="190500" dist="127000" dir="5460000" sx="94000" sy="94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462805-4F8E-44FE-905C-2C3F1A2B3D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2"/>
            <a:ext cx="10380573" cy="14322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45021C-0380-49AA-ADA1-A8B473FBF5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1799" y="2750126"/>
            <a:ext cx="10381205" cy="326178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7A2409-F298-40BF-BFAC-65A3E71D29E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2481" y="6240079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989806E-8E94-473C-AEE7-BE6F15F85533}" type="datetime1">
              <a:rPr lang="en-US" smtClean="0"/>
              <a:t>10/3/2023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4799D8-4DBF-4BB2-8D2B-65592ADC900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2481" y="236199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F99666-11C3-48A1-966C-439EBF9D9A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89782" y="235881"/>
            <a:ext cx="756746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1400" b="1" kern="1200" smtClean="0">
                <a:solidFill>
                  <a:schemeClr val="tx1"/>
                </a:solidFill>
                <a:latin typeface="Bierstadt" panose="020B0504020202020204" pitchFamily="34" charset="0"/>
                <a:ea typeface="+mn-ea"/>
                <a:cs typeface="+mn-cs"/>
              </a:defRPr>
            </a:lvl1pPr>
          </a:lstStyle>
          <a:p>
            <a:fld id="{B4A918BC-4D43-4B42-B3C0-E7EBE25E6AF0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19" name="Straight Connector 118">
            <a:extLst>
              <a:ext uri="{FF2B5EF4-FFF2-40B4-BE49-F238E27FC236}">
                <a16:creationId xmlns:a16="http://schemas.microsoft.com/office/drawing/2014/main" id="{7FAC7B62-8ACC-41ED-80AB-8D1CDF38B9E4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45FF525-9A83-4625-99D9-B267BDE077E7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822156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78" r:id="rId6"/>
    <p:sldLayoutId id="2147483674" r:id="rId7"/>
    <p:sldLayoutId id="2147483675" r:id="rId8"/>
    <p:sldLayoutId id="2147483676" r:id="rId9"/>
    <p:sldLayoutId id="2147483677" r:id="rId10"/>
    <p:sldLayoutId id="2147483679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None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4.png"/><Relationship Id="rId12" Type="http://schemas.openxmlformats.org/officeDocument/2006/relationships/image" Target="../media/image8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Relationship Id="rId6" Type="http://schemas.openxmlformats.org/officeDocument/2006/relationships/customXml" Target="../ink/ink1.xml"/><Relationship Id="rId11" Type="http://schemas.openxmlformats.org/officeDocument/2006/relationships/image" Target="../media/image7.jpeg"/><Relationship Id="rId5" Type="http://schemas.openxmlformats.org/officeDocument/2006/relationships/image" Target="../media/image6.jpeg"/><Relationship Id="rId10" Type="http://schemas.openxmlformats.org/officeDocument/2006/relationships/image" Target="../media/image230.png"/><Relationship Id="rId4" Type="http://schemas.openxmlformats.org/officeDocument/2006/relationships/image" Target="../media/image5.png"/><Relationship Id="rId9" Type="http://schemas.openxmlformats.org/officeDocument/2006/relationships/customXml" Target="../ink/ink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s://view.officeapps.live.com/op/view.aspx?src=https%3A%2F%2Fwww.uwtsd.ac.uk%2Fmedia%2Fuwtsd-website%2Fcontent-assets%2Fdocuments%2Facademic-office%2Faqh-appendices%2Fga%2FGA36a-Level-4-Assessment-Specification-template.docx&amp;wdOrigin=BROWSELINK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20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3.xml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12" Type="http://schemas.microsoft.com/office/2007/relationships/diagramDrawing" Target="../diagrams/drawing3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2.xml"/><Relationship Id="rId11" Type="http://schemas.openxmlformats.org/officeDocument/2006/relationships/diagramColors" Target="../diagrams/colors3.xml"/><Relationship Id="rId5" Type="http://schemas.openxmlformats.org/officeDocument/2006/relationships/diagramQuickStyle" Target="../diagrams/quickStyle2.xml"/><Relationship Id="rId10" Type="http://schemas.openxmlformats.org/officeDocument/2006/relationships/diagramQuickStyle" Target="../diagrams/quickStyle3.xml"/><Relationship Id="rId4" Type="http://schemas.openxmlformats.org/officeDocument/2006/relationships/diagramLayout" Target="../diagrams/layout2.xml"/><Relationship Id="rId9" Type="http://schemas.openxmlformats.org/officeDocument/2006/relationships/diagramLayout" Target="../diagrams/layout3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5.xml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12" Type="http://schemas.microsoft.com/office/2007/relationships/diagramDrawing" Target="../diagrams/drawing5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4.xml"/><Relationship Id="rId11" Type="http://schemas.openxmlformats.org/officeDocument/2006/relationships/diagramColors" Target="../diagrams/colors5.xml"/><Relationship Id="rId5" Type="http://schemas.openxmlformats.org/officeDocument/2006/relationships/diagramQuickStyle" Target="../diagrams/quickStyle4.xml"/><Relationship Id="rId10" Type="http://schemas.openxmlformats.org/officeDocument/2006/relationships/diagramQuickStyle" Target="../diagrams/quickStyle5.xml"/><Relationship Id="rId4" Type="http://schemas.openxmlformats.org/officeDocument/2006/relationships/diagramLayout" Target="../diagrams/layout4.xml"/><Relationship Id="rId9" Type="http://schemas.openxmlformats.org/officeDocument/2006/relationships/diagramLayout" Target="../diagrams/layout5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7.xml"/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12" Type="http://schemas.microsoft.com/office/2007/relationships/diagramDrawing" Target="../diagrams/drawing7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6.xml"/><Relationship Id="rId11" Type="http://schemas.openxmlformats.org/officeDocument/2006/relationships/diagramColors" Target="../diagrams/colors7.xml"/><Relationship Id="rId5" Type="http://schemas.openxmlformats.org/officeDocument/2006/relationships/diagramQuickStyle" Target="../diagrams/quickStyle6.xml"/><Relationship Id="rId10" Type="http://schemas.openxmlformats.org/officeDocument/2006/relationships/diagramQuickStyle" Target="../diagrams/quickStyle7.xml"/><Relationship Id="rId4" Type="http://schemas.openxmlformats.org/officeDocument/2006/relationships/diagramLayout" Target="../diagrams/layout6.xml"/><Relationship Id="rId9" Type="http://schemas.openxmlformats.org/officeDocument/2006/relationships/diagramLayout" Target="../diagrams/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tT89OZ7TNwc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9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49.png"/><Relationship Id="rId5" Type="http://schemas.openxmlformats.org/officeDocument/2006/relationships/image" Target="../media/image48.png"/><Relationship Id="rId4" Type="http://schemas.openxmlformats.org/officeDocument/2006/relationships/image" Target="../media/image47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8.jpe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sv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13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E1BEB12-92AF-4445-98AD-4C7756E7C9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0522C2C-7B5C-48A7-A969-03941E5D2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Freeform 13">
            <a:extLst>
              <a:ext uri="{FF2B5EF4-FFF2-40B4-BE49-F238E27FC236}">
                <a16:creationId xmlns:a16="http://schemas.microsoft.com/office/drawing/2014/main" id="{9C682A1A-5B2D-4111-BBD6-62016563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69476" y="220196"/>
            <a:ext cx="9422524" cy="6637806"/>
          </a:xfrm>
          <a:custGeom>
            <a:avLst/>
            <a:gdLst>
              <a:gd name="connsiteX0" fmla="*/ 4929467 w 8191500"/>
              <a:gd name="connsiteY0" fmla="*/ 0 h 5770597"/>
              <a:gd name="connsiteX1" fmla="*/ 8065066 w 8191500"/>
              <a:gd name="connsiteY1" fmla="*/ 1118513 h 5770597"/>
              <a:gd name="connsiteX2" fmla="*/ 8191500 w 8191500"/>
              <a:gd name="connsiteY2" fmla="*/ 1227339 h 5770597"/>
              <a:gd name="connsiteX3" fmla="*/ 8191500 w 8191500"/>
              <a:gd name="connsiteY3" fmla="*/ 5770597 h 5770597"/>
              <a:gd name="connsiteX4" fmla="*/ 79523 w 8191500"/>
              <a:gd name="connsiteY4" fmla="*/ 5770597 h 5770597"/>
              <a:gd name="connsiteX5" fmla="*/ 56799 w 8191500"/>
              <a:gd name="connsiteY5" fmla="*/ 5644158 h 5770597"/>
              <a:gd name="connsiteX6" fmla="*/ 0 w 8191500"/>
              <a:gd name="connsiteY6" fmla="*/ 4898209 h 5770597"/>
              <a:gd name="connsiteX7" fmla="*/ 4929467 w 8191500"/>
              <a:gd name="connsiteY7" fmla="*/ 0 h 5770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91500" h="5770597">
                <a:moveTo>
                  <a:pt x="4929467" y="0"/>
                </a:moveTo>
                <a:cubicBezTo>
                  <a:pt x="6120547" y="0"/>
                  <a:pt x="7212963" y="419755"/>
                  <a:pt x="8065066" y="1118513"/>
                </a:cubicBezTo>
                <a:lnTo>
                  <a:pt x="8191500" y="1227339"/>
                </a:lnTo>
                <a:lnTo>
                  <a:pt x="8191500" y="5770597"/>
                </a:lnTo>
                <a:lnTo>
                  <a:pt x="79523" y="5770597"/>
                </a:lnTo>
                <a:lnTo>
                  <a:pt x="56799" y="5644158"/>
                </a:lnTo>
                <a:cubicBezTo>
                  <a:pt x="19398" y="5400934"/>
                  <a:pt x="0" y="5151822"/>
                  <a:pt x="0" y="4898209"/>
                </a:cubicBezTo>
                <a:cubicBezTo>
                  <a:pt x="0" y="2193003"/>
                  <a:pt x="2206998" y="0"/>
                  <a:pt x="4929467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D6EE29F2-D77F-4BD0-A20B-334D316A1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09800" y="2099696"/>
            <a:ext cx="1942241" cy="1889551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Arc 15">
            <a:extLst>
              <a:ext uri="{FF2B5EF4-FFF2-40B4-BE49-F238E27FC236}">
                <a16:creationId xmlns:a16="http://schemas.microsoft.com/office/drawing/2014/main" id="{22D09ED2-868F-42C6-866E-F92E0CEF3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520172">
            <a:off x="1613162" y="1492572"/>
            <a:ext cx="2987899" cy="2987899"/>
          </a:xfrm>
          <a:prstGeom prst="arc">
            <a:avLst>
              <a:gd name="adj1" fmla="val 14455503"/>
              <a:gd name="adj2" fmla="val 227775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038600" y="1939159"/>
            <a:ext cx="7644627" cy="2751086"/>
          </a:xfrm>
        </p:spPr>
        <p:txBody>
          <a:bodyPr>
            <a:normAutofit/>
          </a:bodyPr>
          <a:lstStyle/>
          <a:p>
            <a:pPr algn="r"/>
            <a:r>
              <a:rPr lang="en-GB" dirty="0">
                <a:ea typeface="Calibri Light"/>
                <a:cs typeface="Calibri Light"/>
              </a:rPr>
              <a:t>Study Skills- workshop</a:t>
            </a:r>
            <a:br>
              <a:rPr lang="en-GB" dirty="0">
                <a:ea typeface="Calibri Light"/>
                <a:cs typeface="Calibri Light"/>
              </a:rPr>
            </a:br>
            <a:r>
              <a:rPr lang="en-GB" dirty="0">
                <a:cs typeface="Calibri Light"/>
              </a:rPr>
              <a:t>Week 1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038600" y="4782320"/>
            <a:ext cx="7644627" cy="132944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GB" sz="2200" dirty="0">
                <a:ea typeface="Calibri"/>
                <a:cs typeface="Calibri"/>
              </a:rPr>
              <a:t>BMPL 4012</a:t>
            </a:r>
          </a:p>
          <a:p>
            <a:pPr algn="r"/>
            <a:r>
              <a:rPr lang="en-GB" sz="2200" dirty="0">
                <a:ea typeface="Calibri"/>
                <a:cs typeface="Calibri"/>
              </a:rPr>
              <a:t>Bluelightacademy@uwtsd.ac.uk</a:t>
            </a:r>
          </a:p>
          <a:p>
            <a:pPr algn="r"/>
            <a:r>
              <a:rPr lang="en-GB" sz="2200" dirty="0">
                <a:ea typeface="Calibri"/>
                <a:cs typeface="Calibri"/>
              </a:rPr>
              <a:t>j.davies2@uwtsd.ac.uk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FF7A51-8398-52F2-A9AF-C50D7A53DE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 dirty="0">
                <a:cs typeface="Calibri Light"/>
              </a:rPr>
              <a:t>Recap from lecture</a:t>
            </a:r>
            <a:endParaRPr lang="en-GB" sz="5400" dirty="0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216EDC-D7DF-CFE6-D60E-721A30B516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sz="2200" dirty="0">
                <a:ea typeface="Calibri"/>
                <a:cs typeface="Calibri"/>
              </a:rPr>
              <a:t>Introduction to the module</a:t>
            </a:r>
          </a:p>
          <a:p>
            <a:r>
              <a:rPr lang="en-GB" sz="2200" dirty="0">
                <a:ea typeface="Calibri"/>
                <a:cs typeface="Calibri"/>
              </a:rPr>
              <a:t>Library tour </a:t>
            </a:r>
          </a:p>
          <a:p>
            <a:r>
              <a:rPr lang="en-GB" sz="2200" dirty="0">
                <a:ea typeface="Calibri"/>
                <a:cs typeface="Calibri"/>
              </a:rPr>
              <a:t>Code of conduct </a:t>
            </a:r>
          </a:p>
          <a:p>
            <a:r>
              <a:rPr lang="en-GB" sz="2200" dirty="0">
                <a:ea typeface="Calibri"/>
                <a:cs typeface="Calibri"/>
              </a:rPr>
              <a:t>Key dates for assessments</a:t>
            </a:r>
          </a:p>
          <a:p>
            <a:r>
              <a:rPr lang="en-GB" sz="2200" dirty="0">
                <a:ea typeface="Calibri"/>
                <a:cs typeface="Calibri"/>
              </a:rPr>
              <a:t>Review assignment briefs</a:t>
            </a:r>
          </a:p>
          <a:p>
            <a:r>
              <a:rPr lang="en-GB" sz="2200" dirty="0">
                <a:ea typeface="Calibri"/>
                <a:cs typeface="Calibri"/>
              </a:rPr>
              <a:t>Where to find the module information</a:t>
            </a:r>
          </a:p>
          <a:p>
            <a:r>
              <a:rPr lang="en-GB" sz="2200" dirty="0">
                <a:ea typeface="Calibri"/>
                <a:cs typeface="Calibri"/>
              </a:rPr>
              <a:t>Scheme of work for the module</a:t>
            </a:r>
          </a:p>
          <a:p>
            <a:r>
              <a:rPr lang="en-GB" sz="2200" dirty="0">
                <a:ea typeface="Calibri"/>
                <a:cs typeface="Calibri"/>
              </a:rPr>
              <a:t>Preparing for higher education</a:t>
            </a:r>
          </a:p>
          <a:p>
            <a:endParaRPr lang="en-GB" sz="2200">
              <a:ea typeface="Calibri"/>
              <a:cs typeface="Calibri"/>
            </a:endParaRPr>
          </a:p>
        </p:txBody>
      </p:sp>
      <p:pic>
        <p:nvPicPr>
          <p:cNvPr id="5" name="Picture 4" descr="Close-up of a calculator keypad">
            <a:extLst>
              <a:ext uri="{FF2B5EF4-FFF2-40B4-BE49-F238E27FC236}">
                <a16:creationId xmlns:a16="http://schemas.microsoft.com/office/drawing/2014/main" id="{DF6799F9-E9A8-2E40-4FE5-414D357DDFF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530" r="20013" b="4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8285538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47942995-B07F-4636-9A06-C6A104B26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0D3719-D4E6-5531-EFF5-57F7637148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810" y="2960716"/>
            <a:ext cx="4036334" cy="23876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Scheme of work</a:t>
            </a:r>
          </a:p>
        </p:txBody>
      </p:sp>
      <p:grpSp>
        <p:nvGrpSpPr>
          <p:cNvPr id="42" name="Group 41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984992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43" name="Rectangle 42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4" name="Rectangle 43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Rectangle 44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7" name="Rectangle 46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screenshot of a computer screen&#10;&#10;Description automatically generated">
            <a:extLst>
              <a:ext uri="{FF2B5EF4-FFF2-40B4-BE49-F238E27FC236}">
                <a16:creationId xmlns:a16="http://schemas.microsoft.com/office/drawing/2014/main" id="{87B7B2EE-F97C-830B-1ED1-25F6700DEF9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046417" y="666728"/>
            <a:ext cx="5288151" cy="5465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66449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D284A420-F50C-4C2C-B88E-E6F4EF504B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893A6D2E-5228-4998-9E24-EFCCA0246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88952" cy="3567547"/>
          </a:xfrm>
          <a:prstGeom prst="rect">
            <a:avLst/>
          </a:prstGeom>
          <a:ln>
            <a:noFill/>
          </a:ln>
          <a:effectLst>
            <a:outerShdw blurRad="228600" dist="152400" dir="5460000" sx="95000" sy="95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3ADB48DB-8E25-4F2F-8C02-5B79393725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C32BA7E3-7313-49C8-A245-A85BDEB13E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2" name="Slide Background">
            <a:extLst>
              <a:ext uri="{FF2B5EF4-FFF2-40B4-BE49-F238E27FC236}">
                <a16:creationId xmlns:a16="http://schemas.microsoft.com/office/drawing/2014/main" id="{0122FB3B-8657-4262-AA14-4B72CC4420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1430AEFD-1F35-4FD8-B3EB-21B179704D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299"/>
            <a:ext cx="12191999" cy="3192802"/>
          </a:xfrm>
          <a:prstGeom prst="rect">
            <a:avLst/>
          </a:prstGeom>
          <a:ln>
            <a:noFill/>
          </a:ln>
          <a:effectLst>
            <a:outerShdw blurRad="596900" dist="330200" dir="7140000" sx="87000" sy="87000" algn="t" rotWithShape="0">
              <a:srgbClr val="000000">
                <a:alpha val="2666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3430CF-5BC9-2EEF-8615-4AA9348652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181" y="972029"/>
            <a:ext cx="11006017" cy="188017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4000" dirty="0">
                <a:ea typeface="+mj-lt"/>
                <a:cs typeface="+mj-lt"/>
              </a:rPr>
              <a:t>Your Cloud &amp; My App’s.....</a:t>
            </a:r>
            <a:endParaRPr lang="en-US" dirty="0"/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76BBE53D-AFDF-4F10-9B0C-7DF630E8AD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972028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 descr="Icon&#10;&#10;Description automatically generated">
            <a:extLst>
              <a:ext uri="{FF2B5EF4-FFF2-40B4-BE49-F238E27FC236}">
                <a16:creationId xmlns:a16="http://schemas.microsoft.com/office/drawing/2014/main" id="{6E7FDCC7-178B-BE06-0504-0790149C48F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2513"/>
          <a:stretch/>
        </p:blipFill>
        <p:spPr>
          <a:xfrm>
            <a:off x="3511380" y="4476408"/>
            <a:ext cx="2307841" cy="1625950"/>
          </a:xfrm>
          <a:prstGeom prst="rect">
            <a:avLst/>
          </a:prstGeom>
        </p:spPr>
      </p:pic>
      <p:pic>
        <p:nvPicPr>
          <p:cNvPr id="5" name="Picture 4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024E7214-DE80-156C-C045-E0E6B6C9990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1161" r="1" b="21622"/>
          <a:stretch/>
        </p:blipFill>
        <p:spPr>
          <a:xfrm>
            <a:off x="6415806" y="4440941"/>
            <a:ext cx="2650638" cy="1405975"/>
          </a:xfrm>
          <a:prstGeom prst="rect">
            <a:avLst/>
          </a:prstGeom>
        </p:spPr>
      </p:pic>
      <p:pic>
        <p:nvPicPr>
          <p:cNvPr id="9" name="Picture 9" descr="Logo&#10;&#10;Description automatically generated">
            <a:extLst>
              <a:ext uri="{FF2B5EF4-FFF2-40B4-BE49-F238E27FC236}">
                <a16:creationId xmlns:a16="http://schemas.microsoft.com/office/drawing/2014/main" id="{23652334-8E4E-37DA-BDC4-7E394DE6376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15371" y="4056536"/>
            <a:ext cx="2650638" cy="1646185"/>
          </a:xfrm>
          <a:prstGeom prst="rect">
            <a:avLst/>
          </a:prstGeom>
        </p:spPr>
      </p:pic>
      <p:pic>
        <p:nvPicPr>
          <p:cNvPr id="10" name="Picture 10" descr="Graphical user interface&#10;&#10;Description automatically generated">
            <a:extLst>
              <a:ext uri="{FF2B5EF4-FFF2-40B4-BE49-F238E27FC236}">
                <a16:creationId xmlns:a16="http://schemas.microsoft.com/office/drawing/2014/main" id="{C400CA3E-3BE5-2391-C2C6-0E49A45B88B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925566" y="2509652"/>
            <a:ext cx="5770994" cy="1716792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98F8B479-5897-C741-781C-000D710530AB}"/>
                  </a:ext>
                </a:extLst>
              </p14:cNvPr>
              <p14:cNvContentPartPr/>
              <p14:nvPr/>
            </p14:nvContentPartPr>
            <p14:xfrm>
              <a:off x="4682248" y="2746793"/>
              <a:ext cx="442456" cy="333876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98F8B479-5897-C741-781C-000D710530AB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4664262" y="2728804"/>
                <a:ext cx="478068" cy="369494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17ADE948-408C-9638-E831-3545BC099178}"/>
                  </a:ext>
                </a:extLst>
              </p14:cNvPr>
              <p14:cNvContentPartPr/>
              <p14:nvPr/>
            </p14:nvContentPartPr>
            <p14:xfrm>
              <a:off x="9495691" y="2237153"/>
              <a:ext cx="9769" cy="9769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17ADE948-408C-9638-E831-3545BC099178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9007241" y="1748703"/>
                <a:ext cx="976900" cy="976900"/>
              </a:xfrm>
              <a:prstGeom prst="rect">
                <a:avLst/>
              </a:prstGeom>
            </p:spPr>
          </p:pic>
        </mc:Fallback>
      </mc:AlternateContent>
      <p:pic>
        <p:nvPicPr>
          <p:cNvPr id="15" name="Picture 16" descr="Logo, company name&#10;&#10;Description automatically generated">
            <a:extLst>
              <a:ext uri="{FF2B5EF4-FFF2-40B4-BE49-F238E27FC236}">
                <a16:creationId xmlns:a16="http://schemas.microsoft.com/office/drawing/2014/main" id="{A23104AC-4BC7-71CA-BBF7-B4EF36106735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415130" y="3040516"/>
            <a:ext cx="3221352" cy="965282"/>
          </a:xfrm>
          <a:prstGeom prst="rect">
            <a:avLst/>
          </a:prstGeom>
        </p:spPr>
      </p:pic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1E15353D-01FF-137B-4547-1A902867C22C}"/>
              </a:ext>
            </a:extLst>
          </p:cNvPr>
          <p:cNvCxnSpPr/>
          <p:nvPr/>
        </p:nvCxnSpPr>
        <p:spPr>
          <a:xfrm flipH="1" flipV="1">
            <a:off x="7815088" y="3299126"/>
            <a:ext cx="990601" cy="33214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pic>
        <p:nvPicPr>
          <p:cNvPr id="3" name="Picture 3" descr="A group of hands with text above them&#10;&#10;Description automatically generated">
            <a:extLst>
              <a:ext uri="{FF2B5EF4-FFF2-40B4-BE49-F238E27FC236}">
                <a16:creationId xmlns:a16="http://schemas.microsoft.com/office/drawing/2014/main" id="{CE23EF85-4AD1-F3C0-C731-CD47940D2110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8378029" y="1595156"/>
            <a:ext cx="2743200" cy="1543050"/>
          </a:xfrm>
          <a:prstGeom prst="rect">
            <a:avLst/>
          </a:prstGeom>
        </p:spPr>
      </p:pic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7EDA2C01-D5E3-A6D3-6EA0-9DF1DE5189A6}"/>
              </a:ext>
            </a:extLst>
          </p:cNvPr>
          <p:cNvCxnSpPr/>
          <p:nvPr/>
        </p:nvCxnSpPr>
        <p:spPr>
          <a:xfrm flipH="1" flipV="1">
            <a:off x="5751339" y="3344809"/>
            <a:ext cx="715617" cy="162420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Content Placeholder 18">
            <a:extLst>
              <a:ext uri="{FF2B5EF4-FFF2-40B4-BE49-F238E27FC236}">
                <a16:creationId xmlns:a16="http://schemas.microsoft.com/office/drawing/2014/main" id="{1B8DDF13-229B-ABFA-3B25-203456DDA9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8732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3A1AAC-6987-4FC1-9C72-11D06D348C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 fontScale="90000"/>
          </a:bodyPr>
          <a:lstStyle/>
          <a:p>
            <a:r>
              <a:rPr lang="en-GB" sz="5400" dirty="0">
                <a:ea typeface="Calibri Light"/>
                <a:cs typeface="Calibri Light"/>
              </a:rPr>
              <a:t>Reminder of Assessment dates</a:t>
            </a:r>
            <a:endParaRPr lang="en-GB" sz="5400" dirty="0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213059-B9F5-54ED-EB0B-CD93FE2E86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2200" dirty="0">
                <a:cs typeface="Calibri"/>
              </a:rPr>
              <a:t>Assessment 1- DUE Friday 3rd November 2023 @23:49pm</a:t>
            </a:r>
          </a:p>
          <a:p>
            <a:endParaRPr lang="en-GB" sz="2200" dirty="0">
              <a:cs typeface="Calibri"/>
            </a:endParaRPr>
          </a:p>
          <a:p>
            <a:r>
              <a:rPr lang="en-GB" sz="2200" dirty="0">
                <a:cs typeface="Calibri"/>
              </a:rPr>
              <a:t>Assessment 2- DUE Friday 12th January 2024 @ 23:59pm</a:t>
            </a:r>
          </a:p>
          <a:p>
            <a:endParaRPr lang="en-GB" sz="2200" dirty="0">
              <a:cs typeface="Calibri"/>
            </a:endParaRPr>
          </a:p>
          <a:p>
            <a:r>
              <a:rPr lang="en-GB" sz="2200" dirty="0">
                <a:cs typeface="Calibri"/>
              </a:rPr>
              <a:t>Assignment marking criteria – Show &amp; Discuss </a:t>
            </a:r>
          </a:p>
          <a:p>
            <a:r>
              <a:rPr lang="en-GB" sz="1600" dirty="0">
                <a:hlinkClick r:id="rId2"/>
              </a:rPr>
              <a:t>GA36a-Level-4-Assessment-Specification-template.docx (live.com)</a:t>
            </a:r>
            <a:endParaRPr lang="en-GB" sz="2200" dirty="0">
              <a:cs typeface="Calibri"/>
            </a:endParaRPr>
          </a:p>
          <a:p>
            <a:pPr marL="0" indent="0">
              <a:buNone/>
            </a:pPr>
            <a:endParaRPr lang="en-GB" sz="2200" dirty="0">
              <a:cs typeface="Calibri"/>
            </a:endParaRPr>
          </a:p>
        </p:txBody>
      </p:sp>
      <p:pic>
        <p:nvPicPr>
          <p:cNvPr id="5" name="Picture 4" descr="Hourglass and a calendar">
            <a:extLst>
              <a:ext uri="{FF2B5EF4-FFF2-40B4-BE49-F238E27FC236}">
                <a16:creationId xmlns:a16="http://schemas.microsoft.com/office/drawing/2014/main" id="{ED786DB0-BFB9-ACEB-4AF5-49A3AC3C9BC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2802" r="9" b="9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647603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981200" y="357167"/>
            <a:ext cx="8229600" cy="4728018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algn="ctr">
              <a:buNone/>
            </a:pPr>
            <a:endParaRPr lang="en-GB" altLang="zh-CN" sz="2800" b="1">
              <a:solidFill>
                <a:srgbClr val="FFCC00"/>
              </a:solidFill>
              <a:ea typeface="宋体" charset="-122"/>
            </a:endParaRPr>
          </a:p>
          <a:p>
            <a:pPr algn="ctr">
              <a:buNone/>
            </a:pPr>
            <a:r>
              <a:rPr lang="en-GB" altLang="zh-CN" sz="2800" b="1">
                <a:solidFill>
                  <a:srgbClr val="FFCC00"/>
                </a:solidFill>
                <a:highlight>
                  <a:srgbClr val="000000"/>
                </a:highlight>
                <a:latin typeface="Verdana"/>
                <a:ea typeface="宋体"/>
              </a:rPr>
              <a:t>What do you think your lecturers will look for when marking your work?</a:t>
            </a:r>
          </a:p>
          <a:p>
            <a:pPr algn="ctr">
              <a:buNone/>
            </a:pPr>
            <a:endParaRPr lang="en-GB" altLang="zh-CN" sz="2800" b="1">
              <a:solidFill>
                <a:srgbClr val="FFCC00"/>
              </a:solidFill>
              <a:ea typeface="宋体" charset="-122"/>
            </a:endParaRPr>
          </a:p>
          <a:p>
            <a:pPr algn="ctr">
              <a:buNone/>
            </a:pPr>
            <a:r>
              <a:rPr lang="en-GB" altLang="zh-CN" sz="2800" b="1">
                <a:solidFill>
                  <a:srgbClr val="FFCC00"/>
                </a:solidFill>
                <a:ea typeface="宋体" charset="-122"/>
              </a:rPr>
              <a:t>	</a:t>
            </a:r>
          </a:p>
          <a:p>
            <a:pPr algn="ctr">
              <a:buNone/>
            </a:pPr>
            <a:endParaRPr lang="en-GB" altLang="zh-CN" sz="2800" b="1">
              <a:solidFill>
                <a:srgbClr val="FFCC00"/>
              </a:solidFill>
              <a:ea typeface="宋体" charset="-122"/>
            </a:endParaRPr>
          </a:p>
          <a:p>
            <a:pPr algn="ctr">
              <a:buNone/>
            </a:pPr>
            <a:endParaRPr lang="en-GB" altLang="zh-CN" sz="2800" b="1">
              <a:solidFill>
                <a:srgbClr val="FFCC00"/>
              </a:solidFill>
              <a:ea typeface="宋体" charset="-122"/>
            </a:endParaRPr>
          </a:p>
          <a:p>
            <a:pPr algn="ctr">
              <a:buNone/>
            </a:pPr>
            <a:endParaRPr lang="en-GB" altLang="zh-CN" sz="2800" b="1">
              <a:solidFill>
                <a:srgbClr val="FFCC00"/>
              </a:solidFill>
              <a:ea typeface="宋体" charset="-122"/>
            </a:endParaRPr>
          </a:p>
          <a:p>
            <a:pPr algn="ctr">
              <a:buNone/>
            </a:pPr>
            <a:endParaRPr lang="en-GB" altLang="zh-CN" sz="2800" b="1">
              <a:solidFill>
                <a:srgbClr val="FFCC00"/>
              </a:solidFill>
              <a:ea typeface="宋体" charset="-122"/>
            </a:endParaRPr>
          </a:p>
          <a:p>
            <a:pPr algn="ctr">
              <a:buNone/>
            </a:pPr>
            <a:endParaRPr lang="en-GB" altLang="zh-CN" sz="2800" b="1">
              <a:solidFill>
                <a:srgbClr val="FFCC00"/>
              </a:solidFill>
              <a:ea typeface="宋体" charset="-122"/>
            </a:endParaRPr>
          </a:p>
          <a:p>
            <a:pPr algn="ctr">
              <a:buNone/>
            </a:pPr>
            <a:r>
              <a:rPr lang="en-GB" altLang="zh-CN" sz="2800" b="1">
                <a:solidFill>
                  <a:srgbClr val="FFCC00"/>
                </a:solidFill>
                <a:highlight>
                  <a:srgbClr val="000000"/>
                </a:highlight>
                <a:latin typeface="Verdana"/>
                <a:ea typeface="宋体"/>
              </a:rPr>
              <a:t>What gets good marks?</a:t>
            </a:r>
            <a:endParaRPr lang="en-US">
              <a:solidFill>
                <a:srgbClr val="FFCC00"/>
              </a:solidFill>
              <a:highlight>
                <a:srgbClr val="000000"/>
              </a:highlight>
              <a:latin typeface="Verdana"/>
              <a:ea typeface="宋体"/>
            </a:endParaRPr>
          </a:p>
        </p:txBody>
      </p:sp>
      <p:pic>
        <p:nvPicPr>
          <p:cNvPr id="5" name="Picture 4" descr="Picture1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191125" y="2204864"/>
            <a:ext cx="1809750" cy="1619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45014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zh-CN" sz="3800">
                <a:latin typeface="Verdana" pitchFamily="34" charset="0"/>
                <a:ea typeface="宋体" charset="-122"/>
              </a:rPr>
              <a:t>What gets good marks:</a:t>
            </a:r>
            <a:endParaRPr lang="en-US" sz="3800">
              <a:latin typeface="Verdana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781050" y="2068513"/>
            <a:ext cx="10694194" cy="3579812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>
              <a:buNone/>
            </a:pPr>
            <a:endParaRPr lang="en-GB" altLang="zh-CN" sz="4300" b="1" u="sng" dirty="0">
              <a:solidFill>
                <a:srgbClr val="FFCC00"/>
              </a:solidFill>
              <a:highlight>
                <a:srgbClr val="000000"/>
              </a:highlight>
              <a:latin typeface="Verdana"/>
              <a:ea typeface="宋体"/>
            </a:endParaRPr>
          </a:p>
          <a:p>
            <a:pPr>
              <a:buNone/>
            </a:pPr>
            <a:r>
              <a:rPr lang="en-GB" altLang="zh-CN" sz="4300" b="1" u="sng" dirty="0">
                <a:solidFill>
                  <a:srgbClr val="FFCC00"/>
                </a:solidFill>
                <a:highlight>
                  <a:srgbClr val="000000"/>
                </a:highlight>
                <a:latin typeface="Verdana"/>
                <a:ea typeface="宋体"/>
              </a:rPr>
              <a:t>Low Marks :</a:t>
            </a:r>
          </a:p>
          <a:p>
            <a:pPr>
              <a:buNone/>
            </a:pPr>
            <a:endParaRPr lang="en-GB" altLang="zh-CN" sz="4300" b="1" u="sng" dirty="0">
              <a:solidFill>
                <a:srgbClr val="FFCC00"/>
              </a:solidFill>
              <a:latin typeface="Verdana" pitchFamily="34" charset="0"/>
              <a:ea typeface="宋体" charset="-122"/>
            </a:endParaRPr>
          </a:p>
          <a:p>
            <a:pPr marL="0" indent="0">
              <a:buNone/>
            </a:pPr>
            <a:r>
              <a:rPr lang="en-GB" altLang="zh-CN" sz="2800" dirty="0">
                <a:latin typeface="Verdana" pitchFamily="34" charset="0"/>
                <a:ea typeface="宋体" charset="-122"/>
              </a:rPr>
              <a:t>	Found in essays/reports which:</a:t>
            </a:r>
          </a:p>
          <a:p>
            <a:pPr>
              <a:buNone/>
            </a:pPr>
            <a:endParaRPr lang="en-GB" altLang="zh-CN" sz="2800" dirty="0">
              <a:latin typeface="Verdana" pitchFamily="34" charset="0"/>
              <a:ea typeface="宋体" charset="-122"/>
            </a:endParaRPr>
          </a:p>
          <a:p>
            <a:pPr lvl="3">
              <a:buFont typeface="Arial" pitchFamily="34" charset="0"/>
              <a:buChar char="•"/>
            </a:pPr>
            <a:r>
              <a:rPr lang="en-GB" altLang="zh-CN" sz="2800" dirty="0">
                <a:latin typeface="Verdana" pitchFamily="34" charset="0"/>
                <a:ea typeface="宋体" charset="-122"/>
              </a:rPr>
              <a:t>Have a weak structure.</a:t>
            </a:r>
          </a:p>
          <a:p>
            <a:pPr lvl="3">
              <a:buFont typeface="Arial" pitchFamily="34" charset="0"/>
              <a:buChar char="•"/>
            </a:pPr>
            <a:r>
              <a:rPr lang="en-GB" altLang="zh-CN" sz="2800" dirty="0">
                <a:latin typeface="Verdana" pitchFamily="34" charset="0"/>
                <a:ea typeface="宋体" charset="-122"/>
              </a:rPr>
              <a:t>Show little research, thought or reflection.</a:t>
            </a:r>
          </a:p>
          <a:p>
            <a:pPr lvl="3">
              <a:buFont typeface="Arial" pitchFamily="34" charset="0"/>
              <a:buChar char="•"/>
            </a:pPr>
            <a:r>
              <a:rPr lang="en-GB" altLang="zh-CN" sz="2800" dirty="0">
                <a:latin typeface="Verdana" pitchFamily="34" charset="0"/>
                <a:ea typeface="宋体" charset="-122"/>
              </a:rPr>
              <a:t>Are descriptive with no analysis or argument</a:t>
            </a:r>
          </a:p>
          <a:p>
            <a:pPr lvl="3">
              <a:buFont typeface="Arial" pitchFamily="34" charset="0"/>
              <a:buChar char="•"/>
            </a:pPr>
            <a:r>
              <a:rPr lang="en-GB" altLang="zh-CN" sz="2800" dirty="0">
                <a:latin typeface="Verdana" pitchFamily="34" charset="0"/>
                <a:ea typeface="宋体" charset="-122"/>
              </a:rPr>
              <a:t>Consider only one point of view.</a:t>
            </a:r>
          </a:p>
          <a:p>
            <a:endParaRPr lang="en-US" dirty="0"/>
          </a:p>
        </p:txBody>
      </p:sp>
      <p:pic>
        <p:nvPicPr>
          <p:cNvPr id="4" name="Picture 4" descr="MCj04244800000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975056" y="485775"/>
            <a:ext cx="1500188" cy="1582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288984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920336"/>
          </a:xfrm>
        </p:spPr>
        <p:txBody>
          <a:bodyPr>
            <a:normAutofit/>
          </a:bodyPr>
          <a:lstStyle/>
          <a:p>
            <a:r>
              <a:rPr lang="en-GB" altLang="zh-CN" sz="3800" dirty="0">
                <a:latin typeface="Verdana" pitchFamily="34" charset="0"/>
                <a:ea typeface="宋体" charset="-122"/>
              </a:rPr>
              <a:t>What gets good marks:</a:t>
            </a:r>
            <a:endParaRPr lang="en-US" sz="3800" dirty="0">
              <a:latin typeface="Verdana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09600" y="1881809"/>
            <a:ext cx="10972800" cy="3785566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>
              <a:buNone/>
            </a:pPr>
            <a:r>
              <a:rPr lang="en-GB" altLang="zh-CN" sz="4300" b="1" u="sng" dirty="0">
                <a:solidFill>
                  <a:srgbClr val="FFCC00"/>
                </a:solidFill>
                <a:highlight>
                  <a:srgbClr val="000000"/>
                </a:highlight>
                <a:latin typeface="Verdana"/>
                <a:ea typeface="宋体"/>
              </a:rPr>
              <a:t>Better Marks: </a:t>
            </a:r>
            <a:endParaRPr lang="en-GB" altLang="zh-CN" sz="4300" b="1" u="sng" dirty="0">
              <a:solidFill>
                <a:srgbClr val="FFCC00"/>
              </a:solidFill>
              <a:highlight>
                <a:srgbClr val="000000"/>
              </a:highlight>
              <a:latin typeface="Verdana" pitchFamily="34" charset="0"/>
              <a:ea typeface="宋体" charset="-122"/>
            </a:endParaRPr>
          </a:p>
          <a:p>
            <a:pPr>
              <a:buNone/>
            </a:pPr>
            <a:endParaRPr lang="en-GB" altLang="zh-CN" sz="1200" dirty="0">
              <a:solidFill>
                <a:schemeClr val="tx2"/>
              </a:solidFill>
              <a:latin typeface="Verdana" pitchFamily="34" charset="0"/>
              <a:ea typeface="宋体" charset="-122"/>
            </a:endParaRPr>
          </a:p>
          <a:p>
            <a:pPr marL="0" indent="0">
              <a:buNone/>
            </a:pPr>
            <a:r>
              <a:rPr lang="en-GB" altLang="zh-CN" sz="2400" dirty="0">
                <a:latin typeface="Verdana" pitchFamily="34" charset="0"/>
                <a:ea typeface="宋体" charset="-122"/>
              </a:rPr>
              <a:t>Are awarded for essays/reports which:</a:t>
            </a:r>
          </a:p>
          <a:p>
            <a:pPr>
              <a:buNone/>
            </a:pPr>
            <a:endParaRPr lang="en-GB" altLang="zh-CN" sz="2400" dirty="0">
              <a:latin typeface="Verdana" pitchFamily="34" charset="0"/>
              <a:ea typeface="宋体" charset="-122"/>
            </a:endParaRPr>
          </a:p>
          <a:p>
            <a:pPr lvl="3">
              <a:buFont typeface="Arial" pitchFamily="34" charset="0"/>
              <a:buChar char="•"/>
            </a:pPr>
            <a:r>
              <a:rPr lang="en-GB" altLang="zh-CN" sz="2400" dirty="0">
                <a:latin typeface="Verdana" pitchFamily="34" charset="0"/>
                <a:ea typeface="宋体" charset="-122"/>
              </a:rPr>
              <a:t>Show an understanding of the main issues</a:t>
            </a:r>
          </a:p>
          <a:p>
            <a:pPr lvl="3">
              <a:buFont typeface="Arial" pitchFamily="34" charset="0"/>
              <a:buChar char="•"/>
            </a:pPr>
            <a:r>
              <a:rPr lang="en-GB" altLang="zh-CN" sz="2400" dirty="0">
                <a:latin typeface="Verdana" pitchFamily="34" charset="0"/>
                <a:ea typeface="宋体" charset="-122"/>
              </a:rPr>
              <a:t>Answer the set question</a:t>
            </a:r>
          </a:p>
          <a:p>
            <a:pPr lvl="3">
              <a:buFont typeface="Arial" pitchFamily="34" charset="0"/>
              <a:buChar char="•"/>
            </a:pPr>
            <a:r>
              <a:rPr lang="en-GB" altLang="zh-CN" sz="2400" dirty="0">
                <a:latin typeface="Verdana" pitchFamily="34" charset="0"/>
                <a:ea typeface="宋体" charset="-122"/>
              </a:rPr>
              <a:t>Develop an argument or point of view</a:t>
            </a:r>
          </a:p>
          <a:p>
            <a:pPr lvl="3">
              <a:buFont typeface="Arial" pitchFamily="34" charset="0"/>
              <a:buChar char="•"/>
            </a:pPr>
            <a:r>
              <a:rPr lang="en-GB" altLang="zh-CN" sz="2400" dirty="0">
                <a:latin typeface="Verdana" pitchFamily="34" charset="0"/>
                <a:ea typeface="宋体" charset="-122"/>
              </a:rPr>
              <a:t>Draw conclusions</a:t>
            </a:r>
          </a:p>
          <a:p>
            <a:pPr lvl="3">
              <a:buFont typeface="Arial" pitchFamily="34" charset="0"/>
              <a:buChar char="•"/>
            </a:pPr>
            <a:r>
              <a:rPr lang="en-GB" altLang="zh-CN" sz="2400" dirty="0">
                <a:latin typeface="Verdana" pitchFamily="34" charset="0"/>
                <a:ea typeface="宋体" charset="-122"/>
              </a:rPr>
              <a:t>Reveal some thought and reflection</a:t>
            </a:r>
          </a:p>
          <a:p>
            <a:pPr lvl="3">
              <a:buFont typeface="Arial" pitchFamily="34" charset="0"/>
              <a:buChar char="•"/>
            </a:pPr>
            <a:r>
              <a:rPr lang="en-GB" altLang="zh-CN" sz="2400" dirty="0">
                <a:latin typeface="Verdana" pitchFamily="34" charset="0"/>
                <a:ea typeface="宋体" charset="-122"/>
              </a:rPr>
              <a:t>Organise information into a structure</a:t>
            </a:r>
          </a:p>
          <a:p>
            <a:pPr lvl="3">
              <a:buFont typeface="Arial" pitchFamily="34" charset="0"/>
              <a:buChar char="•"/>
            </a:pPr>
            <a:r>
              <a:rPr lang="en-GB" altLang="zh-CN" sz="2400" dirty="0">
                <a:latin typeface="Verdana" pitchFamily="34" charset="0"/>
                <a:ea typeface="宋体" charset="-122"/>
              </a:rPr>
              <a:t>Give evidence to support main arguments and points of view.</a:t>
            </a:r>
          </a:p>
          <a:p>
            <a:endParaRPr lang="en-US" dirty="0"/>
          </a:p>
        </p:txBody>
      </p:sp>
      <p:pic>
        <p:nvPicPr>
          <p:cNvPr id="5" name="Picture 4" descr="MCj04244700000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661269" y="700175"/>
            <a:ext cx="1921131" cy="18000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823268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zh-CN" sz="3800">
                <a:latin typeface="Verdana" pitchFamily="34" charset="0"/>
                <a:ea typeface="宋体" charset="-122"/>
              </a:rPr>
              <a:t>What gets good marks:</a:t>
            </a:r>
            <a:endParaRPr lang="en-US" sz="3800">
              <a:latin typeface="Verdana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GB" altLang="zh-CN" sz="4300" b="1" u="sng" dirty="0">
                <a:solidFill>
                  <a:srgbClr val="FFCC00"/>
                </a:solidFill>
                <a:highlight>
                  <a:srgbClr val="000000"/>
                </a:highlight>
                <a:latin typeface="Verdana"/>
                <a:ea typeface="宋体"/>
              </a:rPr>
              <a:t>High Marks</a:t>
            </a:r>
          </a:p>
          <a:p>
            <a:pPr>
              <a:buNone/>
            </a:pPr>
            <a:endParaRPr lang="en-GB" altLang="zh-CN" sz="1200" dirty="0">
              <a:solidFill>
                <a:schemeClr val="tx2"/>
              </a:solidFill>
              <a:latin typeface="Verdana" pitchFamily="34" charset="0"/>
              <a:ea typeface="宋体" charset="-122"/>
            </a:endParaRPr>
          </a:p>
          <a:p>
            <a:pPr marL="0" indent="0">
              <a:buNone/>
            </a:pPr>
            <a:r>
              <a:rPr lang="en-GB" altLang="zh-CN" sz="2000" dirty="0">
                <a:latin typeface="Verdana" pitchFamily="34" charset="0"/>
                <a:ea typeface="宋体" charset="-122"/>
              </a:rPr>
              <a:t>Higher marks are given for work which includes all of the points listed in ‘better marks’ and:</a:t>
            </a:r>
          </a:p>
          <a:p>
            <a:pPr>
              <a:buNone/>
            </a:pPr>
            <a:endParaRPr lang="en-GB" altLang="zh-CN" sz="2000" dirty="0">
              <a:latin typeface="Verdana" pitchFamily="34" charset="0"/>
              <a:ea typeface="宋体" charset="-122"/>
            </a:endParaRPr>
          </a:p>
          <a:p>
            <a:pPr lvl="3">
              <a:buFont typeface="Arial" pitchFamily="34" charset="0"/>
              <a:buChar char="•"/>
            </a:pPr>
            <a:r>
              <a:rPr lang="en-GB" altLang="zh-CN" sz="2400" dirty="0">
                <a:latin typeface="Verdana" pitchFamily="34" charset="0"/>
                <a:ea typeface="宋体" charset="-122"/>
              </a:rPr>
              <a:t>Reveals a good understanding of why the topic is significant, in relation to underlying issues and concerns.</a:t>
            </a:r>
          </a:p>
          <a:p>
            <a:pPr lvl="3">
              <a:buFont typeface="Arial" pitchFamily="34" charset="0"/>
              <a:buChar char="•"/>
            </a:pPr>
            <a:r>
              <a:rPr lang="en-GB" altLang="zh-CN" sz="2400" dirty="0">
                <a:latin typeface="Verdana" pitchFamily="34" charset="0"/>
                <a:ea typeface="宋体" charset="-122"/>
              </a:rPr>
              <a:t>Reveals understanding of how the topic relates to broader issues.</a:t>
            </a:r>
          </a:p>
          <a:p>
            <a:endParaRPr lang="en-US" dirty="0"/>
          </a:p>
        </p:txBody>
      </p:sp>
      <p:pic>
        <p:nvPicPr>
          <p:cNvPr id="6" name="Picture 4" descr="MCj04244660000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82175" y="643732"/>
            <a:ext cx="1800225" cy="154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976959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alendar on table">
            <a:extLst>
              <a:ext uri="{FF2B5EF4-FFF2-40B4-BE49-F238E27FC236}">
                <a16:creationId xmlns:a16="http://schemas.microsoft.com/office/drawing/2014/main" id="{457C10E0-81BA-FF1B-60B9-25A552A7E64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999" r="42420" b="-4"/>
          <a:stretch/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702C84-B2EC-0559-D28E-7141A501BA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GB" sz="4000" b="1" dirty="0">
                <a:cs typeface="Calibri Light"/>
              </a:rPr>
              <a:t>Assignment 1</a:t>
            </a:r>
            <a:endParaRPr lang="en-GB" sz="4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C1EC8D-A787-D589-0913-5E25A26F9F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317" y="2743200"/>
            <a:ext cx="5247340" cy="3496878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r>
              <a:rPr lang="en-GB" dirty="0">
                <a:cs typeface="Calibri"/>
              </a:rPr>
              <a:t>Due by 3rd November 2023 by 23:59pm</a:t>
            </a:r>
          </a:p>
          <a:p>
            <a:r>
              <a:rPr lang="en-GB" dirty="0">
                <a:cs typeface="Calibri"/>
              </a:rPr>
              <a:t>Moodle tile, Assessments, assessment briefs</a:t>
            </a:r>
          </a:p>
          <a:p>
            <a:r>
              <a:rPr lang="en-GB" dirty="0">
                <a:cs typeface="Calibri"/>
              </a:rPr>
              <a:t>Lets now look at how to access the assignment......</a:t>
            </a:r>
          </a:p>
          <a:p>
            <a:r>
              <a:rPr lang="en-GB" dirty="0">
                <a:cs typeface="Calibri"/>
              </a:rPr>
              <a:t>What is the question demanding?</a:t>
            </a:r>
          </a:p>
        </p:txBody>
      </p:sp>
    </p:spTree>
    <p:extLst>
      <p:ext uri="{BB962C8B-B14F-4D97-AF65-F5344CB8AC3E}">
        <p14:creationId xmlns:p14="http://schemas.microsoft.com/office/powerpoint/2010/main" val="20635369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47BC89-1762-50DD-4106-815BDF2CBE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00062"/>
            <a:ext cx="10515600" cy="1325563"/>
          </a:xfrm>
        </p:spPr>
        <p:txBody>
          <a:bodyPr>
            <a:normAutofit/>
          </a:bodyPr>
          <a:lstStyle/>
          <a:p>
            <a:r>
              <a:rPr lang="en-GB" sz="3600" dirty="0"/>
              <a:t>Assignment – </a:t>
            </a:r>
            <a:r>
              <a:rPr lang="en-GB" sz="3600" b="1" dirty="0"/>
              <a:t>The Importance of resilience, health and wellbeing as a university student 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E6881F-D1DC-9DF4-272E-2CD9F78F49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Student life can be a busy and stressful time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Assignments, new friends, questions, new places – lots of pressure</a:t>
            </a:r>
            <a:endParaRPr lang="en-GB" sz="24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Happy students engage, do assignments, motivated, promote wellbeing, concentrate – will not drop-out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Resilience – what is it?</a:t>
            </a:r>
          </a:p>
          <a:p>
            <a:pPr marL="0" indent="0" algn="l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GB" sz="2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 ability to recover quickly from difficulties</a:t>
            </a:r>
          </a:p>
          <a:p>
            <a:pPr marL="0" indent="0" algn="l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	toughness/ spring back in shape</a:t>
            </a:r>
            <a:endParaRPr lang="en-GB" sz="24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Something difficult or bad – you over come it and be happy again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5101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2" name="Rectangle 1041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707E55-A9E4-C921-40F6-960B5ABF16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641752"/>
            <a:ext cx="4391024" cy="1323439"/>
          </a:xfrm>
        </p:spPr>
        <p:txBody>
          <a:bodyPr anchor="t">
            <a:normAutofit/>
          </a:bodyPr>
          <a:lstStyle/>
          <a:p>
            <a:r>
              <a:rPr lang="en-GB" sz="4000">
                <a:solidFill>
                  <a:schemeClr val="bg1"/>
                </a:solidFill>
              </a:rPr>
              <a:t>What is Health &amp; Wellbeing?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7C9359-3F9F-C29C-DFFD-417B58BE61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46400"/>
            <a:ext cx="4391024" cy="24543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0" i="0">
                <a:solidFill>
                  <a:schemeClr val="bg1">
                    <a:alpha val="80000"/>
                  </a:schemeClr>
                </a:solidFill>
                <a:effectLst/>
                <a:latin typeface="Google Sans"/>
              </a:rPr>
              <a:t>World Health Organisation (2023) stated that:</a:t>
            </a:r>
          </a:p>
          <a:p>
            <a:pPr marL="0" indent="0">
              <a:buNone/>
            </a:pPr>
            <a:r>
              <a:rPr lang="en-GB" sz="2400" b="0" i="1">
                <a:solidFill>
                  <a:schemeClr val="bg1">
                    <a:alpha val="80000"/>
                  </a:schemeClr>
                </a:solidFill>
                <a:effectLst/>
                <a:latin typeface="Google Sans"/>
              </a:rPr>
              <a:t>“health is a state of complete physical, mental and social well-being and not merely the absence of disease or infirmity."</a:t>
            </a:r>
            <a:endParaRPr lang="en-GB" sz="2400" i="1">
              <a:solidFill>
                <a:schemeClr val="bg1">
                  <a:alpha val="80000"/>
                </a:schemeClr>
              </a:solidFill>
            </a:endParaRPr>
          </a:p>
          <a:p>
            <a:endParaRPr lang="en-GB" sz="2400">
              <a:solidFill>
                <a:schemeClr val="bg1">
                  <a:alpha val="80000"/>
                </a:schemeClr>
              </a:solidFill>
            </a:endParaRPr>
          </a:p>
        </p:txBody>
      </p:sp>
      <p:grpSp>
        <p:nvGrpSpPr>
          <p:cNvPr id="1044" name="Group 1043">
            <a:extLst>
              <a:ext uri="{FF2B5EF4-FFF2-40B4-BE49-F238E27FC236}">
                <a16:creationId xmlns:a16="http://schemas.microsoft.com/office/drawing/2014/main" id="{D44E3F87-3D58-4B03-86B2-15A5C5B9C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96000" y="841376"/>
            <a:ext cx="5260976" cy="4707593"/>
            <a:chOff x="6096000" y="841376"/>
            <a:chExt cx="5260976" cy="4707593"/>
          </a:xfrm>
          <a:effectLst>
            <a:outerShdw blurRad="381000" dist="152400" dir="5400000" algn="ctr" rotWithShape="0">
              <a:srgbClr val="000000">
                <a:alpha val="10000"/>
              </a:srgbClr>
            </a:outerShdw>
          </a:effectLst>
        </p:grpSpPr>
        <p:grpSp>
          <p:nvGrpSpPr>
            <p:cNvPr id="1045" name="Group 1044">
              <a:extLst>
                <a:ext uri="{FF2B5EF4-FFF2-40B4-BE49-F238E27FC236}">
                  <a16:creationId xmlns:a16="http://schemas.microsoft.com/office/drawing/2014/main" id="{B4D09509-F6FC-47A6-B196-CCCFD8E830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096001" y="841376"/>
              <a:ext cx="5260975" cy="4707593"/>
              <a:chOff x="6096001" y="841376"/>
              <a:chExt cx="5260975" cy="4707593"/>
            </a:xfrm>
          </p:grpSpPr>
          <p:sp>
            <p:nvSpPr>
              <p:cNvPr id="1049" name="Freeform: Shape 1048">
                <a:extLst>
                  <a:ext uri="{FF2B5EF4-FFF2-40B4-BE49-F238E27FC236}">
                    <a16:creationId xmlns:a16="http://schemas.microsoft.com/office/drawing/2014/main" id="{BA5B9D66-192D-4F12-964D-2B23A1D2754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1" y="841376"/>
                <a:ext cx="5260975" cy="4707593"/>
              </a:xfrm>
              <a:custGeom>
                <a:avLst/>
                <a:gdLst>
                  <a:gd name="connsiteX0" fmla="*/ 0 w 5260975"/>
                  <a:gd name="connsiteY0" fmla="*/ 0 h 4707593"/>
                  <a:gd name="connsiteX1" fmla="*/ 5260975 w 5260975"/>
                  <a:gd name="connsiteY1" fmla="*/ 0 h 4707593"/>
                  <a:gd name="connsiteX2" fmla="*/ 5260975 w 5260975"/>
                  <a:gd name="connsiteY2" fmla="*/ 3296937 h 4707593"/>
                  <a:gd name="connsiteX3" fmla="*/ 5260975 w 5260975"/>
                  <a:gd name="connsiteY3" fmla="*/ 3518571 h 4707593"/>
                  <a:gd name="connsiteX4" fmla="*/ 5226503 w 5260975"/>
                  <a:gd name="connsiteY4" fmla="*/ 3534000 h 4707593"/>
                  <a:gd name="connsiteX5" fmla="*/ 5206341 w 5260975"/>
                  <a:gd name="connsiteY5" fmla="*/ 3542065 h 4707593"/>
                  <a:gd name="connsiteX6" fmla="*/ 5123287 w 5260975"/>
                  <a:gd name="connsiteY6" fmla="*/ 3594010 h 4707593"/>
                  <a:gd name="connsiteX7" fmla="*/ 5048107 w 5260975"/>
                  <a:gd name="connsiteY7" fmla="*/ 3658244 h 4707593"/>
                  <a:gd name="connsiteX8" fmla="*/ 4992899 w 5260975"/>
                  <a:gd name="connsiteY8" fmla="*/ 3734479 h 4707593"/>
                  <a:gd name="connsiteX9" fmla="*/ 4977440 w 5260975"/>
                  <a:gd name="connsiteY9" fmla="*/ 3752627 h 4707593"/>
                  <a:gd name="connsiteX10" fmla="*/ 4935193 w 5260975"/>
                  <a:gd name="connsiteY10" fmla="*/ 3775382 h 4707593"/>
                  <a:gd name="connsiteX11" fmla="*/ 4897844 w 5260975"/>
                  <a:gd name="connsiteY11" fmla="*/ 3792472 h 4707593"/>
                  <a:gd name="connsiteX12" fmla="*/ 4870767 w 5260975"/>
                  <a:gd name="connsiteY12" fmla="*/ 3811388 h 4707593"/>
                  <a:gd name="connsiteX13" fmla="*/ 4847916 w 5260975"/>
                  <a:gd name="connsiteY13" fmla="*/ 3828767 h 4707593"/>
                  <a:gd name="connsiteX14" fmla="*/ 4796163 w 5260975"/>
                  <a:gd name="connsiteY14" fmla="*/ 3873702 h 4707593"/>
                  <a:gd name="connsiteX15" fmla="*/ 4738843 w 5260975"/>
                  <a:gd name="connsiteY15" fmla="*/ 3911628 h 4707593"/>
                  <a:gd name="connsiteX16" fmla="*/ 4692755 w 5260975"/>
                  <a:gd name="connsiteY16" fmla="*/ 3958099 h 4707593"/>
                  <a:gd name="connsiteX17" fmla="*/ 4673744 w 5260975"/>
                  <a:gd name="connsiteY17" fmla="*/ 3983255 h 4707593"/>
                  <a:gd name="connsiteX18" fmla="*/ 4633801 w 5260975"/>
                  <a:gd name="connsiteY18" fmla="*/ 4000442 h 4707593"/>
                  <a:gd name="connsiteX19" fmla="*/ 4590499 w 5260975"/>
                  <a:gd name="connsiteY19" fmla="*/ 4027326 h 4707593"/>
                  <a:gd name="connsiteX20" fmla="*/ 4559773 w 5260975"/>
                  <a:gd name="connsiteY20" fmla="*/ 4054018 h 4707593"/>
                  <a:gd name="connsiteX21" fmla="*/ 4536059 w 5260975"/>
                  <a:gd name="connsiteY21" fmla="*/ 4071877 h 4707593"/>
                  <a:gd name="connsiteX22" fmla="*/ 4502549 w 5260975"/>
                  <a:gd name="connsiteY22" fmla="*/ 4089832 h 4707593"/>
                  <a:gd name="connsiteX23" fmla="*/ 4468944 w 5260975"/>
                  <a:gd name="connsiteY23" fmla="*/ 4113356 h 4707593"/>
                  <a:gd name="connsiteX24" fmla="*/ 4452622 w 5260975"/>
                  <a:gd name="connsiteY24" fmla="*/ 4127854 h 4707593"/>
                  <a:gd name="connsiteX25" fmla="*/ 4421032 w 5260975"/>
                  <a:gd name="connsiteY25" fmla="*/ 4151953 h 4707593"/>
                  <a:gd name="connsiteX26" fmla="*/ 4388483 w 5260975"/>
                  <a:gd name="connsiteY26" fmla="*/ 4174421 h 4707593"/>
                  <a:gd name="connsiteX27" fmla="*/ 4327321 w 5260975"/>
                  <a:gd name="connsiteY27" fmla="*/ 4200153 h 4707593"/>
                  <a:gd name="connsiteX28" fmla="*/ 4271633 w 5260975"/>
                  <a:gd name="connsiteY28" fmla="*/ 4237983 h 4707593"/>
                  <a:gd name="connsiteX29" fmla="*/ 4227465 w 5260975"/>
                  <a:gd name="connsiteY29" fmla="*/ 4265635 h 4707593"/>
                  <a:gd name="connsiteX30" fmla="*/ 4201733 w 5260975"/>
                  <a:gd name="connsiteY30" fmla="*/ 4283783 h 4707593"/>
                  <a:gd name="connsiteX31" fmla="*/ 4154494 w 5260975"/>
                  <a:gd name="connsiteY31" fmla="*/ 4324301 h 4707593"/>
                  <a:gd name="connsiteX32" fmla="*/ 4081234 w 5260975"/>
                  <a:gd name="connsiteY32" fmla="*/ 4366931 h 4707593"/>
                  <a:gd name="connsiteX33" fmla="*/ 4036971 w 5260975"/>
                  <a:gd name="connsiteY33" fmla="*/ 4389975 h 4707593"/>
                  <a:gd name="connsiteX34" fmla="*/ 3941725 w 5260975"/>
                  <a:gd name="connsiteY34" fmla="*/ 4424733 h 4707593"/>
                  <a:gd name="connsiteX35" fmla="*/ 3910999 w 5260975"/>
                  <a:gd name="connsiteY35" fmla="*/ 4437119 h 4707593"/>
                  <a:gd name="connsiteX36" fmla="*/ 3875859 w 5260975"/>
                  <a:gd name="connsiteY36" fmla="*/ 4445280 h 4707593"/>
                  <a:gd name="connsiteX37" fmla="*/ 3819401 w 5260975"/>
                  <a:gd name="connsiteY37" fmla="*/ 4464579 h 4707593"/>
                  <a:gd name="connsiteX38" fmla="*/ 3709176 w 5260975"/>
                  <a:gd name="connsiteY38" fmla="*/ 4497800 h 4707593"/>
                  <a:gd name="connsiteX39" fmla="*/ 3684981 w 5260975"/>
                  <a:gd name="connsiteY39" fmla="*/ 4502889 h 4707593"/>
                  <a:gd name="connsiteX40" fmla="*/ 3623338 w 5260975"/>
                  <a:gd name="connsiteY40" fmla="*/ 4524300 h 4707593"/>
                  <a:gd name="connsiteX41" fmla="*/ 3586373 w 5260975"/>
                  <a:gd name="connsiteY41" fmla="*/ 4538702 h 4707593"/>
                  <a:gd name="connsiteX42" fmla="*/ 3555743 w 5260975"/>
                  <a:gd name="connsiteY42" fmla="*/ 4546960 h 4707593"/>
                  <a:gd name="connsiteX43" fmla="*/ 3528667 w 5260975"/>
                  <a:gd name="connsiteY43" fmla="*/ 4550801 h 4707593"/>
                  <a:gd name="connsiteX44" fmla="*/ 3457424 w 5260975"/>
                  <a:gd name="connsiteY44" fmla="*/ 4569811 h 4707593"/>
                  <a:gd name="connsiteX45" fmla="*/ 3429003 w 5260975"/>
                  <a:gd name="connsiteY45" fmla="*/ 4577301 h 4707593"/>
                  <a:gd name="connsiteX46" fmla="*/ 3355264 w 5260975"/>
                  <a:gd name="connsiteY46" fmla="*/ 4603033 h 4707593"/>
                  <a:gd name="connsiteX47" fmla="*/ 3292757 w 5260975"/>
                  <a:gd name="connsiteY47" fmla="*/ 4620027 h 4707593"/>
                  <a:gd name="connsiteX48" fmla="*/ 3266643 w 5260975"/>
                  <a:gd name="connsiteY48" fmla="*/ 4628188 h 4707593"/>
                  <a:gd name="connsiteX49" fmla="*/ 3206921 w 5260975"/>
                  <a:gd name="connsiteY49" fmla="*/ 4641823 h 4707593"/>
                  <a:gd name="connsiteX50" fmla="*/ 3173123 w 5260975"/>
                  <a:gd name="connsiteY50" fmla="*/ 4651425 h 4707593"/>
                  <a:gd name="connsiteX51" fmla="*/ 3090646 w 5260975"/>
                  <a:gd name="connsiteY51" fmla="*/ 4662274 h 4707593"/>
                  <a:gd name="connsiteX52" fmla="*/ 3005480 w 5260975"/>
                  <a:gd name="connsiteY52" fmla="*/ 4672739 h 4707593"/>
                  <a:gd name="connsiteX53" fmla="*/ 2958721 w 5260975"/>
                  <a:gd name="connsiteY53" fmla="*/ 4676196 h 4707593"/>
                  <a:gd name="connsiteX54" fmla="*/ 2917915 w 5260975"/>
                  <a:gd name="connsiteY54" fmla="*/ 4681670 h 4707593"/>
                  <a:gd name="connsiteX55" fmla="*/ 2882389 w 5260975"/>
                  <a:gd name="connsiteY55" fmla="*/ 4685126 h 4707593"/>
                  <a:gd name="connsiteX56" fmla="*/ 2825837 w 5260975"/>
                  <a:gd name="connsiteY56" fmla="*/ 4692135 h 4707593"/>
                  <a:gd name="connsiteX57" fmla="*/ 2802313 w 5260975"/>
                  <a:gd name="connsiteY57" fmla="*/ 4693960 h 4707593"/>
                  <a:gd name="connsiteX58" fmla="*/ 2746816 w 5260975"/>
                  <a:gd name="connsiteY58" fmla="*/ 4693863 h 4707593"/>
                  <a:gd name="connsiteX59" fmla="*/ 2727517 w 5260975"/>
                  <a:gd name="connsiteY59" fmla="*/ 4692903 h 4707593"/>
                  <a:gd name="connsiteX60" fmla="*/ 2690359 w 5260975"/>
                  <a:gd name="connsiteY60" fmla="*/ 4680997 h 4707593"/>
                  <a:gd name="connsiteX61" fmla="*/ 2685943 w 5260975"/>
                  <a:gd name="connsiteY61" fmla="*/ 4680133 h 4707593"/>
                  <a:gd name="connsiteX62" fmla="*/ 2661554 w 5260975"/>
                  <a:gd name="connsiteY62" fmla="*/ 4675428 h 4707593"/>
                  <a:gd name="connsiteX63" fmla="*/ 2648208 w 5260975"/>
                  <a:gd name="connsiteY63" fmla="*/ 4673892 h 4707593"/>
                  <a:gd name="connsiteX64" fmla="*/ 2597512 w 5260975"/>
                  <a:gd name="connsiteY64" fmla="*/ 4664099 h 4707593"/>
                  <a:gd name="connsiteX65" fmla="*/ 2568324 w 5260975"/>
                  <a:gd name="connsiteY65" fmla="*/ 4659490 h 4707593"/>
                  <a:gd name="connsiteX66" fmla="*/ 2544704 w 5260975"/>
                  <a:gd name="connsiteY66" fmla="*/ 4660162 h 4707593"/>
                  <a:gd name="connsiteX67" fmla="*/ 2503225 w 5260975"/>
                  <a:gd name="connsiteY67" fmla="*/ 4661026 h 4707593"/>
                  <a:gd name="connsiteX68" fmla="*/ 2489975 w 5260975"/>
                  <a:gd name="connsiteY68" fmla="*/ 4663235 h 4707593"/>
                  <a:gd name="connsiteX69" fmla="*/ 2430061 w 5260975"/>
                  <a:gd name="connsiteY69" fmla="*/ 4656897 h 4707593"/>
                  <a:gd name="connsiteX70" fmla="*/ 2395880 w 5260975"/>
                  <a:gd name="connsiteY70" fmla="*/ 4656417 h 4707593"/>
                  <a:gd name="connsiteX71" fmla="*/ 2357378 w 5260975"/>
                  <a:gd name="connsiteY71" fmla="*/ 4648544 h 4707593"/>
                  <a:gd name="connsiteX72" fmla="*/ 2346145 w 5260975"/>
                  <a:gd name="connsiteY72" fmla="*/ 4648928 h 4707593"/>
                  <a:gd name="connsiteX73" fmla="*/ 2333567 w 5260975"/>
                  <a:gd name="connsiteY73" fmla="*/ 4649600 h 4707593"/>
                  <a:gd name="connsiteX74" fmla="*/ 2294968 w 5260975"/>
                  <a:gd name="connsiteY74" fmla="*/ 4650177 h 4707593"/>
                  <a:gd name="connsiteX75" fmla="*/ 2271540 w 5260975"/>
                  <a:gd name="connsiteY75" fmla="*/ 4653057 h 4707593"/>
                  <a:gd name="connsiteX76" fmla="*/ 2226895 w 5260975"/>
                  <a:gd name="connsiteY76" fmla="*/ 4651329 h 4707593"/>
                  <a:gd name="connsiteX77" fmla="*/ 2210379 w 5260975"/>
                  <a:gd name="connsiteY77" fmla="*/ 4653825 h 4707593"/>
                  <a:gd name="connsiteX78" fmla="*/ 2168613 w 5260975"/>
                  <a:gd name="connsiteY78" fmla="*/ 4654113 h 4707593"/>
                  <a:gd name="connsiteX79" fmla="*/ 2131167 w 5260975"/>
                  <a:gd name="connsiteY79" fmla="*/ 4652673 h 4707593"/>
                  <a:gd name="connsiteX80" fmla="*/ 2095065 w 5260975"/>
                  <a:gd name="connsiteY80" fmla="*/ 4653441 h 4707593"/>
                  <a:gd name="connsiteX81" fmla="*/ 2069237 w 5260975"/>
                  <a:gd name="connsiteY81" fmla="*/ 4656609 h 4707593"/>
                  <a:gd name="connsiteX82" fmla="*/ 2041201 w 5260975"/>
                  <a:gd name="connsiteY82" fmla="*/ 4658529 h 4707593"/>
                  <a:gd name="connsiteX83" fmla="*/ 1963909 w 5260975"/>
                  <a:gd name="connsiteY83" fmla="*/ 4669955 h 4707593"/>
                  <a:gd name="connsiteX84" fmla="*/ 1949603 w 5260975"/>
                  <a:gd name="connsiteY84" fmla="*/ 4667171 h 4707593"/>
                  <a:gd name="connsiteX85" fmla="*/ 1868373 w 5260975"/>
                  <a:gd name="connsiteY85" fmla="*/ 4664578 h 4707593"/>
                  <a:gd name="connsiteX86" fmla="*/ 1850707 w 5260975"/>
                  <a:gd name="connsiteY86" fmla="*/ 4664771 h 4707593"/>
                  <a:gd name="connsiteX87" fmla="*/ 1803275 w 5260975"/>
                  <a:gd name="connsiteY87" fmla="*/ 4653441 h 4707593"/>
                  <a:gd name="connsiteX88" fmla="*/ 1730112 w 5260975"/>
                  <a:gd name="connsiteY88" fmla="*/ 4671396 h 4707593"/>
                  <a:gd name="connsiteX89" fmla="*/ 1661652 w 5260975"/>
                  <a:gd name="connsiteY89" fmla="*/ 4693863 h 4707593"/>
                  <a:gd name="connsiteX90" fmla="*/ 1653011 w 5260975"/>
                  <a:gd name="connsiteY90" fmla="*/ 4696744 h 4707593"/>
                  <a:gd name="connsiteX91" fmla="*/ 1628431 w 5260975"/>
                  <a:gd name="connsiteY91" fmla="*/ 4701641 h 4707593"/>
                  <a:gd name="connsiteX92" fmla="*/ 1597995 w 5260975"/>
                  <a:gd name="connsiteY92" fmla="*/ 4703369 h 4707593"/>
                  <a:gd name="connsiteX93" fmla="*/ 1559396 w 5260975"/>
                  <a:gd name="connsiteY93" fmla="*/ 4707593 h 4707593"/>
                  <a:gd name="connsiteX94" fmla="*/ 1528480 w 5260975"/>
                  <a:gd name="connsiteY94" fmla="*/ 4702312 h 4707593"/>
                  <a:gd name="connsiteX95" fmla="*/ 1485272 w 5260975"/>
                  <a:gd name="connsiteY95" fmla="*/ 4694439 h 4707593"/>
                  <a:gd name="connsiteX96" fmla="*/ 1444562 w 5260975"/>
                  <a:gd name="connsiteY96" fmla="*/ 4686950 h 4707593"/>
                  <a:gd name="connsiteX97" fmla="*/ 1431696 w 5260975"/>
                  <a:gd name="connsiteY97" fmla="*/ 4695783 h 4707593"/>
                  <a:gd name="connsiteX98" fmla="*/ 1411821 w 5260975"/>
                  <a:gd name="connsiteY98" fmla="*/ 4703464 h 4707593"/>
                  <a:gd name="connsiteX99" fmla="*/ 1389738 w 5260975"/>
                  <a:gd name="connsiteY99" fmla="*/ 4694247 h 4707593"/>
                  <a:gd name="connsiteX100" fmla="*/ 1338081 w 5260975"/>
                  <a:gd name="connsiteY100" fmla="*/ 4675141 h 4707593"/>
                  <a:gd name="connsiteX101" fmla="*/ 1305436 w 5260975"/>
                  <a:gd name="connsiteY101" fmla="*/ 4674276 h 4707593"/>
                  <a:gd name="connsiteX102" fmla="*/ 1234481 w 5260975"/>
                  <a:gd name="connsiteY102" fmla="*/ 4666115 h 4707593"/>
                  <a:gd name="connsiteX103" fmla="*/ 1188106 w 5260975"/>
                  <a:gd name="connsiteY103" fmla="*/ 4654497 h 4707593"/>
                  <a:gd name="connsiteX104" fmla="*/ 1154790 w 5260975"/>
                  <a:gd name="connsiteY104" fmla="*/ 4641343 h 4707593"/>
                  <a:gd name="connsiteX105" fmla="*/ 1107069 w 5260975"/>
                  <a:gd name="connsiteY105" fmla="*/ 4624156 h 4707593"/>
                  <a:gd name="connsiteX106" fmla="*/ 1059158 w 5260975"/>
                  <a:gd name="connsiteY106" fmla="*/ 4615227 h 4707593"/>
                  <a:gd name="connsiteX107" fmla="*/ 1024496 w 5260975"/>
                  <a:gd name="connsiteY107" fmla="*/ 4603993 h 4707593"/>
                  <a:gd name="connsiteX108" fmla="*/ 982153 w 5260975"/>
                  <a:gd name="connsiteY108" fmla="*/ 4596311 h 4707593"/>
                  <a:gd name="connsiteX109" fmla="*/ 946628 w 5260975"/>
                  <a:gd name="connsiteY109" fmla="*/ 4596024 h 4707593"/>
                  <a:gd name="connsiteX110" fmla="*/ 890939 w 5260975"/>
                  <a:gd name="connsiteY110" fmla="*/ 4597368 h 4707593"/>
                  <a:gd name="connsiteX111" fmla="*/ 822769 w 5260975"/>
                  <a:gd name="connsiteY111" fmla="*/ 4574133 h 4707593"/>
                  <a:gd name="connsiteX112" fmla="*/ 795212 w 5260975"/>
                  <a:gd name="connsiteY112" fmla="*/ 4568947 h 4707593"/>
                  <a:gd name="connsiteX113" fmla="*/ 769288 w 5260975"/>
                  <a:gd name="connsiteY113" fmla="*/ 4566547 h 4707593"/>
                  <a:gd name="connsiteX114" fmla="*/ 714271 w 5260975"/>
                  <a:gd name="connsiteY114" fmla="*/ 4551089 h 4707593"/>
                  <a:gd name="connsiteX115" fmla="*/ 691900 w 5260975"/>
                  <a:gd name="connsiteY115" fmla="*/ 4545999 h 4707593"/>
                  <a:gd name="connsiteX116" fmla="*/ 660598 w 5260975"/>
                  <a:gd name="connsiteY116" fmla="*/ 4546096 h 4707593"/>
                  <a:gd name="connsiteX117" fmla="*/ 603662 w 5260975"/>
                  <a:gd name="connsiteY117" fmla="*/ 4538991 h 4707593"/>
                  <a:gd name="connsiteX118" fmla="*/ 546821 w 5260975"/>
                  <a:gd name="connsiteY118" fmla="*/ 4518251 h 4707593"/>
                  <a:gd name="connsiteX119" fmla="*/ 522721 w 5260975"/>
                  <a:gd name="connsiteY119" fmla="*/ 4520267 h 4707593"/>
                  <a:gd name="connsiteX120" fmla="*/ 514080 w 5260975"/>
                  <a:gd name="connsiteY120" fmla="*/ 4519788 h 4707593"/>
                  <a:gd name="connsiteX121" fmla="*/ 436404 w 5260975"/>
                  <a:gd name="connsiteY121" fmla="*/ 4508361 h 4707593"/>
                  <a:gd name="connsiteX122" fmla="*/ 428626 w 5260975"/>
                  <a:gd name="connsiteY122" fmla="*/ 4507114 h 4707593"/>
                  <a:gd name="connsiteX123" fmla="*/ 392141 w 5260975"/>
                  <a:gd name="connsiteY123" fmla="*/ 4496936 h 4707593"/>
                  <a:gd name="connsiteX124" fmla="*/ 300157 w 5260975"/>
                  <a:gd name="connsiteY124" fmla="*/ 4490599 h 4707593"/>
                  <a:gd name="connsiteX125" fmla="*/ 294493 w 5260975"/>
                  <a:gd name="connsiteY125" fmla="*/ 4489831 h 4707593"/>
                  <a:gd name="connsiteX126" fmla="*/ 263671 w 5260975"/>
                  <a:gd name="connsiteY126" fmla="*/ 4494919 h 4707593"/>
                  <a:gd name="connsiteX127" fmla="*/ 248406 w 5260975"/>
                  <a:gd name="connsiteY127" fmla="*/ 4502121 h 4707593"/>
                  <a:gd name="connsiteX128" fmla="*/ 224594 w 5260975"/>
                  <a:gd name="connsiteY128" fmla="*/ 4509610 h 4707593"/>
                  <a:gd name="connsiteX129" fmla="*/ 200398 w 5260975"/>
                  <a:gd name="connsiteY129" fmla="*/ 4512395 h 4707593"/>
                  <a:gd name="connsiteX130" fmla="*/ 159783 w 5260975"/>
                  <a:gd name="connsiteY130" fmla="*/ 4501064 h 4707593"/>
                  <a:gd name="connsiteX131" fmla="*/ 144997 w 5260975"/>
                  <a:gd name="connsiteY131" fmla="*/ 4499912 h 4707593"/>
                  <a:gd name="connsiteX132" fmla="*/ 112064 w 5260975"/>
                  <a:gd name="connsiteY132" fmla="*/ 4494440 h 4707593"/>
                  <a:gd name="connsiteX133" fmla="*/ 83259 w 5260975"/>
                  <a:gd name="connsiteY133" fmla="*/ 4494824 h 4707593"/>
                  <a:gd name="connsiteX134" fmla="*/ 60120 w 5260975"/>
                  <a:gd name="connsiteY134" fmla="*/ 4503561 h 4707593"/>
                  <a:gd name="connsiteX135" fmla="*/ 26514 w 5260975"/>
                  <a:gd name="connsiteY135" fmla="*/ 4505289 h 4707593"/>
                  <a:gd name="connsiteX136" fmla="*/ 4814 w 5260975"/>
                  <a:gd name="connsiteY136" fmla="*/ 4498952 h 4707593"/>
                  <a:gd name="connsiteX137" fmla="*/ 398 w 5260975"/>
                  <a:gd name="connsiteY137" fmla="*/ 4498089 h 4707593"/>
                  <a:gd name="connsiteX138" fmla="*/ 0 w 5260975"/>
                  <a:gd name="connsiteY138" fmla="*/ 4498087 h 47075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</a:cxnLst>
                <a:rect l="l" t="t" r="r" b="b"/>
                <a:pathLst>
                  <a:path w="5260975" h="4707593">
                    <a:moveTo>
                      <a:pt x="0" y="0"/>
                    </a:moveTo>
                    <a:lnTo>
                      <a:pt x="5260975" y="0"/>
                    </a:lnTo>
                    <a:lnTo>
                      <a:pt x="5260975" y="3296937"/>
                    </a:lnTo>
                    <a:lnTo>
                      <a:pt x="5260975" y="3518571"/>
                    </a:lnTo>
                    <a:lnTo>
                      <a:pt x="5226503" y="3534000"/>
                    </a:lnTo>
                    <a:cubicBezTo>
                      <a:pt x="5219783" y="3536785"/>
                      <a:pt x="5212389" y="3538321"/>
                      <a:pt x="5206341" y="3542065"/>
                    </a:cubicBezTo>
                    <a:cubicBezTo>
                      <a:pt x="5178495" y="3559156"/>
                      <a:pt x="5151515" y="3577591"/>
                      <a:pt x="5123287" y="3594010"/>
                    </a:cubicBezTo>
                    <a:cubicBezTo>
                      <a:pt x="5094195" y="3611004"/>
                      <a:pt x="5068175" y="3631071"/>
                      <a:pt x="5048107" y="3658244"/>
                    </a:cubicBezTo>
                    <a:cubicBezTo>
                      <a:pt x="5029480" y="3683496"/>
                      <a:pt x="5011429" y="3709131"/>
                      <a:pt x="4992899" y="3734479"/>
                    </a:cubicBezTo>
                    <a:cubicBezTo>
                      <a:pt x="4988194" y="3740912"/>
                      <a:pt x="4983873" y="3748498"/>
                      <a:pt x="4977440" y="3752627"/>
                    </a:cubicBezTo>
                    <a:cubicBezTo>
                      <a:pt x="4964094" y="3761268"/>
                      <a:pt x="4949499" y="3768277"/>
                      <a:pt x="4935193" y="3775382"/>
                    </a:cubicBezTo>
                    <a:cubicBezTo>
                      <a:pt x="4922903" y="3781431"/>
                      <a:pt x="4909845" y="3785943"/>
                      <a:pt x="4897844" y="3792472"/>
                    </a:cubicBezTo>
                    <a:cubicBezTo>
                      <a:pt x="4888243" y="3797658"/>
                      <a:pt x="4879697" y="3804859"/>
                      <a:pt x="4870767" y="3811388"/>
                    </a:cubicBezTo>
                    <a:cubicBezTo>
                      <a:pt x="4862990" y="3817052"/>
                      <a:pt x="4854445" y="3821949"/>
                      <a:pt x="4847916" y="3828767"/>
                    </a:cubicBezTo>
                    <a:cubicBezTo>
                      <a:pt x="4831977" y="3845281"/>
                      <a:pt x="4815942" y="3861508"/>
                      <a:pt x="4796163" y="3873702"/>
                    </a:cubicBezTo>
                    <a:cubicBezTo>
                      <a:pt x="4776672" y="3885799"/>
                      <a:pt x="4758237" y="3899338"/>
                      <a:pt x="4738843" y="3911628"/>
                    </a:cubicBezTo>
                    <a:cubicBezTo>
                      <a:pt x="4719831" y="3923630"/>
                      <a:pt x="4702645" y="3936783"/>
                      <a:pt x="4692755" y="3958099"/>
                    </a:cubicBezTo>
                    <a:cubicBezTo>
                      <a:pt x="4688339" y="3967508"/>
                      <a:pt x="4682097" y="3977782"/>
                      <a:pt x="4673744" y="3983255"/>
                    </a:cubicBezTo>
                    <a:cubicBezTo>
                      <a:pt x="4661838" y="3991032"/>
                      <a:pt x="4646764" y="3993817"/>
                      <a:pt x="4633801" y="4000442"/>
                    </a:cubicBezTo>
                    <a:cubicBezTo>
                      <a:pt x="4618535" y="4008219"/>
                      <a:pt x="4600869" y="4014940"/>
                      <a:pt x="4590499" y="4027326"/>
                    </a:cubicBezTo>
                    <a:cubicBezTo>
                      <a:pt x="4581281" y="4038368"/>
                      <a:pt x="4571968" y="4047009"/>
                      <a:pt x="4559773" y="4054018"/>
                    </a:cubicBezTo>
                    <a:cubicBezTo>
                      <a:pt x="4551229" y="4058915"/>
                      <a:pt x="4544892" y="4067844"/>
                      <a:pt x="4536059" y="4071877"/>
                    </a:cubicBezTo>
                    <a:cubicBezTo>
                      <a:pt x="4524441" y="4077254"/>
                      <a:pt x="4512727" y="4081479"/>
                      <a:pt x="4502549" y="4089832"/>
                    </a:cubicBezTo>
                    <a:cubicBezTo>
                      <a:pt x="4491987" y="4098473"/>
                      <a:pt x="4479986" y="4105290"/>
                      <a:pt x="4468944" y="4113356"/>
                    </a:cubicBezTo>
                    <a:cubicBezTo>
                      <a:pt x="4463087" y="4117676"/>
                      <a:pt x="4458286" y="4123341"/>
                      <a:pt x="4452622" y="4127854"/>
                    </a:cubicBezTo>
                    <a:cubicBezTo>
                      <a:pt x="4442252" y="4136111"/>
                      <a:pt x="4431690" y="4144176"/>
                      <a:pt x="4421032" y="4151953"/>
                    </a:cubicBezTo>
                    <a:cubicBezTo>
                      <a:pt x="4410375" y="4159731"/>
                      <a:pt x="4400197" y="4168756"/>
                      <a:pt x="4388483" y="4174421"/>
                    </a:cubicBezTo>
                    <a:cubicBezTo>
                      <a:pt x="4368513" y="4184023"/>
                      <a:pt x="4346717" y="4189784"/>
                      <a:pt x="4327321" y="4200153"/>
                    </a:cubicBezTo>
                    <a:cubicBezTo>
                      <a:pt x="4307639" y="4210714"/>
                      <a:pt x="4289107" y="4223965"/>
                      <a:pt x="4271633" y="4237983"/>
                    </a:cubicBezTo>
                    <a:cubicBezTo>
                      <a:pt x="4257807" y="4249025"/>
                      <a:pt x="4244845" y="4259971"/>
                      <a:pt x="4227465" y="4265635"/>
                    </a:cubicBezTo>
                    <a:cubicBezTo>
                      <a:pt x="4217768" y="4268804"/>
                      <a:pt x="4207591" y="4275717"/>
                      <a:pt x="4201733" y="4283783"/>
                    </a:cubicBezTo>
                    <a:cubicBezTo>
                      <a:pt x="4189059" y="4301353"/>
                      <a:pt x="4172833" y="4313739"/>
                      <a:pt x="4154494" y="4324301"/>
                    </a:cubicBezTo>
                    <a:cubicBezTo>
                      <a:pt x="4130010" y="4338511"/>
                      <a:pt x="4105814" y="4353009"/>
                      <a:pt x="4081234" y="4366931"/>
                    </a:cubicBezTo>
                    <a:cubicBezTo>
                      <a:pt x="4066737" y="4375189"/>
                      <a:pt x="4052335" y="4383926"/>
                      <a:pt x="4036971" y="4389975"/>
                    </a:cubicBezTo>
                    <a:cubicBezTo>
                      <a:pt x="4005575" y="4402457"/>
                      <a:pt x="3973410" y="4413114"/>
                      <a:pt x="3941725" y="4424733"/>
                    </a:cubicBezTo>
                    <a:cubicBezTo>
                      <a:pt x="3931355" y="4428477"/>
                      <a:pt x="3921561" y="4433854"/>
                      <a:pt x="3910999" y="4437119"/>
                    </a:cubicBezTo>
                    <a:cubicBezTo>
                      <a:pt x="3899573" y="4440671"/>
                      <a:pt x="3887285" y="4441727"/>
                      <a:pt x="3875859" y="4445280"/>
                    </a:cubicBezTo>
                    <a:cubicBezTo>
                      <a:pt x="3856847" y="4451136"/>
                      <a:pt x="3838412" y="4458626"/>
                      <a:pt x="3819401" y="4464579"/>
                    </a:cubicBezTo>
                    <a:cubicBezTo>
                      <a:pt x="3782723" y="4476005"/>
                      <a:pt x="3745949" y="4486951"/>
                      <a:pt x="3709176" y="4497800"/>
                    </a:cubicBezTo>
                    <a:cubicBezTo>
                      <a:pt x="3701303" y="4500105"/>
                      <a:pt x="3692757" y="4500393"/>
                      <a:pt x="3684981" y="4502889"/>
                    </a:cubicBezTo>
                    <a:cubicBezTo>
                      <a:pt x="3664337" y="4509610"/>
                      <a:pt x="3643789" y="4516907"/>
                      <a:pt x="3623338" y="4524300"/>
                    </a:cubicBezTo>
                    <a:cubicBezTo>
                      <a:pt x="3610953" y="4528813"/>
                      <a:pt x="3598854" y="4534382"/>
                      <a:pt x="3586373" y="4538702"/>
                    </a:cubicBezTo>
                    <a:cubicBezTo>
                      <a:pt x="3576387" y="4542159"/>
                      <a:pt x="3566113" y="4544847"/>
                      <a:pt x="3555743" y="4546960"/>
                    </a:cubicBezTo>
                    <a:cubicBezTo>
                      <a:pt x="3546814" y="4548785"/>
                      <a:pt x="3537501" y="4548592"/>
                      <a:pt x="3528667" y="4550801"/>
                    </a:cubicBezTo>
                    <a:cubicBezTo>
                      <a:pt x="3504759" y="4556753"/>
                      <a:pt x="3481140" y="4563475"/>
                      <a:pt x="3457424" y="4569811"/>
                    </a:cubicBezTo>
                    <a:cubicBezTo>
                      <a:pt x="3447919" y="4572308"/>
                      <a:pt x="3438221" y="4574133"/>
                      <a:pt x="3429003" y="4577301"/>
                    </a:cubicBezTo>
                    <a:cubicBezTo>
                      <a:pt x="3404327" y="4585654"/>
                      <a:pt x="3380036" y="4595159"/>
                      <a:pt x="3355264" y="4603033"/>
                    </a:cubicBezTo>
                    <a:cubicBezTo>
                      <a:pt x="3334717" y="4609562"/>
                      <a:pt x="3313593" y="4614266"/>
                      <a:pt x="3292757" y="4620027"/>
                    </a:cubicBezTo>
                    <a:cubicBezTo>
                      <a:pt x="3283924" y="4622524"/>
                      <a:pt x="3275475" y="4626077"/>
                      <a:pt x="3266643" y="4628188"/>
                    </a:cubicBezTo>
                    <a:cubicBezTo>
                      <a:pt x="3246863" y="4632990"/>
                      <a:pt x="3226796" y="4637022"/>
                      <a:pt x="3206921" y="4641823"/>
                    </a:cubicBezTo>
                    <a:cubicBezTo>
                      <a:pt x="3195590" y="4644607"/>
                      <a:pt x="3184645" y="4649600"/>
                      <a:pt x="3173123" y="4651425"/>
                    </a:cubicBezTo>
                    <a:cubicBezTo>
                      <a:pt x="3145759" y="4655745"/>
                      <a:pt x="3118203" y="4658817"/>
                      <a:pt x="3090646" y="4662274"/>
                    </a:cubicBezTo>
                    <a:cubicBezTo>
                      <a:pt x="3062227" y="4665826"/>
                      <a:pt x="3033902" y="4669571"/>
                      <a:pt x="3005480" y="4672739"/>
                    </a:cubicBezTo>
                    <a:cubicBezTo>
                      <a:pt x="2989926" y="4674372"/>
                      <a:pt x="2974275" y="4674660"/>
                      <a:pt x="2958721" y="4676196"/>
                    </a:cubicBezTo>
                    <a:cubicBezTo>
                      <a:pt x="2945087" y="4677541"/>
                      <a:pt x="2931549" y="4680037"/>
                      <a:pt x="2917915" y="4681670"/>
                    </a:cubicBezTo>
                    <a:cubicBezTo>
                      <a:pt x="2906105" y="4683013"/>
                      <a:pt x="2894199" y="4683781"/>
                      <a:pt x="2882389" y="4685126"/>
                    </a:cubicBezTo>
                    <a:cubicBezTo>
                      <a:pt x="2863475" y="4687334"/>
                      <a:pt x="2844655" y="4689831"/>
                      <a:pt x="2825837" y="4692135"/>
                    </a:cubicBezTo>
                    <a:cubicBezTo>
                      <a:pt x="2817964" y="4692999"/>
                      <a:pt x="2809706" y="4695399"/>
                      <a:pt x="2802313" y="4693960"/>
                    </a:cubicBezTo>
                    <a:cubicBezTo>
                      <a:pt x="2783686" y="4690310"/>
                      <a:pt x="2765347" y="4691367"/>
                      <a:pt x="2746816" y="4693863"/>
                    </a:cubicBezTo>
                    <a:cubicBezTo>
                      <a:pt x="2740479" y="4694728"/>
                      <a:pt x="2733662" y="4694535"/>
                      <a:pt x="2727517" y="4692903"/>
                    </a:cubicBezTo>
                    <a:cubicBezTo>
                      <a:pt x="2714939" y="4689638"/>
                      <a:pt x="2702745" y="4685029"/>
                      <a:pt x="2690359" y="4680997"/>
                    </a:cubicBezTo>
                    <a:cubicBezTo>
                      <a:pt x="2689014" y="4680517"/>
                      <a:pt x="2687382" y="4680421"/>
                      <a:pt x="2685943" y="4680133"/>
                    </a:cubicBezTo>
                    <a:cubicBezTo>
                      <a:pt x="2677781" y="4678500"/>
                      <a:pt x="2669717" y="4676868"/>
                      <a:pt x="2661554" y="4675428"/>
                    </a:cubicBezTo>
                    <a:cubicBezTo>
                      <a:pt x="2657138" y="4674660"/>
                      <a:pt x="2652625" y="4674564"/>
                      <a:pt x="2648208" y="4673892"/>
                    </a:cubicBezTo>
                    <a:cubicBezTo>
                      <a:pt x="2631118" y="4671203"/>
                      <a:pt x="2612299" y="4675716"/>
                      <a:pt x="2597512" y="4664099"/>
                    </a:cubicBezTo>
                    <a:cubicBezTo>
                      <a:pt x="2587911" y="4656609"/>
                      <a:pt x="2578597" y="4658338"/>
                      <a:pt x="2568324" y="4659490"/>
                    </a:cubicBezTo>
                    <a:cubicBezTo>
                      <a:pt x="2560547" y="4660354"/>
                      <a:pt x="2552577" y="4660065"/>
                      <a:pt x="2544704" y="4660162"/>
                    </a:cubicBezTo>
                    <a:cubicBezTo>
                      <a:pt x="2530878" y="4660449"/>
                      <a:pt x="2517052" y="4660546"/>
                      <a:pt x="2503225" y="4661026"/>
                    </a:cubicBezTo>
                    <a:cubicBezTo>
                      <a:pt x="2498808" y="4661218"/>
                      <a:pt x="2494297" y="4663619"/>
                      <a:pt x="2489975" y="4663235"/>
                    </a:cubicBezTo>
                    <a:cubicBezTo>
                      <a:pt x="2470004" y="4661410"/>
                      <a:pt x="2450033" y="4658529"/>
                      <a:pt x="2430061" y="4656897"/>
                    </a:cubicBezTo>
                    <a:cubicBezTo>
                      <a:pt x="2418732" y="4655938"/>
                      <a:pt x="2407114" y="4657761"/>
                      <a:pt x="2395880" y="4656417"/>
                    </a:cubicBezTo>
                    <a:cubicBezTo>
                      <a:pt x="2382919" y="4654881"/>
                      <a:pt x="2370245" y="4650945"/>
                      <a:pt x="2357378" y="4648544"/>
                    </a:cubicBezTo>
                    <a:cubicBezTo>
                      <a:pt x="2353826" y="4647872"/>
                      <a:pt x="2349889" y="4648736"/>
                      <a:pt x="2346145" y="4648928"/>
                    </a:cubicBezTo>
                    <a:cubicBezTo>
                      <a:pt x="2341920" y="4649120"/>
                      <a:pt x="2337791" y="4649504"/>
                      <a:pt x="2333567" y="4649600"/>
                    </a:cubicBezTo>
                    <a:cubicBezTo>
                      <a:pt x="2320700" y="4649793"/>
                      <a:pt x="2307835" y="4649504"/>
                      <a:pt x="2294968" y="4650177"/>
                    </a:cubicBezTo>
                    <a:cubicBezTo>
                      <a:pt x="2287095" y="4650561"/>
                      <a:pt x="2278839" y="4654497"/>
                      <a:pt x="2271540" y="4653057"/>
                    </a:cubicBezTo>
                    <a:cubicBezTo>
                      <a:pt x="2256659" y="4650272"/>
                      <a:pt x="2241776" y="4656513"/>
                      <a:pt x="2226895" y="4651329"/>
                    </a:cubicBezTo>
                    <a:cubicBezTo>
                      <a:pt x="2222285" y="4649793"/>
                      <a:pt x="2215948" y="4653633"/>
                      <a:pt x="2210379" y="4653825"/>
                    </a:cubicBezTo>
                    <a:cubicBezTo>
                      <a:pt x="2196457" y="4654305"/>
                      <a:pt x="2182535" y="4654209"/>
                      <a:pt x="2168613" y="4654113"/>
                    </a:cubicBezTo>
                    <a:cubicBezTo>
                      <a:pt x="2156131" y="4654017"/>
                      <a:pt x="2143168" y="4655361"/>
                      <a:pt x="2131167" y="4652673"/>
                    </a:cubicBezTo>
                    <a:cubicBezTo>
                      <a:pt x="2118588" y="4649793"/>
                      <a:pt x="2107259" y="4650177"/>
                      <a:pt x="2095065" y="4653441"/>
                    </a:cubicBezTo>
                    <a:cubicBezTo>
                      <a:pt x="2086711" y="4655649"/>
                      <a:pt x="2077878" y="4655938"/>
                      <a:pt x="2069237" y="4656609"/>
                    </a:cubicBezTo>
                    <a:cubicBezTo>
                      <a:pt x="2059924" y="4657377"/>
                      <a:pt x="2049650" y="4655361"/>
                      <a:pt x="2041201" y="4658529"/>
                    </a:cubicBezTo>
                    <a:cubicBezTo>
                      <a:pt x="2016044" y="4667939"/>
                      <a:pt x="1990216" y="4669955"/>
                      <a:pt x="1963909" y="4669955"/>
                    </a:cubicBezTo>
                    <a:cubicBezTo>
                      <a:pt x="1959107" y="4669955"/>
                      <a:pt x="1954210" y="4668612"/>
                      <a:pt x="1949603" y="4667171"/>
                    </a:cubicBezTo>
                    <a:cubicBezTo>
                      <a:pt x="1922717" y="4658529"/>
                      <a:pt x="1895737" y="4659297"/>
                      <a:pt x="1868373" y="4664578"/>
                    </a:cubicBezTo>
                    <a:cubicBezTo>
                      <a:pt x="1862708" y="4665731"/>
                      <a:pt x="1856372" y="4665923"/>
                      <a:pt x="1850707" y="4664771"/>
                    </a:cubicBezTo>
                    <a:cubicBezTo>
                      <a:pt x="1834768" y="4661410"/>
                      <a:pt x="1819309" y="4655841"/>
                      <a:pt x="1803275" y="4653441"/>
                    </a:cubicBezTo>
                    <a:cubicBezTo>
                      <a:pt x="1776775" y="4649504"/>
                      <a:pt x="1753828" y="4662754"/>
                      <a:pt x="1730112" y="4671396"/>
                    </a:cubicBezTo>
                    <a:cubicBezTo>
                      <a:pt x="1707548" y="4679557"/>
                      <a:pt x="1688345" y="4697992"/>
                      <a:pt x="1661652" y="4693863"/>
                    </a:cubicBezTo>
                    <a:cubicBezTo>
                      <a:pt x="1658965" y="4693479"/>
                      <a:pt x="1655988" y="4696071"/>
                      <a:pt x="1653011" y="4696744"/>
                    </a:cubicBezTo>
                    <a:cubicBezTo>
                      <a:pt x="1644850" y="4698568"/>
                      <a:pt x="1636689" y="4700776"/>
                      <a:pt x="1628431" y="4701641"/>
                    </a:cubicBezTo>
                    <a:cubicBezTo>
                      <a:pt x="1618350" y="4702793"/>
                      <a:pt x="1608076" y="4702409"/>
                      <a:pt x="1597995" y="4703369"/>
                    </a:cubicBezTo>
                    <a:cubicBezTo>
                      <a:pt x="1585032" y="4704521"/>
                      <a:pt x="1572263" y="4707593"/>
                      <a:pt x="1559396" y="4707593"/>
                    </a:cubicBezTo>
                    <a:cubicBezTo>
                      <a:pt x="1549026" y="4707593"/>
                      <a:pt x="1538753" y="4704041"/>
                      <a:pt x="1528480" y="4702312"/>
                    </a:cubicBezTo>
                    <a:cubicBezTo>
                      <a:pt x="1513981" y="4699912"/>
                      <a:pt x="1498042" y="4700584"/>
                      <a:pt x="1485272" y="4694439"/>
                    </a:cubicBezTo>
                    <a:cubicBezTo>
                      <a:pt x="1471639" y="4687910"/>
                      <a:pt x="1458676" y="4684934"/>
                      <a:pt x="1444562" y="4686950"/>
                    </a:cubicBezTo>
                    <a:cubicBezTo>
                      <a:pt x="1439857" y="4687622"/>
                      <a:pt x="1433808" y="4691655"/>
                      <a:pt x="1431696" y="4695783"/>
                    </a:cubicBezTo>
                    <a:cubicBezTo>
                      <a:pt x="1426991" y="4705001"/>
                      <a:pt x="1420559" y="4706634"/>
                      <a:pt x="1411821" y="4703464"/>
                    </a:cubicBezTo>
                    <a:cubicBezTo>
                      <a:pt x="1404236" y="4700776"/>
                      <a:pt x="1394922" y="4699432"/>
                      <a:pt x="1389738" y="4694247"/>
                    </a:cubicBezTo>
                    <a:cubicBezTo>
                      <a:pt x="1375047" y="4679557"/>
                      <a:pt x="1356324" y="4679077"/>
                      <a:pt x="1338081" y="4675141"/>
                    </a:cubicBezTo>
                    <a:cubicBezTo>
                      <a:pt x="1326945" y="4672739"/>
                      <a:pt x="1316574" y="4672644"/>
                      <a:pt x="1305436" y="4674276"/>
                    </a:cubicBezTo>
                    <a:cubicBezTo>
                      <a:pt x="1281241" y="4677925"/>
                      <a:pt x="1257717" y="4672739"/>
                      <a:pt x="1234481" y="4666115"/>
                    </a:cubicBezTo>
                    <a:cubicBezTo>
                      <a:pt x="1219118" y="4661698"/>
                      <a:pt x="1203372" y="4659010"/>
                      <a:pt x="1188106" y="4654497"/>
                    </a:cubicBezTo>
                    <a:cubicBezTo>
                      <a:pt x="1176680" y="4651041"/>
                      <a:pt x="1165255" y="4646912"/>
                      <a:pt x="1154790" y="4641343"/>
                    </a:cubicBezTo>
                    <a:cubicBezTo>
                      <a:pt x="1139618" y="4633181"/>
                      <a:pt x="1126369" y="4620891"/>
                      <a:pt x="1107069" y="4624156"/>
                    </a:cubicBezTo>
                    <a:cubicBezTo>
                      <a:pt x="1090074" y="4627036"/>
                      <a:pt x="1074713" y="4620988"/>
                      <a:pt x="1059158" y="4615227"/>
                    </a:cubicBezTo>
                    <a:cubicBezTo>
                      <a:pt x="1047732" y="4611002"/>
                      <a:pt x="1036308" y="4606681"/>
                      <a:pt x="1024496" y="4603993"/>
                    </a:cubicBezTo>
                    <a:cubicBezTo>
                      <a:pt x="1010478" y="4600824"/>
                      <a:pt x="994635" y="4602169"/>
                      <a:pt x="982153" y="4596311"/>
                    </a:cubicBezTo>
                    <a:cubicBezTo>
                      <a:pt x="969095" y="4590166"/>
                      <a:pt x="958246" y="4594295"/>
                      <a:pt x="946628" y="4596024"/>
                    </a:cubicBezTo>
                    <a:cubicBezTo>
                      <a:pt x="928097" y="4598712"/>
                      <a:pt x="909661" y="4603705"/>
                      <a:pt x="890939" y="4597368"/>
                    </a:cubicBezTo>
                    <a:cubicBezTo>
                      <a:pt x="868184" y="4589687"/>
                      <a:pt x="845620" y="4581430"/>
                      <a:pt x="822769" y="4574133"/>
                    </a:cubicBezTo>
                    <a:cubicBezTo>
                      <a:pt x="813934" y="4571347"/>
                      <a:pt x="804431" y="4570195"/>
                      <a:pt x="795212" y="4568947"/>
                    </a:cubicBezTo>
                    <a:cubicBezTo>
                      <a:pt x="786476" y="4567891"/>
                      <a:pt x="776010" y="4570579"/>
                      <a:pt x="769288" y="4566547"/>
                    </a:cubicBezTo>
                    <a:cubicBezTo>
                      <a:pt x="752005" y="4556178"/>
                      <a:pt x="734243" y="4551089"/>
                      <a:pt x="714271" y="4551089"/>
                    </a:cubicBezTo>
                    <a:cubicBezTo>
                      <a:pt x="706781" y="4551089"/>
                      <a:pt x="699484" y="4546768"/>
                      <a:pt x="691900" y="4545999"/>
                    </a:cubicBezTo>
                    <a:cubicBezTo>
                      <a:pt x="681529" y="4545040"/>
                      <a:pt x="669623" y="4542447"/>
                      <a:pt x="660598" y="4546096"/>
                    </a:cubicBezTo>
                    <a:cubicBezTo>
                      <a:pt x="639379" y="4554737"/>
                      <a:pt x="622193" y="4547536"/>
                      <a:pt x="603662" y="4538991"/>
                    </a:cubicBezTo>
                    <a:cubicBezTo>
                      <a:pt x="585418" y="4530541"/>
                      <a:pt x="566215" y="4523821"/>
                      <a:pt x="546821" y="4518251"/>
                    </a:cubicBezTo>
                    <a:cubicBezTo>
                      <a:pt x="539524" y="4516235"/>
                      <a:pt x="530787" y="4519596"/>
                      <a:pt x="522721" y="4520267"/>
                    </a:cubicBezTo>
                    <a:cubicBezTo>
                      <a:pt x="519840" y="4520460"/>
                      <a:pt x="516671" y="4520748"/>
                      <a:pt x="514080" y="4519788"/>
                    </a:cubicBezTo>
                    <a:cubicBezTo>
                      <a:pt x="489020" y="4510570"/>
                      <a:pt x="463575" y="4503561"/>
                      <a:pt x="436404" y="4508361"/>
                    </a:cubicBezTo>
                    <a:cubicBezTo>
                      <a:pt x="433908" y="4508842"/>
                      <a:pt x="431123" y="4507786"/>
                      <a:pt x="428626" y="4507114"/>
                    </a:cubicBezTo>
                    <a:cubicBezTo>
                      <a:pt x="416432" y="4503657"/>
                      <a:pt x="404526" y="4498184"/>
                      <a:pt x="392141" y="4496936"/>
                    </a:cubicBezTo>
                    <a:cubicBezTo>
                      <a:pt x="361608" y="4493864"/>
                      <a:pt x="330884" y="4492615"/>
                      <a:pt x="300157" y="4490599"/>
                    </a:cubicBezTo>
                    <a:cubicBezTo>
                      <a:pt x="298237" y="4490503"/>
                      <a:pt x="296221" y="4490503"/>
                      <a:pt x="294493" y="4489831"/>
                    </a:cubicBezTo>
                    <a:cubicBezTo>
                      <a:pt x="283163" y="4485702"/>
                      <a:pt x="273274" y="4487047"/>
                      <a:pt x="263671" y="4494919"/>
                    </a:cubicBezTo>
                    <a:cubicBezTo>
                      <a:pt x="259447" y="4498376"/>
                      <a:pt x="253686" y="4500200"/>
                      <a:pt x="248406" y="4502121"/>
                    </a:cubicBezTo>
                    <a:cubicBezTo>
                      <a:pt x="240628" y="4505002"/>
                      <a:pt x="232659" y="4507786"/>
                      <a:pt x="224594" y="4509610"/>
                    </a:cubicBezTo>
                    <a:cubicBezTo>
                      <a:pt x="216624" y="4511338"/>
                      <a:pt x="208079" y="4513738"/>
                      <a:pt x="200398" y="4512395"/>
                    </a:cubicBezTo>
                    <a:cubicBezTo>
                      <a:pt x="186572" y="4509994"/>
                      <a:pt x="173417" y="4504618"/>
                      <a:pt x="159783" y="4501064"/>
                    </a:cubicBezTo>
                    <a:cubicBezTo>
                      <a:pt x="155079" y="4499816"/>
                      <a:pt x="149893" y="4500009"/>
                      <a:pt x="144997" y="4499912"/>
                    </a:cubicBezTo>
                    <a:cubicBezTo>
                      <a:pt x="133763" y="4499625"/>
                      <a:pt x="122241" y="4502409"/>
                      <a:pt x="112064" y="4494440"/>
                    </a:cubicBezTo>
                    <a:cubicBezTo>
                      <a:pt x="102655" y="4486951"/>
                      <a:pt x="93148" y="4489158"/>
                      <a:pt x="83259" y="4494824"/>
                    </a:cubicBezTo>
                    <a:cubicBezTo>
                      <a:pt x="76154" y="4498857"/>
                      <a:pt x="68090" y="4502025"/>
                      <a:pt x="60120" y="4503561"/>
                    </a:cubicBezTo>
                    <a:cubicBezTo>
                      <a:pt x="49174" y="4505673"/>
                      <a:pt x="38324" y="4506538"/>
                      <a:pt x="26514" y="4505289"/>
                    </a:cubicBezTo>
                    <a:cubicBezTo>
                      <a:pt x="18161" y="4504425"/>
                      <a:pt x="11343" y="4504041"/>
                      <a:pt x="4814" y="4498952"/>
                    </a:cubicBezTo>
                    <a:cubicBezTo>
                      <a:pt x="3759" y="4498184"/>
                      <a:pt x="1839" y="4497992"/>
                      <a:pt x="398" y="4498089"/>
                    </a:cubicBezTo>
                    <a:lnTo>
                      <a:pt x="0" y="4498087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050" name="Freeform: Shape 1049">
                <a:extLst>
                  <a:ext uri="{FF2B5EF4-FFF2-40B4-BE49-F238E27FC236}">
                    <a16:creationId xmlns:a16="http://schemas.microsoft.com/office/drawing/2014/main" id="{C9C14E68-C469-4A71-AF08-169DB545FC6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1" y="841376"/>
                <a:ext cx="5260975" cy="4707593"/>
              </a:xfrm>
              <a:custGeom>
                <a:avLst/>
                <a:gdLst>
                  <a:gd name="connsiteX0" fmla="*/ 0 w 5260975"/>
                  <a:gd name="connsiteY0" fmla="*/ 0 h 4707593"/>
                  <a:gd name="connsiteX1" fmla="*/ 5260975 w 5260975"/>
                  <a:gd name="connsiteY1" fmla="*/ 0 h 4707593"/>
                  <a:gd name="connsiteX2" fmla="*/ 5260975 w 5260975"/>
                  <a:gd name="connsiteY2" fmla="*/ 3296937 h 4707593"/>
                  <a:gd name="connsiteX3" fmla="*/ 5260975 w 5260975"/>
                  <a:gd name="connsiteY3" fmla="*/ 3518571 h 4707593"/>
                  <a:gd name="connsiteX4" fmla="*/ 5226503 w 5260975"/>
                  <a:gd name="connsiteY4" fmla="*/ 3534000 h 4707593"/>
                  <a:gd name="connsiteX5" fmla="*/ 5206341 w 5260975"/>
                  <a:gd name="connsiteY5" fmla="*/ 3542065 h 4707593"/>
                  <a:gd name="connsiteX6" fmla="*/ 5123287 w 5260975"/>
                  <a:gd name="connsiteY6" fmla="*/ 3594010 h 4707593"/>
                  <a:gd name="connsiteX7" fmla="*/ 5048107 w 5260975"/>
                  <a:gd name="connsiteY7" fmla="*/ 3658244 h 4707593"/>
                  <a:gd name="connsiteX8" fmla="*/ 4992899 w 5260975"/>
                  <a:gd name="connsiteY8" fmla="*/ 3734479 h 4707593"/>
                  <a:gd name="connsiteX9" fmla="*/ 4977440 w 5260975"/>
                  <a:gd name="connsiteY9" fmla="*/ 3752627 h 4707593"/>
                  <a:gd name="connsiteX10" fmla="*/ 4935193 w 5260975"/>
                  <a:gd name="connsiteY10" fmla="*/ 3775382 h 4707593"/>
                  <a:gd name="connsiteX11" fmla="*/ 4897844 w 5260975"/>
                  <a:gd name="connsiteY11" fmla="*/ 3792472 h 4707593"/>
                  <a:gd name="connsiteX12" fmla="*/ 4870767 w 5260975"/>
                  <a:gd name="connsiteY12" fmla="*/ 3811388 h 4707593"/>
                  <a:gd name="connsiteX13" fmla="*/ 4847916 w 5260975"/>
                  <a:gd name="connsiteY13" fmla="*/ 3828767 h 4707593"/>
                  <a:gd name="connsiteX14" fmla="*/ 4796163 w 5260975"/>
                  <a:gd name="connsiteY14" fmla="*/ 3873702 h 4707593"/>
                  <a:gd name="connsiteX15" fmla="*/ 4738843 w 5260975"/>
                  <a:gd name="connsiteY15" fmla="*/ 3911628 h 4707593"/>
                  <a:gd name="connsiteX16" fmla="*/ 4692755 w 5260975"/>
                  <a:gd name="connsiteY16" fmla="*/ 3958099 h 4707593"/>
                  <a:gd name="connsiteX17" fmla="*/ 4673744 w 5260975"/>
                  <a:gd name="connsiteY17" fmla="*/ 3983255 h 4707593"/>
                  <a:gd name="connsiteX18" fmla="*/ 4633801 w 5260975"/>
                  <a:gd name="connsiteY18" fmla="*/ 4000442 h 4707593"/>
                  <a:gd name="connsiteX19" fmla="*/ 4590499 w 5260975"/>
                  <a:gd name="connsiteY19" fmla="*/ 4027326 h 4707593"/>
                  <a:gd name="connsiteX20" fmla="*/ 4559773 w 5260975"/>
                  <a:gd name="connsiteY20" fmla="*/ 4054018 h 4707593"/>
                  <a:gd name="connsiteX21" fmla="*/ 4536059 w 5260975"/>
                  <a:gd name="connsiteY21" fmla="*/ 4071877 h 4707593"/>
                  <a:gd name="connsiteX22" fmla="*/ 4502549 w 5260975"/>
                  <a:gd name="connsiteY22" fmla="*/ 4089832 h 4707593"/>
                  <a:gd name="connsiteX23" fmla="*/ 4468944 w 5260975"/>
                  <a:gd name="connsiteY23" fmla="*/ 4113356 h 4707593"/>
                  <a:gd name="connsiteX24" fmla="*/ 4452622 w 5260975"/>
                  <a:gd name="connsiteY24" fmla="*/ 4127854 h 4707593"/>
                  <a:gd name="connsiteX25" fmla="*/ 4421032 w 5260975"/>
                  <a:gd name="connsiteY25" fmla="*/ 4151953 h 4707593"/>
                  <a:gd name="connsiteX26" fmla="*/ 4388483 w 5260975"/>
                  <a:gd name="connsiteY26" fmla="*/ 4174421 h 4707593"/>
                  <a:gd name="connsiteX27" fmla="*/ 4327321 w 5260975"/>
                  <a:gd name="connsiteY27" fmla="*/ 4200153 h 4707593"/>
                  <a:gd name="connsiteX28" fmla="*/ 4271633 w 5260975"/>
                  <a:gd name="connsiteY28" fmla="*/ 4237983 h 4707593"/>
                  <a:gd name="connsiteX29" fmla="*/ 4227465 w 5260975"/>
                  <a:gd name="connsiteY29" fmla="*/ 4265635 h 4707593"/>
                  <a:gd name="connsiteX30" fmla="*/ 4201733 w 5260975"/>
                  <a:gd name="connsiteY30" fmla="*/ 4283783 h 4707593"/>
                  <a:gd name="connsiteX31" fmla="*/ 4154494 w 5260975"/>
                  <a:gd name="connsiteY31" fmla="*/ 4324301 h 4707593"/>
                  <a:gd name="connsiteX32" fmla="*/ 4081234 w 5260975"/>
                  <a:gd name="connsiteY32" fmla="*/ 4366931 h 4707593"/>
                  <a:gd name="connsiteX33" fmla="*/ 4036971 w 5260975"/>
                  <a:gd name="connsiteY33" fmla="*/ 4389975 h 4707593"/>
                  <a:gd name="connsiteX34" fmla="*/ 3941725 w 5260975"/>
                  <a:gd name="connsiteY34" fmla="*/ 4424733 h 4707593"/>
                  <a:gd name="connsiteX35" fmla="*/ 3910999 w 5260975"/>
                  <a:gd name="connsiteY35" fmla="*/ 4437119 h 4707593"/>
                  <a:gd name="connsiteX36" fmla="*/ 3875859 w 5260975"/>
                  <a:gd name="connsiteY36" fmla="*/ 4445280 h 4707593"/>
                  <a:gd name="connsiteX37" fmla="*/ 3819401 w 5260975"/>
                  <a:gd name="connsiteY37" fmla="*/ 4464579 h 4707593"/>
                  <a:gd name="connsiteX38" fmla="*/ 3709176 w 5260975"/>
                  <a:gd name="connsiteY38" fmla="*/ 4497800 h 4707593"/>
                  <a:gd name="connsiteX39" fmla="*/ 3684981 w 5260975"/>
                  <a:gd name="connsiteY39" fmla="*/ 4502889 h 4707593"/>
                  <a:gd name="connsiteX40" fmla="*/ 3623338 w 5260975"/>
                  <a:gd name="connsiteY40" fmla="*/ 4524300 h 4707593"/>
                  <a:gd name="connsiteX41" fmla="*/ 3586373 w 5260975"/>
                  <a:gd name="connsiteY41" fmla="*/ 4538702 h 4707593"/>
                  <a:gd name="connsiteX42" fmla="*/ 3555743 w 5260975"/>
                  <a:gd name="connsiteY42" fmla="*/ 4546960 h 4707593"/>
                  <a:gd name="connsiteX43" fmla="*/ 3528667 w 5260975"/>
                  <a:gd name="connsiteY43" fmla="*/ 4550801 h 4707593"/>
                  <a:gd name="connsiteX44" fmla="*/ 3457424 w 5260975"/>
                  <a:gd name="connsiteY44" fmla="*/ 4569811 h 4707593"/>
                  <a:gd name="connsiteX45" fmla="*/ 3429003 w 5260975"/>
                  <a:gd name="connsiteY45" fmla="*/ 4577301 h 4707593"/>
                  <a:gd name="connsiteX46" fmla="*/ 3355264 w 5260975"/>
                  <a:gd name="connsiteY46" fmla="*/ 4603033 h 4707593"/>
                  <a:gd name="connsiteX47" fmla="*/ 3292757 w 5260975"/>
                  <a:gd name="connsiteY47" fmla="*/ 4620027 h 4707593"/>
                  <a:gd name="connsiteX48" fmla="*/ 3266643 w 5260975"/>
                  <a:gd name="connsiteY48" fmla="*/ 4628188 h 4707593"/>
                  <a:gd name="connsiteX49" fmla="*/ 3206921 w 5260975"/>
                  <a:gd name="connsiteY49" fmla="*/ 4641823 h 4707593"/>
                  <a:gd name="connsiteX50" fmla="*/ 3173123 w 5260975"/>
                  <a:gd name="connsiteY50" fmla="*/ 4651425 h 4707593"/>
                  <a:gd name="connsiteX51" fmla="*/ 3090646 w 5260975"/>
                  <a:gd name="connsiteY51" fmla="*/ 4662274 h 4707593"/>
                  <a:gd name="connsiteX52" fmla="*/ 3005480 w 5260975"/>
                  <a:gd name="connsiteY52" fmla="*/ 4672739 h 4707593"/>
                  <a:gd name="connsiteX53" fmla="*/ 2958721 w 5260975"/>
                  <a:gd name="connsiteY53" fmla="*/ 4676196 h 4707593"/>
                  <a:gd name="connsiteX54" fmla="*/ 2917915 w 5260975"/>
                  <a:gd name="connsiteY54" fmla="*/ 4681670 h 4707593"/>
                  <a:gd name="connsiteX55" fmla="*/ 2882389 w 5260975"/>
                  <a:gd name="connsiteY55" fmla="*/ 4685126 h 4707593"/>
                  <a:gd name="connsiteX56" fmla="*/ 2825837 w 5260975"/>
                  <a:gd name="connsiteY56" fmla="*/ 4692135 h 4707593"/>
                  <a:gd name="connsiteX57" fmla="*/ 2802313 w 5260975"/>
                  <a:gd name="connsiteY57" fmla="*/ 4693960 h 4707593"/>
                  <a:gd name="connsiteX58" fmla="*/ 2746816 w 5260975"/>
                  <a:gd name="connsiteY58" fmla="*/ 4693863 h 4707593"/>
                  <a:gd name="connsiteX59" fmla="*/ 2727517 w 5260975"/>
                  <a:gd name="connsiteY59" fmla="*/ 4692903 h 4707593"/>
                  <a:gd name="connsiteX60" fmla="*/ 2690359 w 5260975"/>
                  <a:gd name="connsiteY60" fmla="*/ 4680997 h 4707593"/>
                  <a:gd name="connsiteX61" fmla="*/ 2685943 w 5260975"/>
                  <a:gd name="connsiteY61" fmla="*/ 4680133 h 4707593"/>
                  <a:gd name="connsiteX62" fmla="*/ 2661554 w 5260975"/>
                  <a:gd name="connsiteY62" fmla="*/ 4675428 h 4707593"/>
                  <a:gd name="connsiteX63" fmla="*/ 2648208 w 5260975"/>
                  <a:gd name="connsiteY63" fmla="*/ 4673892 h 4707593"/>
                  <a:gd name="connsiteX64" fmla="*/ 2597512 w 5260975"/>
                  <a:gd name="connsiteY64" fmla="*/ 4664099 h 4707593"/>
                  <a:gd name="connsiteX65" fmla="*/ 2568324 w 5260975"/>
                  <a:gd name="connsiteY65" fmla="*/ 4659490 h 4707593"/>
                  <a:gd name="connsiteX66" fmla="*/ 2544704 w 5260975"/>
                  <a:gd name="connsiteY66" fmla="*/ 4660162 h 4707593"/>
                  <a:gd name="connsiteX67" fmla="*/ 2503225 w 5260975"/>
                  <a:gd name="connsiteY67" fmla="*/ 4661026 h 4707593"/>
                  <a:gd name="connsiteX68" fmla="*/ 2489975 w 5260975"/>
                  <a:gd name="connsiteY68" fmla="*/ 4663235 h 4707593"/>
                  <a:gd name="connsiteX69" fmla="*/ 2430061 w 5260975"/>
                  <a:gd name="connsiteY69" fmla="*/ 4656897 h 4707593"/>
                  <a:gd name="connsiteX70" fmla="*/ 2395880 w 5260975"/>
                  <a:gd name="connsiteY70" fmla="*/ 4656417 h 4707593"/>
                  <a:gd name="connsiteX71" fmla="*/ 2357378 w 5260975"/>
                  <a:gd name="connsiteY71" fmla="*/ 4648544 h 4707593"/>
                  <a:gd name="connsiteX72" fmla="*/ 2346145 w 5260975"/>
                  <a:gd name="connsiteY72" fmla="*/ 4648928 h 4707593"/>
                  <a:gd name="connsiteX73" fmla="*/ 2333567 w 5260975"/>
                  <a:gd name="connsiteY73" fmla="*/ 4649600 h 4707593"/>
                  <a:gd name="connsiteX74" fmla="*/ 2294968 w 5260975"/>
                  <a:gd name="connsiteY74" fmla="*/ 4650177 h 4707593"/>
                  <a:gd name="connsiteX75" fmla="*/ 2271540 w 5260975"/>
                  <a:gd name="connsiteY75" fmla="*/ 4653057 h 4707593"/>
                  <a:gd name="connsiteX76" fmla="*/ 2226895 w 5260975"/>
                  <a:gd name="connsiteY76" fmla="*/ 4651329 h 4707593"/>
                  <a:gd name="connsiteX77" fmla="*/ 2210379 w 5260975"/>
                  <a:gd name="connsiteY77" fmla="*/ 4653825 h 4707593"/>
                  <a:gd name="connsiteX78" fmla="*/ 2168613 w 5260975"/>
                  <a:gd name="connsiteY78" fmla="*/ 4654113 h 4707593"/>
                  <a:gd name="connsiteX79" fmla="*/ 2131167 w 5260975"/>
                  <a:gd name="connsiteY79" fmla="*/ 4652673 h 4707593"/>
                  <a:gd name="connsiteX80" fmla="*/ 2095065 w 5260975"/>
                  <a:gd name="connsiteY80" fmla="*/ 4653441 h 4707593"/>
                  <a:gd name="connsiteX81" fmla="*/ 2069237 w 5260975"/>
                  <a:gd name="connsiteY81" fmla="*/ 4656609 h 4707593"/>
                  <a:gd name="connsiteX82" fmla="*/ 2041201 w 5260975"/>
                  <a:gd name="connsiteY82" fmla="*/ 4658529 h 4707593"/>
                  <a:gd name="connsiteX83" fmla="*/ 1963909 w 5260975"/>
                  <a:gd name="connsiteY83" fmla="*/ 4669955 h 4707593"/>
                  <a:gd name="connsiteX84" fmla="*/ 1949603 w 5260975"/>
                  <a:gd name="connsiteY84" fmla="*/ 4667171 h 4707593"/>
                  <a:gd name="connsiteX85" fmla="*/ 1868373 w 5260975"/>
                  <a:gd name="connsiteY85" fmla="*/ 4664578 h 4707593"/>
                  <a:gd name="connsiteX86" fmla="*/ 1850707 w 5260975"/>
                  <a:gd name="connsiteY86" fmla="*/ 4664771 h 4707593"/>
                  <a:gd name="connsiteX87" fmla="*/ 1803275 w 5260975"/>
                  <a:gd name="connsiteY87" fmla="*/ 4653441 h 4707593"/>
                  <a:gd name="connsiteX88" fmla="*/ 1730112 w 5260975"/>
                  <a:gd name="connsiteY88" fmla="*/ 4671396 h 4707593"/>
                  <a:gd name="connsiteX89" fmla="*/ 1661652 w 5260975"/>
                  <a:gd name="connsiteY89" fmla="*/ 4693863 h 4707593"/>
                  <a:gd name="connsiteX90" fmla="*/ 1653011 w 5260975"/>
                  <a:gd name="connsiteY90" fmla="*/ 4696744 h 4707593"/>
                  <a:gd name="connsiteX91" fmla="*/ 1628431 w 5260975"/>
                  <a:gd name="connsiteY91" fmla="*/ 4701641 h 4707593"/>
                  <a:gd name="connsiteX92" fmla="*/ 1597995 w 5260975"/>
                  <a:gd name="connsiteY92" fmla="*/ 4703369 h 4707593"/>
                  <a:gd name="connsiteX93" fmla="*/ 1559396 w 5260975"/>
                  <a:gd name="connsiteY93" fmla="*/ 4707593 h 4707593"/>
                  <a:gd name="connsiteX94" fmla="*/ 1528480 w 5260975"/>
                  <a:gd name="connsiteY94" fmla="*/ 4702312 h 4707593"/>
                  <a:gd name="connsiteX95" fmla="*/ 1485272 w 5260975"/>
                  <a:gd name="connsiteY95" fmla="*/ 4694439 h 4707593"/>
                  <a:gd name="connsiteX96" fmla="*/ 1444562 w 5260975"/>
                  <a:gd name="connsiteY96" fmla="*/ 4686950 h 4707593"/>
                  <a:gd name="connsiteX97" fmla="*/ 1431696 w 5260975"/>
                  <a:gd name="connsiteY97" fmla="*/ 4695783 h 4707593"/>
                  <a:gd name="connsiteX98" fmla="*/ 1411821 w 5260975"/>
                  <a:gd name="connsiteY98" fmla="*/ 4703464 h 4707593"/>
                  <a:gd name="connsiteX99" fmla="*/ 1389738 w 5260975"/>
                  <a:gd name="connsiteY99" fmla="*/ 4694247 h 4707593"/>
                  <a:gd name="connsiteX100" fmla="*/ 1338081 w 5260975"/>
                  <a:gd name="connsiteY100" fmla="*/ 4675141 h 4707593"/>
                  <a:gd name="connsiteX101" fmla="*/ 1305436 w 5260975"/>
                  <a:gd name="connsiteY101" fmla="*/ 4674276 h 4707593"/>
                  <a:gd name="connsiteX102" fmla="*/ 1234481 w 5260975"/>
                  <a:gd name="connsiteY102" fmla="*/ 4666115 h 4707593"/>
                  <a:gd name="connsiteX103" fmla="*/ 1188106 w 5260975"/>
                  <a:gd name="connsiteY103" fmla="*/ 4654497 h 4707593"/>
                  <a:gd name="connsiteX104" fmla="*/ 1154790 w 5260975"/>
                  <a:gd name="connsiteY104" fmla="*/ 4641343 h 4707593"/>
                  <a:gd name="connsiteX105" fmla="*/ 1107069 w 5260975"/>
                  <a:gd name="connsiteY105" fmla="*/ 4624156 h 4707593"/>
                  <a:gd name="connsiteX106" fmla="*/ 1059158 w 5260975"/>
                  <a:gd name="connsiteY106" fmla="*/ 4615227 h 4707593"/>
                  <a:gd name="connsiteX107" fmla="*/ 1024496 w 5260975"/>
                  <a:gd name="connsiteY107" fmla="*/ 4603993 h 4707593"/>
                  <a:gd name="connsiteX108" fmla="*/ 982153 w 5260975"/>
                  <a:gd name="connsiteY108" fmla="*/ 4596311 h 4707593"/>
                  <a:gd name="connsiteX109" fmla="*/ 946628 w 5260975"/>
                  <a:gd name="connsiteY109" fmla="*/ 4596024 h 4707593"/>
                  <a:gd name="connsiteX110" fmla="*/ 890939 w 5260975"/>
                  <a:gd name="connsiteY110" fmla="*/ 4597368 h 4707593"/>
                  <a:gd name="connsiteX111" fmla="*/ 822769 w 5260975"/>
                  <a:gd name="connsiteY111" fmla="*/ 4574133 h 4707593"/>
                  <a:gd name="connsiteX112" fmla="*/ 795212 w 5260975"/>
                  <a:gd name="connsiteY112" fmla="*/ 4568947 h 4707593"/>
                  <a:gd name="connsiteX113" fmla="*/ 769288 w 5260975"/>
                  <a:gd name="connsiteY113" fmla="*/ 4566547 h 4707593"/>
                  <a:gd name="connsiteX114" fmla="*/ 714271 w 5260975"/>
                  <a:gd name="connsiteY114" fmla="*/ 4551089 h 4707593"/>
                  <a:gd name="connsiteX115" fmla="*/ 691900 w 5260975"/>
                  <a:gd name="connsiteY115" fmla="*/ 4545999 h 4707593"/>
                  <a:gd name="connsiteX116" fmla="*/ 660598 w 5260975"/>
                  <a:gd name="connsiteY116" fmla="*/ 4546096 h 4707593"/>
                  <a:gd name="connsiteX117" fmla="*/ 603662 w 5260975"/>
                  <a:gd name="connsiteY117" fmla="*/ 4538991 h 4707593"/>
                  <a:gd name="connsiteX118" fmla="*/ 546821 w 5260975"/>
                  <a:gd name="connsiteY118" fmla="*/ 4518251 h 4707593"/>
                  <a:gd name="connsiteX119" fmla="*/ 522721 w 5260975"/>
                  <a:gd name="connsiteY119" fmla="*/ 4520267 h 4707593"/>
                  <a:gd name="connsiteX120" fmla="*/ 514080 w 5260975"/>
                  <a:gd name="connsiteY120" fmla="*/ 4519788 h 4707593"/>
                  <a:gd name="connsiteX121" fmla="*/ 436404 w 5260975"/>
                  <a:gd name="connsiteY121" fmla="*/ 4508361 h 4707593"/>
                  <a:gd name="connsiteX122" fmla="*/ 428626 w 5260975"/>
                  <a:gd name="connsiteY122" fmla="*/ 4507114 h 4707593"/>
                  <a:gd name="connsiteX123" fmla="*/ 392141 w 5260975"/>
                  <a:gd name="connsiteY123" fmla="*/ 4496936 h 4707593"/>
                  <a:gd name="connsiteX124" fmla="*/ 300157 w 5260975"/>
                  <a:gd name="connsiteY124" fmla="*/ 4490599 h 4707593"/>
                  <a:gd name="connsiteX125" fmla="*/ 294493 w 5260975"/>
                  <a:gd name="connsiteY125" fmla="*/ 4489831 h 4707593"/>
                  <a:gd name="connsiteX126" fmla="*/ 263671 w 5260975"/>
                  <a:gd name="connsiteY126" fmla="*/ 4494919 h 4707593"/>
                  <a:gd name="connsiteX127" fmla="*/ 248406 w 5260975"/>
                  <a:gd name="connsiteY127" fmla="*/ 4502121 h 4707593"/>
                  <a:gd name="connsiteX128" fmla="*/ 224594 w 5260975"/>
                  <a:gd name="connsiteY128" fmla="*/ 4509610 h 4707593"/>
                  <a:gd name="connsiteX129" fmla="*/ 200398 w 5260975"/>
                  <a:gd name="connsiteY129" fmla="*/ 4512395 h 4707593"/>
                  <a:gd name="connsiteX130" fmla="*/ 159783 w 5260975"/>
                  <a:gd name="connsiteY130" fmla="*/ 4501064 h 4707593"/>
                  <a:gd name="connsiteX131" fmla="*/ 144997 w 5260975"/>
                  <a:gd name="connsiteY131" fmla="*/ 4499912 h 4707593"/>
                  <a:gd name="connsiteX132" fmla="*/ 112064 w 5260975"/>
                  <a:gd name="connsiteY132" fmla="*/ 4494440 h 4707593"/>
                  <a:gd name="connsiteX133" fmla="*/ 83259 w 5260975"/>
                  <a:gd name="connsiteY133" fmla="*/ 4494824 h 4707593"/>
                  <a:gd name="connsiteX134" fmla="*/ 60120 w 5260975"/>
                  <a:gd name="connsiteY134" fmla="*/ 4503561 h 4707593"/>
                  <a:gd name="connsiteX135" fmla="*/ 26514 w 5260975"/>
                  <a:gd name="connsiteY135" fmla="*/ 4505289 h 4707593"/>
                  <a:gd name="connsiteX136" fmla="*/ 4814 w 5260975"/>
                  <a:gd name="connsiteY136" fmla="*/ 4498952 h 4707593"/>
                  <a:gd name="connsiteX137" fmla="*/ 398 w 5260975"/>
                  <a:gd name="connsiteY137" fmla="*/ 4498089 h 4707593"/>
                  <a:gd name="connsiteX138" fmla="*/ 0 w 5260975"/>
                  <a:gd name="connsiteY138" fmla="*/ 4498087 h 47075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</a:cxnLst>
                <a:rect l="l" t="t" r="r" b="b"/>
                <a:pathLst>
                  <a:path w="5260975" h="4707593">
                    <a:moveTo>
                      <a:pt x="0" y="0"/>
                    </a:moveTo>
                    <a:lnTo>
                      <a:pt x="5260975" y="0"/>
                    </a:lnTo>
                    <a:lnTo>
                      <a:pt x="5260975" y="3296937"/>
                    </a:lnTo>
                    <a:lnTo>
                      <a:pt x="5260975" y="3518571"/>
                    </a:lnTo>
                    <a:lnTo>
                      <a:pt x="5226503" y="3534000"/>
                    </a:lnTo>
                    <a:cubicBezTo>
                      <a:pt x="5219783" y="3536785"/>
                      <a:pt x="5212389" y="3538321"/>
                      <a:pt x="5206341" y="3542065"/>
                    </a:cubicBezTo>
                    <a:cubicBezTo>
                      <a:pt x="5178495" y="3559156"/>
                      <a:pt x="5151515" y="3577591"/>
                      <a:pt x="5123287" y="3594010"/>
                    </a:cubicBezTo>
                    <a:cubicBezTo>
                      <a:pt x="5094195" y="3611004"/>
                      <a:pt x="5068175" y="3631071"/>
                      <a:pt x="5048107" y="3658244"/>
                    </a:cubicBezTo>
                    <a:cubicBezTo>
                      <a:pt x="5029480" y="3683496"/>
                      <a:pt x="5011429" y="3709131"/>
                      <a:pt x="4992899" y="3734479"/>
                    </a:cubicBezTo>
                    <a:cubicBezTo>
                      <a:pt x="4988194" y="3740912"/>
                      <a:pt x="4983873" y="3748498"/>
                      <a:pt x="4977440" y="3752627"/>
                    </a:cubicBezTo>
                    <a:cubicBezTo>
                      <a:pt x="4964094" y="3761268"/>
                      <a:pt x="4949499" y="3768277"/>
                      <a:pt x="4935193" y="3775382"/>
                    </a:cubicBezTo>
                    <a:cubicBezTo>
                      <a:pt x="4922903" y="3781431"/>
                      <a:pt x="4909845" y="3785943"/>
                      <a:pt x="4897844" y="3792472"/>
                    </a:cubicBezTo>
                    <a:cubicBezTo>
                      <a:pt x="4888243" y="3797658"/>
                      <a:pt x="4879697" y="3804859"/>
                      <a:pt x="4870767" y="3811388"/>
                    </a:cubicBezTo>
                    <a:cubicBezTo>
                      <a:pt x="4862990" y="3817052"/>
                      <a:pt x="4854445" y="3821949"/>
                      <a:pt x="4847916" y="3828767"/>
                    </a:cubicBezTo>
                    <a:cubicBezTo>
                      <a:pt x="4831977" y="3845281"/>
                      <a:pt x="4815942" y="3861508"/>
                      <a:pt x="4796163" y="3873702"/>
                    </a:cubicBezTo>
                    <a:cubicBezTo>
                      <a:pt x="4776672" y="3885799"/>
                      <a:pt x="4758237" y="3899338"/>
                      <a:pt x="4738843" y="3911628"/>
                    </a:cubicBezTo>
                    <a:cubicBezTo>
                      <a:pt x="4719831" y="3923630"/>
                      <a:pt x="4702645" y="3936783"/>
                      <a:pt x="4692755" y="3958099"/>
                    </a:cubicBezTo>
                    <a:cubicBezTo>
                      <a:pt x="4688339" y="3967508"/>
                      <a:pt x="4682097" y="3977782"/>
                      <a:pt x="4673744" y="3983255"/>
                    </a:cubicBezTo>
                    <a:cubicBezTo>
                      <a:pt x="4661838" y="3991032"/>
                      <a:pt x="4646764" y="3993817"/>
                      <a:pt x="4633801" y="4000442"/>
                    </a:cubicBezTo>
                    <a:cubicBezTo>
                      <a:pt x="4618535" y="4008219"/>
                      <a:pt x="4600869" y="4014940"/>
                      <a:pt x="4590499" y="4027326"/>
                    </a:cubicBezTo>
                    <a:cubicBezTo>
                      <a:pt x="4581281" y="4038368"/>
                      <a:pt x="4571968" y="4047009"/>
                      <a:pt x="4559773" y="4054018"/>
                    </a:cubicBezTo>
                    <a:cubicBezTo>
                      <a:pt x="4551229" y="4058915"/>
                      <a:pt x="4544892" y="4067844"/>
                      <a:pt x="4536059" y="4071877"/>
                    </a:cubicBezTo>
                    <a:cubicBezTo>
                      <a:pt x="4524441" y="4077254"/>
                      <a:pt x="4512727" y="4081479"/>
                      <a:pt x="4502549" y="4089832"/>
                    </a:cubicBezTo>
                    <a:cubicBezTo>
                      <a:pt x="4491987" y="4098473"/>
                      <a:pt x="4479986" y="4105290"/>
                      <a:pt x="4468944" y="4113356"/>
                    </a:cubicBezTo>
                    <a:cubicBezTo>
                      <a:pt x="4463087" y="4117676"/>
                      <a:pt x="4458286" y="4123341"/>
                      <a:pt x="4452622" y="4127854"/>
                    </a:cubicBezTo>
                    <a:cubicBezTo>
                      <a:pt x="4442252" y="4136111"/>
                      <a:pt x="4431690" y="4144176"/>
                      <a:pt x="4421032" y="4151953"/>
                    </a:cubicBezTo>
                    <a:cubicBezTo>
                      <a:pt x="4410375" y="4159731"/>
                      <a:pt x="4400197" y="4168756"/>
                      <a:pt x="4388483" y="4174421"/>
                    </a:cubicBezTo>
                    <a:cubicBezTo>
                      <a:pt x="4368513" y="4184023"/>
                      <a:pt x="4346717" y="4189784"/>
                      <a:pt x="4327321" y="4200153"/>
                    </a:cubicBezTo>
                    <a:cubicBezTo>
                      <a:pt x="4307639" y="4210714"/>
                      <a:pt x="4289107" y="4223965"/>
                      <a:pt x="4271633" y="4237983"/>
                    </a:cubicBezTo>
                    <a:cubicBezTo>
                      <a:pt x="4257807" y="4249025"/>
                      <a:pt x="4244845" y="4259971"/>
                      <a:pt x="4227465" y="4265635"/>
                    </a:cubicBezTo>
                    <a:cubicBezTo>
                      <a:pt x="4217768" y="4268804"/>
                      <a:pt x="4207591" y="4275717"/>
                      <a:pt x="4201733" y="4283783"/>
                    </a:cubicBezTo>
                    <a:cubicBezTo>
                      <a:pt x="4189059" y="4301353"/>
                      <a:pt x="4172833" y="4313739"/>
                      <a:pt x="4154494" y="4324301"/>
                    </a:cubicBezTo>
                    <a:cubicBezTo>
                      <a:pt x="4130010" y="4338511"/>
                      <a:pt x="4105814" y="4353009"/>
                      <a:pt x="4081234" y="4366931"/>
                    </a:cubicBezTo>
                    <a:cubicBezTo>
                      <a:pt x="4066737" y="4375189"/>
                      <a:pt x="4052335" y="4383926"/>
                      <a:pt x="4036971" y="4389975"/>
                    </a:cubicBezTo>
                    <a:cubicBezTo>
                      <a:pt x="4005575" y="4402457"/>
                      <a:pt x="3973410" y="4413114"/>
                      <a:pt x="3941725" y="4424733"/>
                    </a:cubicBezTo>
                    <a:cubicBezTo>
                      <a:pt x="3931355" y="4428477"/>
                      <a:pt x="3921561" y="4433854"/>
                      <a:pt x="3910999" y="4437119"/>
                    </a:cubicBezTo>
                    <a:cubicBezTo>
                      <a:pt x="3899573" y="4440671"/>
                      <a:pt x="3887285" y="4441727"/>
                      <a:pt x="3875859" y="4445280"/>
                    </a:cubicBezTo>
                    <a:cubicBezTo>
                      <a:pt x="3856847" y="4451136"/>
                      <a:pt x="3838412" y="4458626"/>
                      <a:pt x="3819401" y="4464579"/>
                    </a:cubicBezTo>
                    <a:cubicBezTo>
                      <a:pt x="3782723" y="4476005"/>
                      <a:pt x="3745949" y="4486951"/>
                      <a:pt x="3709176" y="4497800"/>
                    </a:cubicBezTo>
                    <a:cubicBezTo>
                      <a:pt x="3701303" y="4500105"/>
                      <a:pt x="3692757" y="4500393"/>
                      <a:pt x="3684981" y="4502889"/>
                    </a:cubicBezTo>
                    <a:cubicBezTo>
                      <a:pt x="3664337" y="4509610"/>
                      <a:pt x="3643789" y="4516907"/>
                      <a:pt x="3623338" y="4524300"/>
                    </a:cubicBezTo>
                    <a:cubicBezTo>
                      <a:pt x="3610953" y="4528813"/>
                      <a:pt x="3598854" y="4534382"/>
                      <a:pt x="3586373" y="4538702"/>
                    </a:cubicBezTo>
                    <a:cubicBezTo>
                      <a:pt x="3576387" y="4542159"/>
                      <a:pt x="3566113" y="4544847"/>
                      <a:pt x="3555743" y="4546960"/>
                    </a:cubicBezTo>
                    <a:cubicBezTo>
                      <a:pt x="3546814" y="4548785"/>
                      <a:pt x="3537501" y="4548592"/>
                      <a:pt x="3528667" y="4550801"/>
                    </a:cubicBezTo>
                    <a:cubicBezTo>
                      <a:pt x="3504759" y="4556753"/>
                      <a:pt x="3481140" y="4563475"/>
                      <a:pt x="3457424" y="4569811"/>
                    </a:cubicBezTo>
                    <a:cubicBezTo>
                      <a:pt x="3447919" y="4572308"/>
                      <a:pt x="3438221" y="4574133"/>
                      <a:pt x="3429003" y="4577301"/>
                    </a:cubicBezTo>
                    <a:cubicBezTo>
                      <a:pt x="3404327" y="4585654"/>
                      <a:pt x="3380036" y="4595159"/>
                      <a:pt x="3355264" y="4603033"/>
                    </a:cubicBezTo>
                    <a:cubicBezTo>
                      <a:pt x="3334717" y="4609562"/>
                      <a:pt x="3313593" y="4614266"/>
                      <a:pt x="3292757" y="4620027"/>
                    </a:cubicBezTo>
                    <a:cubicBezTo>
                      <a:pt x="3283924" y="4622524"/>
                      <a:pt x="3275475" y="4626077"/>
                      <a:pt x="3266643" y="4628188"/>
                    </a:cubicBezTo>
                    <a:cubicBezTo>
                      <a:pt x="3246863" y="4632990"/>
                      <a:pt x="3226796" y="4637022"/>
                      <a:pt x="3206921" y="4641823"/>
                    </a:cubicBezTo>
                    <a:cubicBezTo>
                      <a:pt x="3195590" y="4644607"/>
                      <a:pt x="3184645" y="4649600"/>
                      <a:pt x="3173123" y="4651425"/>
                    </a:cubicBezTo>
                    <a:cubicBezTo>
                      <a:pt x="3145759" y="4655745"/>
                      <a:pt x="3118203" y="4658817"/>
                      <a:pt x="3090646" y="4662274"/>
                    </a:cubicBezTo>
                    <a:cubicBezTo>
                      <a:pt x="3062227" y="4665826"/>
                      <a:pt x="3033902" y="4669571"/>
                      <a:pt x="3005480" y="4672739"/>
                    </a:cubicBezTo>
                    <a:cubicBezTo>
                      <a:pt x="2989926" y="4674372"/>
                      <a:pt x="2974275" y="4674660"/>
                      <a:pt x="2958721" y="4676196"/>
                    </a:cubicBezTo>
                    <a:cubicBezTo>
                      <a:pt x="2945087" y="4677541"/>
                      <a:pt x="2931549" y="4680037"/>
                      <a:pt x="2917915" y="4681670"/>
                    </a:cubicBezTo>
                    <a:cubicBezTo>
                      <a:pt x="2906105" y="4683013"/>
                      <a:pt x="2894199" y="4683781"/>
                      <a:pt x="2882389" y="4685126"/>
                    </a:cubicBezTo>
                    <a:cubicBezTo>
                      <a:pt x="2863475" y="4687334"/>
                      <a:pt x="2844655" y="4689831"/>
                      <a:pt x="2825837" y="4692135"/>
                    </a:cubicBezTo>
                    <a:cubicBezTo>
                      <a:pt x="2817964" y="4692999"/>
                      <a:pt x="2809706" y="4695399"/>
                      <a:pt x="2802313" y="4693960"/>
                    </a:cubicBezTo>
                    <a:cubicBezTo>
                      <a:pt x="2783686" y="4690310"/>
                      <a:pt x="2765347" y="4691367"/>
                      <a:pt x="2746816" y="4693863"/>
                    </a:cubicBezTo>
                    <a:cubicBezTo>
                      <a:pt x="2740479" y="4694728"/>
                      <a:pt x="2733662" y="4694535"/>
                      <a:pt x="2727517" y="4692903"/>
                    </a:cubicBezTo>
                    <a:cubicBezTo>
                      <a:pt x="2714939" y="4689638"/>
                      <a:pt x="2702745" y="4685029"/>
                      <a:pt x="2690359" y="4680997"/>
                    </a:cubicBezTo>
                    <a:cubicBezTo>
                      <a:pt x="2689014" y="4680517"/>
                      <a:pt x="2687382" y="4680421"/>
                      <a:pt x="2685943" y="4680133"/>
                    </a:cubicBezTo>
                    <a:cubicBezTo>
                      <a:pt x="2677781" y="4678500"/>
                      <a:pt x="2669717" y="4676868"/>
                      <a:pt x="2661554" y="4675428"/>
                    </a:cubicBezTo>
                    <a:cubicBezTo>
                      <a:pt x="2657138" y="4674660"/>
                      <a:pt x="2652625" y="4674564"/>
                      <a:pt x="2648208" y="4673892"/>
                    </a:cubicBezTo>
                    <a:cubicBezTo>
                      <a:pt x="2631118" y="4671203"/>
                      <a:pt x="2612299" y="4675716"/>
                      <a:pt x="2597512" y="4664099"/>
                    </a:cubicBezTo>
                    <a:cubicBezTo>
                      <a:pt x="2587911" y="4656609"/>
                      <a:pt x="2578597" y="4658338"/>
                      <a:pt x="2568324" y="4659490"/>
                    </a:cubicBezTo>
                    <a:cubicBezTo>
                      <a:pt x="2560547" y="4660354"/>
                      <a:pt x="2552577" y="4660065"/>
                      <a:pt x="2544704" y="4660162"/>
                    </a:cubicBezTo>
                    <a:cubicBezTo>
                      <a:pt x="2530878" y="4660449"/>
                      <a:pt x="2517052" y="4660546"/>
                      <a:pt x="2503225" y="4661026"/>
                    </a:cubicBezTo>
                    <a:cubicBezTo>
                      <a:pt x="2498808" y="4661218"/>
                      <a:pt x="2494297" y="4663619"/>
                      <a:pt x="2489975" y="4663235"/>
                    </a:cubicBezTo>
                    <a:cubicBezTo>
                      <a:pt x="2470004" y="4661410"/>
                      <a:pt x="2450033" y="4658529"/>
                      <a:pt x="2430061" y="4656897"/>
                    </a:cubicBezTo>
                    <a:cubicBezTo>
                      <a:pt x="2418732" y="4655938"/>
                      <a:pt x="2407114" y="4657761"/>
                      <a:pt x="2395880" y="4656417"/>
                    </a:cubicBezTo>
                    <a:cubicBezTo>
                      <a:pt x="2382919" y="4654881"/>
                      <a:pt x="2370245" y="4650945"/>
                      <a:pt x="2357378" y="4648544"/>
                    </a:cubicBezTo>
                    <a:cubicBezTo>
                      <a:pt x="2353826" y="4647872"/>
                      <a:pt x="2349889" y="4648736"/>
                      <a:pt x="2346145" y="4648928"/>
                    </a:cubicBezTo>
                    <a:cubicBezTo>
                      <a:pt x="2341920" y="4649120"/>
                      <a:pt x="2337791" y="4649504"/>
                      <a:pt x="2333567" y="4649600"/>
                    </a:cubicBezTo>
                    <a:cubicBezTo>
                      <a:pt x="2320700" y="4649793"/>
                      <a:pt x="2307835" y="4649504"/>
                      <a:pt x="2294968" y="4650177"/>
                    </a:cubicBezTo>
                    <a:cubicBezTo>
                      <a:pt x="2287095" y="4650561"/>
                      <a:pt x="2278839" y="4654497"/>
                      <a:pt x="2271540" y="4653057"/>
                    </a:cubicBezTo>
                    <a:cubicBezTo>
                      <a:pt x="2256659" y="4650272"/>
                      <a:pt x="2241776" y="4656513"/>
                      <a:pt x="2226895" y="4651329"/>
                    </a:cubicBezTo>
                    <a:cubicBezTo>
                      <a:pt x="2222285" y="4649793"/>
                      <a:pt x="2215948" y="4653633"/>
                      <a:pt x="2210379" y="4653825"/>
                    </a:cubicBezTo>
                    <a:cubicBezTo>
                      <a:pt x="2196457" y="4654305"/>
                      <a:pt x="2182535" y="4654209"/>
                      <a:pt x="2168613" y="4654113"/>
                    </a:cubicBezTo>
                    <a:cubicBezTo>
                      <a:pt x="2156131" y="4654017"/>
                      <a:pt x="2143168" y="4655361"/>
                      <a:pt x="2131167" y="4652673"/>
                    </a:cubicBezTo>
                    <a:cubicBezTo>
                      <a:pt x="2118588" y="4649793"/>
                      <a:pt x="2107259" y="4650177"/>
                      <a:pt x="2095065" y="4653441"/>
                    </a:cubicBezTo>
                    <a:cubicBezTo>
                      <a:pt x="2086711" y="4655649"/>
                      <a:pt x="2077878" y="4655938"/>
                      <a:pt x="2069237" y="4656609"/>
                    </a:cubicBezTo>
                    <a:cubicBezTo>
                      <a:pt x="2059924" y="4657377"/>
                      <a:pt x="2049650" y="4655361"/>
                      <a:pt x="2041201" y="4658529"/>
                    </a:cubicBezTo>
                    <a:cubicBezTo>
                      <a:pt x="2016044" y="4667939"/>
                      <a:pt x="1990216" y="4669955"/>
                      <a:pt x="1963909" y="4669955"/>
                    </a:cubicBezTo>
                    <a:cubicBezTo>
                      <a:pt x="1959107" y="4669955"/>
                      <a:pt x="1954210" y="4668612"/>
                      <a:pt x="1949603" y="4667171"/>
                    </a:cubicBezTo>
                    <a:cubicBezTo>
                      <a:pt x="1922717" y="4658529"/>
                      <a:pt x="1895737" y="4659297"/>
                      <a:pt x="1868373" y="4664578"/>
                    </a:cubicBezTo>
                    <a:cubicBezTo>
                      <a:pt x="1862708" y="4665731"/>
                      <a:pt x="1856372" y="4665923"/>
                      <a:pt x="1850707" y="4664771"/>
                    </a:cubicBezTo>
                    <a:cubicBezTo>
                      <a:pt x="1834768" y="4661410"/>
                      <a:pt x="1819309" y="4655841"/>
                      <a:pt x="1803275" y="4653441"/>
                    </a:cubicBezTo>
                    <a:cubicBezTo>
                      <a:pt x="1776775" y="4649504"/>
                      <a:pt x="1753828" y="4662754"/>
                      <a:pt x="1730112" y="4671396"/>
                    </a:cubicBezTo>
                    <a:cubicBezTo>
                      <a:pt x="1707548" y="4679557"/>
                      <a:pt x="1688345" y="4697992"/>
                      <a:pt x="1661652" y="4693863"/>
                    </a:cubicBezTo>
                    <a:cubicBezTo>
                      <a:pt x="1658965" y="4693479"/>
                      <a:pt x="1655988" y="4696071"/>
                      <a:pt x="1653011" y="4696744"/>
                    </a:cubicBezTo>
                    <a:cubicBezTo>
                      <a:pt x="1644850" y="4698568"/>
                      <a:pt x="1636689" y="4700776"/>
                      <a:pt x="1628431" y="4701641"/>
                    </a:cubicBezTo>
                    <a:cubicBezTo>
                      <a:pt x="1618350" y="4702793"/>
                      <a:pt x="1608076" y="4702409"/>
                      <a:pt x="1597995" y="4703369"/>
                    </a:cubicBezTo>
                    <a:cubicBezTo>
                      <a:pt x="1585032" y="4704521"/>
                      <a:pt x="1572263" y="4707593"/>
                      <a:pt x="1559396" y="4707593"/>
                    </a:cubicBezTo>
                    <a:cubicBezTo>
                      <a:pt x="1549026" y="4707593"/>
                      <a:pt x="1538753" y="4704041"/>
                      <a:pt x="1528480" y="4702312"/>
                    </a:cubicBezTo>
                    <a:cubicBezTo>
                      <a:pt x="1513981" y="4699912"/>
                      <a:pt x="1498042" y="4700584"/>
                      <a:pt x="1485272" y="4694439"/>
                    </a:cubicBezTo>
                    <a:cubicBezTo>
                      <a:pt x="1471639" y="4687910"/>
                      <a:pt x="1458676" y="4684934"/>
                      <a:pt x="1444562" y="4686950"/>
                    </a:cubicBezTo>
                    <a:cubicBezTo>
                      <a:pt x="1439857" y="4687622"/>
                      <a:pt x="1433808" y="4691655"/>
                      <a:pt x="1431696" y="4695783"/>
                    </a:cubicBezTo>
                    <a:cubicBezTo>
                      <a:pt x="1426991" y="4705001"/>
                      <a:pt x="1420559" y="4706634"/>
                      <a:pt x="1411821" y="4703464"/>
                    </a:cubicBezTo>
                    <a:cubicBezTo>
                      <a:pt x="1404236" y="4700776"/>
                      <a:pt x="1394922" y="4699432"/>
                      <a:pt x="1389738" y="4694247"/>
                    </a:cubicBezTo>
                    <a:cubicBezTo>
                      <a:pt x="1375047" y="4679557"/>
                      <a:pt x="1356324" y="4679077"/>
                      <a:pt x="1338081" y="4675141"/>
                    </a:cubicBezTo>
                    <a:cubicBezTo>
                      <a:pt x="1326945" y="4672739"/>
                      <a:pt x="1316574" y="4672644"/>
                      <a:pt x="1305436" y="4674276"/>
                    </a:cubicBezTo>
                    <a:cubicBezTo>
                      <a:pt x="1281241" y="4677925"/>
                      <a:pt x="1257717" y="4672739"/>
                      <a:pt x="1234481" y="4666115"/>
                    </a:cubicBezTo>
                    <a:cubicBezTo>
                      <a:pt x="1219118" y="4661698"/>
                      <a:pt x="1203372" y="4659010"/>
                      <a:pt x="1188106" y="4654497"/>
                    </a:cubicBezTo>
                    <a:cubicBezTo>
                      <a:pt x="1176680" y="4651041"/>
                      <a:pt x="1165255" y="4646912"/>
                      <a:pt x="1154790" y="4641343"/>
                    </a:cubicBezTo>
                    <a:cubicBezTo>
                      <a:pt x="1139618" y="4633181"/>
                      <a:pt x="1126369" y="4620891"/>
                      <a:pt x="1107069" y="4624156"/>
                    </a:cubicBezTo>
                    <a:cubicBezTo>
                      <a:pt x="1090074" y="4627036"/>
                      <a:pt x="1074713" y="4620988"/>
                      <a:pt x="1059158" y="4615227"/>
                    </a:cubicBezTo>
                    <a:cubicBezTo>
                      <a:pt x="1047732" y="4611002"/>
                      <a:pt x="1036308" y="4606681"/>
                      <a:pt x="1024496" y="4603993"/>
                    </a:cubicBezTo>
                    <a:cubicBezTo>
                      <a:pt x="1010478" y="4600824"/>
                      <a:pt x="994635" y="4602169"/>
                      <a:pt x="982153" y="4596311"/>
                    </a:cubicBezTo>
                    <a:cubicBezTo>
                      <a:pt x="969095" y="4590166"/>
                      <a:pt x="958246" y="4594295"/>
                      <a:pt x="946628" y="4596024"/>
                    </a:cubicBezTo>
                    <a:cubicBezTo>
                      <a:pt x="928097" y="4598712"/>
                      <a:pt x="909661" y="4603705"/>
                      <a:pt x="890939" y="4597368"/>
                    </a:cubicBezTo>
                    <a:cubicBezTo>
                      <a:pt x="868184" y="4589687"/>
                      <a:pt x="845620" y="4581430"/>
                      <a:pt x="822769" y="4574133"/>
                    </a:cubicBezTo>
                    <a:cubicBezTo>
                      <a:pt x="813934" y="4571347"/>
                      <a:pt x="804431" y="4570195"/>
                      <a:pt x="795212" y="4568947"/>
                    </a:cubicBezTo>
                    <a:cubicBezTo>
                      <a:pt x="786476" y="4567891"/>
                      <a:pt x="776010" y="4570579"/>
                      <a:pt x="769288" y="4566547"/>
                    </a:cubicBezTo>
                    <a:cubicBezTo>
                      <a:pt x="752005" y="4556178"/>
                      <a:pt x="734243" y="4551089"/>
                      <a:pt x="714271" y="4551089"/>
                    </a:cubicBezTo>
                    <a:cubicBezTo>
                      <a:pt x="706781" y="4551089"/>
                      <a:pt x="699484" y="4546768"/>
                      <a:pt x="691900" y="4545999"/>
                    </a:cubicBezTo>
                    <a:cubicBezTo>
                      <a:pt x="681529" y="4545040"/>
                      <a:pt x="669623" y="4542447"/>
                      <a:pt x="660598" y="4546096"/>
                    </a:cubicBezTo>
                    <a:cubicBezTo>
                      <a:pt x="639379" y="4554737"/>
                      <a:pt x="622193" y="4547536"/>
                      <a:pt x="603662" y="4538991"/>
                    </a:cubicBezTo>
                    <a:cubicBezTo>
                      <a:pt x="585418" y="4530541"/>
                      <a:pt x="566215" y="4523821"/>
                      <a:pt x="546821" y="4518251"/>
                    </a:cubicBezTo>
                    <a:cubicBezTo>
                      <a:pt x="539524" y="4516235"/>
                      <a:pt x="530787" y="4519596"/>
                      <a:pt x="522721" y="4520267"/>
                    </a:cubicBezTo>
                    <a:cubicBezTo>
                      <a:pt x="519840" y="4520460"/>
                      <a:pt x="516671" y="4520748"/>
                      <a:pt x="514080" y="4519788"/>
                    </a:cubicBezTo>
                    <a:cubicBezTo>
                      <a:pt x="489020" y="4510570"/>
                      <a:pt x="463575" y="4503561"/>
                      <a:pt x="436404" y="4508361"/>
                    </a:cubicBezTo>
                    <a:cubicBezTo>
                      <a:pt x="433908" y="4508842"/>
                      <a:pt x="431123" y="4507786"/>
                      <a:pt x="428626" y="4507114"/>
                    </a:cubicBezTo>
                    <a:cubicBezTo>
                      <a:pt x="416432" y="4503657"/>
                      <a:pt x="404526" y="4498184"/>
                      <a:pt x="392141" y="4496936"/>
                    </a:cubicBezTo>
                    <a:cubicBezTo>
                      <a:pt x="361608" y="4493864"/>
                      <a:pt x="330884" y="4492615"/>
                      <a:pt x="300157" y="4490599"/>
                    </a:cubicBezTo>
                    <a:cubicBezTo>
                      <a:pt x="298237" y="4490503"/>
                      <a:pt x="296221" y="4490503"/>
                      <a:pt x="294493" y="4489831"/>
                    </a:cubicBezTo>
                    <a:cubicBezTo>
                      <a:pt x="283163" y="4485702"/>
                      <a:pt x="273274" y="4487047"/>
                      <a:pt x="263671" y="4494919"/>
                    </a:cubicBezTo>
                    <a:cubicBezTo>
                      <a:pt x="259447" y="4498376"/>
                      <a:pt x="253686" y="4500200"/>
                      <a:pt x="248406" y="4502121"/>
                    </a:cubicBezTo>
                    <a:cubicBezTo>
                      <a:pt x="240628" y="4505002"/>
                      <a:pt x="232659" y="4507786"/>
                      <a:pt x="224594" y="4509610"/>
                    </a:cubicBezTo>
                    <a:cubicBezTo>
                      <a:pt x="216624" y="4511338"/>
                      <a:pt x="208079" y="4513738"/>
                      <a:pt x="200398" y="4512395"/>
                    </a:cubicBezTo>
                    <a:cubicBezTo>
                      <a:pt x="186572" y="4509994"/>
                      <a:pt x="173417" y="4504618"/>
                      <a:pt x="159783" y="4501064"/>
                    </a:cubicBezTo>
                    <a:cubicBezTo>
                      <a:pt x="155079" y="4499816"/>
                      <a:pt x="149893" y="4500009"/>
                      <a:pt x="144997" y="4499912"/>
                    </a:cubicBezTo>
                    <a:cubicBezTo>
                      <a:pt x="133763" y="4499625"/>
                      <a:pt x="122241" y="4502409"/>
                      <a:pt x="112064" y="4494440"/>
                    </a:cubicBezTo>
                    <a:cubicBezTo>
                      <a:pt x="102655" y="4486951"/>
                      <a:pt x="93148" y="4489158"/>
                      <a:pt x="83259" y="4494824"/>
                    </a:cubicBezTo>
                    <a:cubicBezTo>
                      <a:pt x="76154" y="4498857"/>
                      <a:pt x="68090" y="4502025"/>
                      <a:pt x="60120" y="4503561"/>
                    </a:cubicBezTo>
                    <a:cubicBezTo>
                      <a:pt x="49174" y="4505673"/>
                      <a:pt x="38324" y="4506538"/>
                      <a:pt x="26514" y="4505289"/>
                    </a:cubicBezTo>
                    <a:cubicBezTo>
                      <a:pt x="18161" y="4504425"/>
                      <a:pt x="11343" y="4504041"/>
                      <a:pt x="4814" y="4498952"/>
                    </a:cubicBezTo>
                    <a:cubicBezTo>
                      <a:pt x="3759" y="4498184"/>
                      <a:pt x="1839" y="4497992"/>
                      <a:pt x="398" y="4498089"/>
                    </a:cubicBezTo>
                    <a:lnTo>
                      <a:pt x="0" y="4498087"/>
                    </a:ln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046" name="Group 1045">
              <a:extLst>
                <a:ext uri="{FF2B5EF4-FFF2-40B4-BE49-F238E27FC236}">
                  <a16:creationId xmlns:a16="http://schemas.microsoft.com/office/drawing/2014/main" id="{B2C18990-7F62-45E8-B68F-47E95E481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096000" y="4138312"/>
              <a:ext cx="5260975" cy="1410656"/>
              <a:chOff x="6096000" y="4138312"/>
              <a:chExt cx="5260975" cy="1410656"/>
            </a:xfrm>
          </p:grpSpPr>
          <p:sp>
            <p:nvSpPr>
              <p:cNvPr id="1047" name="Freeform: Shape 1046">
                <a:extLst>
                  <a:ext uri="{FF2B5EF4-FFF2-40B4-BE49-F238E27FC236}">
                    <a16:creationId xmlns:a16="http://schemas.microsoft.com/office/drawing/2014/main" id="{AC206BB2-3759-4DF0-9932-7445B6367AA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0" y="4138312"/>
                <a:ext cx="5260975" cy="1410656"/>
              </a:xfrm>
              <a:custGeom>
                <a:avLst/>
                <a:gdLst>
                  <a:gd name="connsiteX0" fmla="*/ 5260975 w 5260975"/>
                  <a:gd name="connsiteY0" fmla="*/ 0 h 1410656"/>
                  <a:gd name="connsiteX1" fmla="*/ 5260975 w 5260975"/>
                  <a:gd name="connsiteY1" fmla="*/ 221634 h 1410656"/>
                  <a:gd name="connsiteX2" fmla="*/ 5226503 w 5260975"/>
                  <a:gd name="connsiteY2" fmla="*/ 237063 h 1410656"/>
                  <a:gd name="connsiteX3" fmla="*/ 5206341 w 5260975"/>
                  <a:gd name="connsiteY3" fmla="*/ 245128 h 1410656"/>
                  <a:gd name="connsiteX4" fmla="*/ 5123287 w 5260975"/>
                  <a:gd name="connsiteY4" fmla="*/ 297073 h 1410656"/>
                  <a:gd name="connsiteX5" fmla="*/ 5048107 w 5260975"/>
                  <a:gd name="connsiteY5" fmla="*/ 361307 h 1410656"/>
                  <a:gd name="connsiteX6" fmla="*/ 4992899 w 5260975"/>
                  <a:gd name="connsiteY6" fmla="*/ 437542 h 1410656"/>
                  <a:gd name="connsiteX7" fmla="*/ 4977440 w 5260975"/>
                  <a:gd name="connsiteY7" fmla="*/ 455690 h 1410656"/>
                  <a:gd name="connsiteX8" fmla="*/ 4935193 w 5260975"/>
                  <a:gd name="connsiteY8" fmla="*/ 478445 h 1410656"/>
                  <a:gd name="connsiteX9" fmla="*/ 4897844 w 5260975"/>
                  <a:gd name="connsiteY9" fmla="*/ 495535 h 1410656"/>
                  <a:gd name="connsiteX10" fmla="*/ 4870767 w 5260975"/>
                  <a:gd name="connsiteY10" fmla="*/ 514451 h 1410656"/>
                  <a:gd name="connsiteX11" fmla="*/ 4847916 w 5260975"/>
                  <a:gd name="connsiteY11" fmla="*/ 531830 h 1410656"/>
                  <a:gd name="connsiteX12" fmla="*/ 4796163 w 5260975"/>
                  <a:gd name="connsiteY12" fmla="*/ 576765 h 1410656"/>
                  <a:gd name="connsiteX13" fmla="*/ 4738843 w 5260975"/>
                  <a:gd name="connsiteY13" fmla="*/ 614691 h 1410656"/>
                  <a:gd name="connsiteX14" fmla="*/ 4692755 w 5260975"/>
                  <a:gd name="connsiteY14" fmla="*/ 661162 h 1410656"/>
                  <a:gd name="connsiteX15" fmla="*/ 4673744 w 5260975"/>
                  <a:gd name="connsiteY15" fmla="*/ 686318 h 1410656"/>
                  <a:gd name="connsiteX16" fmla="*/ 4633801 w 5260975"/>
                  <a:gd name="connsiteY16" fmla="*/ 703505 h 1410656"/>
                  <a:gd name="connsiteX17" fmla="*/ 4590499 w 5260975"/>
                  <a:gd name="connsiteY17" fmla="*/ 730389 h 1410656"/>
                  <a:gd name="connsiteX18" fmla="*/ 4559773 w 5260975"/>
                  <a:gd name="connsiteY18" fmla="*/ 757081 h 1410656"/>
                  <a:gd name="connsiteX19" fmla="*/ 4536059 w 5260975"/>
                  <a:gd name="connsiteY19" fmla="*/ 774940 h 1410656"/>
                  <a:gd name="connsiteX20" fmla="*/ 4502549 w 5260975"/>
                  <a:gd name="connsiteY20" fmla="*/ 792895 h 1410656"/>
                  <a:gd name="connsiteX21" fmla="*/ 4468944 w 5260975"/>
                  <a:gd name="connsiteY21" fmla="*/ 816419 h 1410656"/>
                  <a:gd name="connsiteX22" fmla="*/ 4452622 w 5260975"/>
                  <a:gd name="connsiteY22" fmla="*/ 830917 h 1410656"/>
                  <a:gd name="connsiteX23" fmla="*/ 4421032 w 5260975"/>
                  <a:gd name="connsiteY23" fmla="*/ 855016 h 1410656"/>
                  <a:gd name="connsiteX24" fmla="*/ 4388483 w 5260975"/>
                  <a:gd name="connsiteY24" fmla="*/ 877484 h 1410656"/>
                  <a:gd name="connsiteX25" fmla="*/ 4327321 w 5260975"/>
                  <a:gd name="connsiteY25" fmla="*/ 903216 h 1410656"/>
                  <a:gd name="connsiteX26" fmla="*/ 4271633 w 5260975"/>
                  <a:gd name="connsiteY26" fmla="*/ 941046 h 1410656"/>
                  <a:gd name="connsiteX27" fmla="*/ 4227465 w 5260975"/>
                  <a:gd name="connsiteY27" fmla="*/ 968698 h 1410656"/>
                  <a:gd name="connsiteX28" fmla="*/ 4201733 w 5260975"/>
                  <a:gd name="connsiteY28" fmla="*/ 986846 h 1410656"/>
                  <a:gd name="connsiteX29" fmla="*/ 4154494 w 5260975"/>
                  <a:gd name="connsiteY29" fmla="*/ 1027364 h 1410656"/>
                  <a:gd name="connsiteX30" fmla="*/ 4081234 w 5260975"/>
                  <a:gd name="connsiteY30" fmla="*/ 1069994 h 1410656"/>
                  <a:gd name="connsiteX31" fmla="*/ 4036971 w 5260975"/>
                  <a:gd name="connsiteY31" fmla="*/ 1093038 h 1410656"/>
                  <a:gd name="connsiteX32" fmla="*/ 3941725 w 5260975"/>
                  <a:gd name="connsiteY32" fmla="*/ 1127796 h 1410656"/>
                  <a:gd name="connsiteX33" fmla="*/ 3910999 w 5260975"/>
                  <a:gd name="connsiteY33" fmla="*/ 1140182 h 1410656"/>
                  <a:gd name="connsiteX34" fmla="*/ 3875859 w 5260975"/>
                  <a:gd name="connsiteY34" fmla="*/ 1148343 h 1410656"/>
                  <a:gd name="connsiteX35" fmla="*/ 3819401 w 5260975"/>
                  <a:gd name="connsiteY35" fmla="*/ 1167642 h 1410656"/>
                  <a:gd name="connsiteX36" fmla="*/ 3709176 w 5260975"/>
                  <a:gd name="connsiteY36" fmla="*/ 1200863 h 1410656"/>
                  <a:gd name="connsiteX37" fmla="*/ 3684981 w 5260975"/>
                  <a:gd name="connsiteY37" fmla="*/ 1205952 h 1410656"/>
                  <a:gd name="connsiteX38" fmla="*/ 3623338 w 5260975"/>
                  <a:gd name="connsiteY38" fmla="*/ 1227363 h 1410656"/>
                  <a:gd name="connsiteX39" fmla="*/ 3586373 w 5260975"/>
                  <a:gd name="connsiteY39" fmla="*/ 1241765 h 1410656"/>
                  <a:gd name="connsiteX40" fmla="*/ 3555743 w 5260975"/>
                  <a:gd name="connsiteY40" fmla="*/ 1250023 h 1410656"/>
                  <a:gd name="connsiteX41" fmla="*/ 3528667 w 5260975"/>
                  <a:gd name="connsiteY41" fmla="*/ 1253864 h 1410656"/>
                  <a:gd name="connsiteX42" fmla="*/ 3457424 w 5260975"/>
                  <a:gd name="connsiteY42" fmla="*/ 1272874 h 1410656"/>
                  <a:gd name="connsiteX43" fmla="*/ 3429003 w 5260975"/>
                  <a:gd name="connsiteY43" fmla="*/ 1280364 h 1410656"/>
                  <a:gd name="connsiteX44" fmla="*/ 3355264 w 5260975"/>
                  <a:gd name="connsiteY44" fmla="*/ 1306096 h 1410656"/>
                  <a:gd name="connsiteX45" fmla="*/ 3292757 w 5260975"/>
                  <a:gd name="connsiteY45" fmla="*/ 1323090 h 1410656"/>
                  <a:gd name="connsiteX46" fmla="*/ 3266643 w 5260975"/>
                  <a:gd name="connsiteY46" fmla="*/ 1331251 h 1410656"/>
                  <a:gd name="connsiteX47" fmla="*/ 3206921 w 5260975"/>
                  <a:gd name="connsiteY47" fmla="*/ 1344886 h 1410656"/>
                  <a:gd name="connsiteX48" fmla="*/ 3173123 w 5260975"/>
                  <a:gd name="connsiteY48" fmla="*/ 1354488 h 1410656"/>
                  <a:gd name="connsiteX49" fmla="*/ 3090646 w 5260975"/>
                  <a:gd name="connsiteY49" fmla="*/ 1365337 h 1410656"/>
                  <a:gd name="connsiteX50" fmla="*/ 3005480 w 5260975"/>
                  <a:gd name="connsiteY50" fmla="*/ 1375802 h 1410656"/>
                  <a:gd name="connsiteX51" fmla="*/ 2958721 w 5260975"/>
                  <a:gd name="connsiteY51" fmla="*/ 1379259 h 1410656"/>
                  <a:gd name="connsiteX52" fmla="*/ 2917915 w 5260975"/>
                  <a:gd name="connsiteY52" fmla="*/ 1384733 h 1410656"/>
                  <a:gd name="connsiteX53" fmla="*/ 2882389 w 5260975"/>
                  <a:gd name="connsiteY53" fmla="*/ 1388189 h 1410656"/>
                  <a:gd name="connsiteX54" fmla="*/ 2825837 w 5260975"/>
                  <a:gd name="connsiteY54" fmla="*/ 1395198 h 1410656"/>
                  <a:gd name="connsiteX55" fmla="*/ 2802313 w 5260975"/>
                  <a:gd name="connsiteY55" fmla="*/ 1397023 h 1410656"/>
                  <a:gd name="connsiteX56" fmla="*/ 2746816 w 5260975"/>
                  <a:gd name="connsiteY56" fmla="*/ 1396926 h 1410656"/>
                  <a:gd name="connsiteX57" fmla="*/ 2727517 w 5260975"/>
                  <a:gd name="connsiteY57" fmla="*/ 1395966 h 1410656"/>
                  <a:gd name="connsiteX58" fmla="*/ 2690359 w 5260975"/>
                  <a:gd name="connsiteY58" fmla="*/ 1384060 h 1410656"/>
                  <a:gd name="connsiteX59" fmla="*/ 2685943 w 5260975"/>
                  <a:gd name="connsiteY59" fmla="*/ 1383196 h 1410656"/>
                  <a:gd name="connsiteX60" fmla="*/ 2661554 w 5260975"/>
                  <a:gd name="connsiteY60" fmla="*/ 1378491 h 1410656"/>
                  <a:gd name="connsiteX61" fmla="*/ 2648208 w 5260975"/>
                  <a:gd name="connsiteY61" fmla="*/ 1376955 h 1410656"/>
                  <a:gd name="connsiteX62" fmla="*/ 2597512 w 5260975"/>
                  <a:gd name="connsiteY62" fmla="*/ 1367162 h 1410656"/>
                  <a:gd name="connsiteX63" fmla="*/ 2568324 w 5260975"/>
                  <a:gd name="connsiteY63" fmla="*/ 1362553 h 1410656"/>
                  <a:gd name="connsiteX64" fmla="*/ 2544704 w 5260975"/>
                  <a:gd name="connsiteY64" fmla="*/ 1363225 h 1410656"/>
                  <a:gd name="connsiteX65" fmla="*/ 2503225 w 5260975"/>
                  <a:gd name="connsiteY65" fmla="*/ 1364089 h 1410656"/>
                  <a:gd name="connsiteX66" fmla="*/ 2489975 w 5260975"/>
                  <a:gd name="connsiteY66" fmla="*/ 1366298 h 1410656"/>
                  <a:gd name="connsiteX67" fmla="*/ 2430061 w 5260975"/>
                  <a:gd name="connsiteY67" fmla="*/ 1359960 h 1410656"/>
                  <a:gd name="connsiteX68" fmla="*/ 2395880 w 5260975"/>
                  <a:gd name="connsiteY68" fmla="*/ 1359480 h 1410656"/>
                  <a:gd name="connsiteX69" fmla="*/ 2357378 w 5260975"/>
                  <a:gd name="connsiteY69" fmla="*/ 1351607 h 1410656"/>
                  <a:gd name="connsiteX70" fmla="*/ 2346145 w 5260975"/>
                  <a:gd name="connsiteY70" fmla="*/ 1351991 h 1410656"/>
                  <a:gd name="connsiteX71" fmla="*/ 2333567 w 5260975"/>
                  <a:gd name="connsiteY71" fmla="*/ 1352663 h 1410656"/>
                  <a:gd name="connsiteX72" fmla="*/ 2294968 w 5260975"/>
                  <a:gd name="connsiteY72" fmla="*/ 1353240 h 1410656"/>
                  <a:gd name="connsiteX73" fmla="*/ 2271540 w 5260975"/>
                  <a:gd name="connsiteY73" fmla="*/ 1356120 h 1410656"/>
                  <a:gd name="connsiteX74" fmla="*/ 2226895 w 5260975"/>
                  <a:gd name="connsiteY74" fmla="*/ 1354392 h 1410656"/>
                  <a:gd name="connsiteX75" fmla="*/ 2210379 w 5260975"/>
                  <a:gd name="connsiteY75" fmla="*/ 1356888 h 1410656"/>
                  <a:gd name="connsiteX76" fmla="*/ 2168613 w 5260975"/>
                  <a:gd name="connsiteY76" fmla="*/ 1357176 h 1410656"/>
                  <a:gd name="connsiteX77" fmla="*/ 2131167 w 5260975"/>
                  <a:gd name="connsiteY77" fmla="*/ 1355736 h 1410656"/>
                  <a:gd name="connsiteX78" fmla="*/ 2095065 w 5260975"/>
                  <a:gd name="connsiteY78" fmla="*/ 1356504 h 1410656"/>
                  <a:gd name="connsiteX79" fmla="*/ 2069237 w 5260975"/>
                  <a:gd name="connsiteY79" fmla="*/ 1359672 h 1410656"/>
                  <a:gd name="connsiteX80" fmla="*/ 2041201 w 5260975"/>
                  <a:gd name="connsiteY80" fmla="*/ 1361592 h 1410656"/>
                  <a:gd name="connsiteX81" fmla="*/ 1963909 w 5260975"/>
                  <a:gd name="connsiteY81" fmla="*/ 1373018 h 1410656"/>
                  <a:gd name="connsiteX82" fmla="*/ 1949603 w 5260975"/>
                  <a:gd name="connsiteY82" fmla="*/ 1370234 h 1410656"/>
                  <a:gd name="connsiteX83" fmla="*/ 1868373 w 5260975"/>
                  <a:gd name="connsiteY83" fmla="*/ 1367641 h 1410656"/>
                  <a:gd name="connsiteX84" fmla="*/ 1850707 w 5260975"/>
                  <a:gd name="connsiteY84" fmla="*/ 1367834 h 1410656"/>
                  <a:gd name="connsiteX85" fmla="*/ 1803275 w 5260975"/>
                  <a:gd name="connsiteY85" fmla="*/ 1356504 h 1410656"/>
                  <a:gd name="connsiteX86" fmla="*/ 1730112 w 5260975"/>
                  <a:gd name="connsiteY86" fmla="*/ 1374459 h 1410656"/>
                  <a:gd name="connsiteX87" fmla="*/ 1661652 w 5260975"/>
                  <a:gd name="connsiteY87" fmla="*/ 1396926 h 1410656"/>
                  <a:gd name="connsiteX88" fmla="*/ 1653011 w 5260975"/>
                  <a:gd name="connsiteY88" fmla="*/ 1399807 h 1410656"/>
                  <a:gd name="connsiteX89" fmla="*/ 1628431 w 5260975"/>
                  <a:gd name="connsiteY89" fmla="*/ 1404704 h 1410656"/>
                  <a:gd name="connsiteX90" fmla="*/ 1597995 w 5260975"/>
                  <a:gd name="connsiteY90" fmla="*/ 1406432 h 1410656"/>
                  <a:gd name="connsiteX91" fmla="*/ 1559396 w 5260975"/>
                  <a:gd name="connsiteY91" fmla="*/ 1410656 h 1410656"/>
                  <a:gd name="connsiteX92" fmla="*/ 1528480 w 5260975"/>
                  <a:gd name="connsiteY92" fmla="*/ 1405375 h 1410656"/>
                  <a:gd name="connsiteX93" fmla="*/ 1485272 w 5260975"/>
                  <a:gd name="connsiteY93" fmla="*/ 1397502 h 1410656"/>
                  <a:gd name="connsiteX94" fmla="*/ 1444562 w 5260975"/>
                  <a:gd name="connsiteY94" fmla="*/ 1390013 h 1410656"/>
                  <a:gd name="connsiteX95" fmla="*/ 1431696 w 5260975"/>
                  <a:gd name="connsiteY95" fmla="*/ 1398846 h 1410656"/>
                  <a:gd name="connsiteX96" fmla="*/ 1411821 w 5260975"/>
                  <a:gd name="connsiteY96" fmla="*/ 1406527 h 1410656"/>
                  <a:gd name="connsiteX97" fmla="*/ 1389738 w 5260975"/>
                  <a:gd name="connsiteY97" fmla="*/ 1397310 h 1410656"/>
                  <a:gd name="connsiteX98" fmla="*/ 1338081 w 5260975"/>
                  <a:gd name="connsiteY98" fmla="*/ 1378204 h 1410656"/>
                  <a:gd name="connsiteX99" fmla="*/ 1305436 w 5260975"/>
                  <a:gd name="connsiteY99" fmla="*/ 1377339 h 1410656"/>
                  <a:gd name="connsiteX100" fmla="*/ 1234481 w 5260975"/>
                  <a:gd name="connsiteY100" fmla="*/ 1369178 h 1410656"/>
                  <a:gd name="connsiteX101" fmla="*/ 1188106 w 5260975"/>
                  <a:gd name="connsiteY101" fmla="*/ 1357560 h 1410656"/>
                  <a:gd name="connsiteX102" fmla="*/ 1154790 w 5260975"/>
                  <a:gd name="connsiteY102" fmla="*/ 1344406 h 1410656"/>
                  <a:gd name="connsiteX103" fmla="*/ 1107069 w 5260975"/>
                  <a:gd name="connsiteY103" fmla="*/ 1327219 h 1410656"/>
                  <a:gd name="connsiteX104" fmla="*/ 1059158 w 5260975"/>
                  <a:gd name="connsiteY104" fmla="*/ 1318290 h 1410656"/>
                  <a:gd name="connsiteX105" fmla="*/ 1024496 w 5260975"/>
                  <a:gd name="connsiteY105" fmla="*/ 1307056 h 1410656"/>
                  <a:gd name="connsiteX106" fmla="*/ 982153 w 5260975"/>
                  <a:gd name="connsiteY106" fmla="*/ 1299374 h 1410656"/>
                  <a:gd name="connsiteX107" fmla="*/ 946628 w 5260975"/>
                  <a:gd name="connsiteY107" fmla="*/ 1299087 h 1410656"/>
                  <a:gd name="connsiteX108" fmla="*/ 890939 w 5260975"/>
                  <a:gd name="connsiteY108" fmla="*/ 1300431 h 1410656"/>
                  <a:gd name="connsiteX109" fmla="*/ 822769 w 5260975"/>
                  <a:gd name="connsiteY109" fmla="*/ 1277196 h 1410656"/>
                  <a:gd name="connsiteX110" fmla="*/ 795212 w 5260975"/>
                  <a:gd name="connsiteY110" fmla="*/ 1272010 h 1410656"/>
                  <a:gd name="connsiteX111" fmla="*/ 769288 w 5260975"/>
                  <a:gd name="connsiteY111" fmla="*/ 1269610 h 1410656"/>
                  <a:gd name="connsiteX112" fmla="*/ 714271 w 5260975"/>
                  <a:gd name="connsiteY112" fmla="*/ 1254152 h 1410656"/>
                  <a:gd name="connsiteX113" fmla="*/ 691900 w 5260975"/>
                  <a:gd name="connsiteY113" fmla="*/ 1249062 h 1410656"/>
                  <a:gd name="connsiteX114" fmla="*/ 660598 w 5260975"/>
                  <a:gd name="connsiteY114" fmla="*/ 1249159 h 1410656"/>
                  <a:gd name="connsiteX115" fmla="*/ 603662 w 5260975"/>
                  <a:gd name="connsiteY115" fmla="*/ 1242054 h 1410656"/>
                  <a:gd name="connsiteX116" fmla="*/ 546821 w 5260975"/>
                  <a:gd name="connsiteY116" fmla="*/ 1221314 h 1410656"/>
                  <a:gd name="connsiteX117" fmla="*/ 522721 w 5260975"/>
                  <a:gd name="connsiteY117" fmla="*/ 1223330 h 1410656"/>
                  <a:gd name="connsiteX118" fmla="*/ 514080 w 5260975"/>
                  <a:gd name="connsiteY118" fmla="*/ 1222851 h 1410656"/>
                  <a:gd name="connsiteX119" fmla="*/ 436404 w 5260975"/>
                  <a:gd name="connsiteY119" fmla="*/ 1211424 h 1410656"/>
                  <a:gd name="connsiteX120" fmla="*/ 428626 w 5260975"/>
                  <a:gd name="connsiteY120" fmla="*/ 1210177 h 1410656"/>
                  <a:gd name="connsiteX121" fmla="*/ 392141 w 5260975"/>
                  <a:gd name="connsiteY121" fmla="*/ 1199999 h 1410656"/>
                  <a:gd name="connsiteX122" fmla="*/ 300157 w 5260975"/>
                  <a:gd name="connsiteY122" fmla="*/ 1193662 h 1410656"/>
                  <a:gd name="connsiteX123" fmla="*/ 294493 w 5260975"/>
                  <a:gd name="connsiteY123" fmla="*/ 1192894 h 1410656"/>
                  <a:gd name="connsiteX124" fmla="*/ 263671 w 5260975"/>
                  <a:gd name="connsiteY124" fmla="*/ 1197982 h 1410656"/>
                  <a:gd name="connsiteX125" fmla="*/ 248406 w 5260975"/>
                  <a:gd name="connsiteY125" fmla="*/ 1205184 h 1410656"/>
                  <a:gd name="connsiteX126" fmla="*/ 224594 w 5260975"/>
                  <a:gd name="connsiteY126" fmla="*/ 1212673 h 1410656"/>
                  <a:gd name="connsiteX127" fmla="*/ 200398 w 5260975"/>
                  <a:gd name="connsiteY127" fmla="*/ 1215458 h 1410656"/>
                  <a:gd name="connsiteX128" fmla="*/ 159783 w 5260975"/>
                  <a:gd name="connsiteY128" fmla="*/ 1204127 h 1410656"/>
                  <a:gd name="connsiteX129" fmla="*/ 144997 w 5260975"/>
                  <a:gd name="connsiteY129" fmla="*/ 1202975 h 1410656"/>
                  <a:gd name="connsiteX130" fmla="*/ 112064 w 5260975"/>
                  <a:gd name="connsiteY130" fmla="*/ 1197503 h 1410656"/>
                  <a:gd name="connsiteX131" fmla="*/ 83259 w 5260975"/>
                  <a:gd name="connsiteY131" fmla="*/ 1197887 h 1410656"/>
                  <a:gd name="connsiteX132" fmla="*/ 60120 w 5260975"/>
                  <a:gd name="connsiteY132" fmla="*/ 1206624 h 1410656"/>
                  <a:gd name="connsiteX133" fmla="*/ 26514 w 5260975"/>
                  <a:gd name="connsiteY133" fmla="*/ 1208352 h 1410656"/>
                  <a:gd name="connsiteX134" fmla="*/ 4814 w 5260975"/>
                  <a:gd name="connsiteY134" fmla="*/ 1202015 h 1410656"/>
                  <a:gd name="connsiteX135" fmla="*/ 398 w 5260975"/>
                  <a:gd name="connsiteY135" fmla="*/ 1201152 h 1410656"/>
                  <a:gd name="connsiteX136" fmla="*/ 0 w 5260975"/>
                  <a:gd name="connsiteY136" fmla="*/ 1201150 h 1410656"/>
                  <a:gd name="connsiteX137" fmla="*/ 0 w 5260975"/>
                  <a:gd name="connsiteY137" fmla="*/ 1004512 h 1410656"/>
                  <a:gd name="connsiteX138" fmla="*/ 30355 w 5260975"/>
                  <a:gd name="connsiteY138" fmla="*/ 1002784 h 1410656"/>
                  <a:gd name="connsiteX139" fmla="*/ 52151 w 5260975"/>
                  <a:gd name="connsiteY139" fmla="*/ 997695 h 1410656"/>
                  <a:gd name="connsiteX140" fmla="*/ 64248 w 5260975"/>
                  <a:gd name="connsiteY140" fmla="*/ 994430 h 1410656"/>
                  <a:gd name="connsiteX141" fmla="*/ 126370 w 5260975"/>
                  <a:gd name="connsiteY141" fmla="*/ 985405 h 1410656"/>
                  <a:gd name="connsiteX142" fmla="*/ 154022 w 5260975"/>
                  <a:gd name="connsiteY142" fmla="*/ 975708 h 1410656"/>
                  <a:gd name="connsiteX143" fmla="*/ 161512 w 5260975"/>
                  <a:gd name="connsiteY143" fmla="*/ 974268 h 1410656"/>
                  <a:gd name="connsiteX144" fmla="*/ 202510 w 5260975"/>
                  <a:gd name="connsiteY144" fmla="*/ 978300 h 1410656"/>
                  <a:gd name="connsiteX145" fmla="*/ 233235 w 5260975"/>
                  <a:gd name="connsiteY145" fmla="*/ 993950 h 1410656"/>
                  <a:gd name="connsiteX146" fmla="*/ 239188 w 5260975"/>
                  <a:gd name="connsiteY146" fmla="*/ 999231 h 1410656"/>
                  <a:gd name="connsiteX147" fmla="*/ 324834 w 5260975"/>
                  <a:gd name="connsiteY147" fmla="*/ 997407 h 1410656"/>
                  <a:gd name="connsiteX148" fmla="*/ 337987 w 5260975"/>
                  <a:gd name="connsiteY148" fmla="*/ 995198 h 1410656"/>
                  <a:gd name="connsiteX149" fmla="*/ 401550 w 5260975"/>
                  <a:gd name="connsiteY149" fmla="*/ 1004416 h 1410656"/>
                  <a:gd name="connsiteX150" fmla="*/ 420081 w 5260975"/>
                  <a:gd name="connsiteY150" fmla="*/ 1006240 h 1410656"/>
                  <a:gd name="connsiteX151" fmla="*/ 486523 w 5260975"/>
                  <a:gd name="connsiteY151" fmla="*/ 1014498 h 1410656"/>
                  <a:gd name="connsiteX152" fmla="*/ 495932 w 5260975"/>
                  <a:gd name="connsiteY152" fmla="*/ 1006817 h 1410656"/>
                  <a:gd name="connsiteX153" fmla="*/ 523009 w 5260975"/>
                  <a:gd name="connsiteY153" fmla="*/ 987517 h 1410656"/>
                  <a:gd name="connsiteX154" fmla="*/ 576393 w 5260975"/>
                  <a:gd name="connsiteY154" fmla="*/ 970427 h 1410656"/>
                  <a:gd name="connsiteX155" fmla="*/ 590892 w 5260975"/>
                  <a:gd name="connsiteY155" fmla="*/ 971387 h 1410656"/>
                  <a:gd name="connsiteX156" fmla="*/ 627569 w 5260975"/>
                  <a:gd name="connsiteY156" fmla="*/ 999904 h 1410656"/>
                  <a:gd name="connsiteX157" fmla="*/ 645429 w 5260975"/>
                  <a:gd name="connsiteY157" fmla="*/ 1011329 h 1410656"/>
                  <a:gd name="connsiteX158" fmla="*/ 696125 w 5260975"/>
                  <a:gd name="connsiteY158" fmla="*/ 1032356 h 1410656"/>
                  <a:gd name="connsiteX159" fmla="*/ 700349 w 5260975"/>
                  <a:gd name="connsiteY159" fmla="*/ 1036197 h 1410656"/>
                  <a:gd name="connsiteX160" fmla="*/ 737795 w 5260975"/>
                  <a:gd name="connsiteY160" fmla="*/ 1081804 h 1410656"/>
                  <a:gd name="connsiteX161" fmla="*/ 746244 w 5260975"/>
                  <a:gd name="connsiteY161" fmla="*/ 1089581 h 1410656"/>
                  <a:gd name="connsiteX162" fmla="*/ 756422 w 5260975"/>
                  <a:gd name="connsiteY162" fmla="*/ 1101680 h 1410656"/>
                  <a:gd name="connsiteX163" fmla="*/ 788202 w 5260975"/>
                  <a:gd name="connsiteY163" fmla="*/ 1125108 h 1410656"/>
                  <a:gd name="connsiteX164" fmla="*/ 827569 w 5260975"/>
                  <a:gd name="connsiteY164" fmla="*/ 1132596 h 1410656"/>
                  <a:gd name="connsiteX165" fmla="*/ 875097 w 5260975"/>
                  <a:gd name="connsiteY165" fmla="*/ 1144022 h 1410656"/>
                  <a:gd name="connsiteX166" fmla="*/ 894972 w 5260975"/>
                  <a:gd name="connsiteY166" fmla="*/ 1151704 h 1410656"/>
                  <a:gd name="connsiteX167" fmla="*/ 948260 w 5260975"/>
                  <a:gd name="connsiteY167" fmla="*/ 1166298 h 1410656"/>
                  <a:gd name="connsiteX168" fmla="*/ 986282 w 5260975"/>
                  <a:gd name="connsiteY168" fmla="*/ 1178588 h 1410656"/>
                  <a:gd name="connsiteX169" fmla="*/ 1041107 w 5260975"/>
                  <a:gd name="connsiteY169" fmla="*/ 1185789 h 1410656"/>
                  <a:gd name="connsiteX170" fmla="*/ 1067703 w 5260975"/>
                  <a:gd name="connsiteY170" fmla="*/ 1186076 h 1410656"/>
                  <a:gd name="connsiteX171" fmla="*/ 1116574 w 5260975"/>
                  <a:gd name="connsiteY171" fmla="*/ 1222946 h 1410656"/>
                  <a:gd name="connsiteX172" fmla="*/ 1155557 w 5260975"/>
                  <a:gd name="connsiteY172" fmla="*/ 1247335 h 1410656"/>
                  <a:gd name="connsiteX173" fmla="*/ 1196556 w 5260975"/>
                  <a:gd name="connsiteY173" fmla="*/ 1235525 h 1410656"/>
                  <a:gd name="connsiteX174" fmla="*/ 1207693 w 5260975"/>
                  <a:gd name="connsiteY174" fmla="*/ 1224387 h 1410656"/>
                  <a:gd name="connsiteX175" fmla="*/ 1274904 w 5260975"/>
                  <a:gd name="connsiteY175" fmla="*/ 1213826 h 1410656"/>
                  <a:gd name="connsiteX176" fmla="*/ 1370919 w 5260975"/>
                  <a:gd name="connsiteY176" fmla="*/ 1213442 h 1410656"/>
                  <a:gd name="connsiteX177" fmla="*/ 1530593 w 5260975"/>
                  <a:gd name="connsiteY177" fmla="*/ 1189437 h 1410656"/>
                  <a:gd name="connsiteX178" fmla="*/ 1558436 w 5260975"/>
                  <a:gd name="connsiteY178" fmla="*/ 1178299 h 1410656"/>
                  <a:gd name="connsiteX179" fmla="*/ 1589737 w 5260975"/>
                  <a:gd name="connsiteY179" fmla="*/ 1175515 h 1410656"/>
                  <a:gd name="connsiteX180" fmla="*/ 1601740 w 5260975"/>
                  <a:gd name="connsiteY180" fmla="*/ 1182333 h 1410656"/>
                  <a:gd name="connsiteX181" fmla="*/ 1654259 w 5260975"/>
                  <a:gd name="connsiteY181" fmla="*/ 1192510 h 1410656"/>
                  <a:gd name="connsiteX182" fmla="*/ 1664246 w 5260975"/>
                  <a:gd name="connsiteY182" fmla="*/ 1192702 h 1410656"/>
                  <a:gd name="connsiteX183" fmla="*/ 1698427 w 5260975"/>
                  <a:gd name="connsiteY183" fmla="*/ 1188381 h 1410656"/>
                  <a:gd name="connsiteX184" fmla="*/ 1730112 w 5260975"/>
                  <a:gd name="connsiteY184" fmla="*/ 1185885 h 1410656"/>
                  <a:gd name="connsiteX185" fmla="*/ 1809996 w 5260975"/>
                  <a:gd name="connsiteY185" fmla="*/ 1194046 h 1410656"/>
                  <a:gd name="connsiteX186" fmla="*/ 1871254 w 5260975"/>
                  <a:gd name="connsiteY186" fmla="*/ 1192126 h 1410656"/>
                  <a:gd name="connsiteX187" fmla="*/ 1899482 w 5260975"/>
                  <a:gd name="connsiteY187" fmla="*/ 1194046 h 1410656"/>
                  <a:gd name="connsiteX188" fmla="*/ 1915420 w 5260975"/>
                  <a:gd name="connsiteY188" fmla="*/ 1196927 h 1410656"/>
                  <a:gd name="connsiteX189" fmla="*/ 1951522 w 5260975"/>
                  <a:gd name="connsiteY189" fmla="*/ 1216994 h 1410656"/>
                  <a:gd name="connsiteX190" fmla="*/ 1971302 w 5260975"/>
                  <a:gd name="connsiteY190" fmla="*/ 1221507 h 1410656"/>
                  <a:gd name="connsiteX191" fmla="*/ 2030831 w 5260975"/>
                  <a:gd name="connsiteY191" fmla="*/ 1221123 h 1410656"/>
                  <a:gd name="connsiteX192" fmla="*/ 2120125 w 5260975"/>
                  <a:gd name="connsiteY192" fmla="*/ 1190878 h 1410656"/>
                  <a:gd name="connsiteX193" fmla="*/ 2129439 w 5260975"/>
                  <a:gd name="connsiteY193" fmla="*/ 1186845 h 1410656"/>
                  <a:gd name="connsiteX194" fmla="*/ 2174854 w 5260975"/>
                  <a:gd name="connsiteY194" fmla="*/ 1181852 h 1410656"/>
                  <a:gd name="connsiteX195" fmla="*/ 2205674 w 5260975"/>
                  <a:gd name="connsiteY195" fmla="*/ 1188669 h 1410656"/>
                  <a:gd name="connsiteX196" fmla="*/ 2247634 w 5260975"/>
                  <a:gd name="connsiteY196" fmla="*/ 1202784 h 1410656"/>
                  <a:gd name="connsiteX197" fmla="*/ 2285367 w 5260975"/>
                  <a:gd name="connsiteY197" fmla="*/ 1214594 h 1410656"/>
                  <a:gd name="connsiteX198" fmla="*/ 2312827 w 5260975"/>
                  <a:gd name="connsiteY198" fmla="*/ 1227939 h 1410656"/>
                  <a:gd name="connsiteX199" fmla="*/ 2375622 w 5260975"/>
                  <a:gd name="connsiteY199" fmla="*/ 1237733 h 1410656"/>
                  <a:gd name="connsiteX200" fmla="*/ 2382151 w 5260975"/>
                  <a:gd name="connsiteY200" fmla="*/ 1239365 h 1410656"/>
                  <a:gd name="connsiteX201" fmla="*/ 2429390 w 5260975"/>
                  <a:gd name="connsiteY201" fmla="*/ 1227459 h 1410656"/>
                  <a:gd name="connsiteX202" fmla="*/ 2486134 w 5260975"/>
                  <a:gd name="connsiteY202" fmla="*/ 1215362 h 1410656"/>
                  <a:gd name="connsiteX203" fmla="*/ 2506394 w 5260975"/>
                  <a:gd name="connsiteY203" fmla="*/ 1219490 h 1410656"/>
                  <a:gd name="connsiteX204" fmla="*/ 2534142 w 5260975"/>
                  <a:gd name="connsiteY204" fmla="*/ 1225347 h 1410656"/>
                  <a:gd name="connsiteX205" fmla="*/ 2559874 w 5260975"/>
                  <a:gd name="connsiteY205" fmla="*/ 1222275 h 1410656"/>
                  <a:gd name="connsiteX206" fmla="*/ 2575525 w 5260975"/>
                  <a:gd name="connsiteY206" fmla="*/ 1221987 h 1410656"/>
                  <a:gd name="connsiteX207" fmla="*/ 2646960 w 5260975"/>
                  <a:gd name="connsiteY207" fmla="*/ 1257896 h 1410656"/>
                  <a:gd name="connsiteX208" fmla="*/ 2665107 w 5260975"/>
                  <a:gd name="connsiteY208" fmla="*/ 1260873 h 1410656"/>
                  <a:gd name="connsiteX209" fmla="*/ 2675381 w 5260975"/>
                  <a:gd name="connsiteY209" fmla="*/ 1265290 h 1410656"/>
                  <a:gd name="connsiteX210" fmla="*/ 2737311 w 5260975"/>
                  <a:gd name="connsiteY210" fmla="*/ 1309841 h 1410656"/>
                  <a:gd name="connsiteX211" fmla="*/ 2763619 w 5260975"/>
                  <a:gd name="connsiteY211" fmla="*/ 1318866 h 1410656"/>
                  <a:gd name="connsiteX212" fmla="*/ 2792519 w 5260975"/>
                  <a:gd name="connsiteY212" fmla="*/ 1317041 h 1410656"/>
                  <a:gd name="connsiteX213" fmla="*/ 2809226 w 5260975"/>
                  <a:gd name="connsiteY213" fmla="*/ 1313777 h 1410656"/>
                  <a:gd name="connsiteX214" fmla="*/ 2850705 w 5260975"/>
                  <a:gd name="connsiteY214" fmla="*/ 1285452 h 1410656"/>
                  <a:gd name="connsiteX215" fmla="*/ 2874324 w 5260975"/>
                  <a:gd name="connsiteY215" fmla="*/ 1286413 h 1410656"/>
                  <a:gd name="connsiteX216" fmla="*/ 2911194 w 5260975"/>
                  <a:gd name="connsiteY216" fmla="*/ 1305903 h 1410656"/>
                  <a:gd name="connsiteX217" fmla="*/ 2978116 w 5260975"/>
                  <a:gd name="connsiteY217" fmla="*/ 1314641 h 1410656"/>
                  <a:gd name="connsiteX218" fmla="*/ 3012106 w 5260975"/>
                  <a:gd name="connsiteY218" fmla="*/ 1287373 h 1410656"/>
                  <a:gd name="connsiteX219" fmla="*/ 3029676 w 5260975"/>
                  <a:gd name="connsiteY219" fmla="*/ 1261161 h 1410656"/>
                  <a:gd name="connsiteX220" fmla="*/ 3080469 w 5260975"/>
                  <a:gd name="connsiteY220" fmla="*/ 1230724 h 1410656"/>
                  <a:gd name="connsiteX221" fmla="*/ 3092567 w 5260975"/>
                  <a:gd name="connsiteY221" fmla="*/ 1242054 h 1410656"/>
                  <a:gd name="connsiteX222" fmla="*/ 3129821 w 5260975"/>
                  <a:gd name="connsiteY222" fmla="*/ 1246855 h 1410656"/>
                  <a:gd name="connsiteX223" fmla="*/ 3170147 w 5260975"/>
                  <a:gd name="connsiteY223" fmla="*/ 1246471 h 1410656"/>
                  <a:gd name="connsiteX224" fmla="*/ 3240429 w 5260975"/>
                  <a:gd name="connsiteY224" fmla="*/ 1251559 h 1410656"/>
                  <a:gd name="connsiteX225" fmla="*/ 3287189 w 5260975"/>
                  <a:gd name="connsiteY225" fmla="*/ 1222466 h 1410656"/>
                  <a:gd name="connsiteX226" fmla="*/ 3305049 w 5260975"/>
                  <a:gd name="connsiteY226" fmla="*/ 1210465 h 1410656"/>
                  <a:gd name="connsiteX227" fmla="*/ 3321755 w 5260975"/>
                  <a:gd name="connsiteY227" fmla="*/ 1202784 h 1410656"/>
                  <a:gd name="connsiteX228" fmla="*/ 3341055 w 5260975"/>
                  <a:gd name="connsiteY228" fmla="*/ 1198463 h 1410656"/>
                  <a:gd name="connsiteX229" fmla="*/ 3387621 w 5260975"/>
                  <a:gd name="connsiteY229" fmla="*/ 1182140 h 1410656"/>
                  <a:gd name="connsiteX230" fmla="*/ 3413161 w 5260975"/>
                  <a:gd name="connsiteY230" fmla="*/ 1166105 h 1410656"/>
                  <a:gd name="connsiteX231" fmla="*/ 3470579 w 5260975"/>
                  <a:gd name="connsiteY231" fmla="*/ 1150647 h 1410656"/>
                  <a:gd name="connsiteX232" fmla="*/ 3509657 w 5260975"/>
                  <a:gd name="connsiteY232" fmla="*/ 1136821 h 1410656"/>
                  <a:gd name="connsiteX233" fmla="*/ 3550847 w 5260975"/>
                  <a:gd name="connsiteY233" fmla="*/ 1113009 h 1410656"/>
                  <a:gd name="connsiteX234" fmla="*/ 3556608 w 5260975"/>
                  <a:gd name="connsiteY234" fmla="*/ 1109361 h 1410656"/>
                  <a:gd name="connsiteX235" fmla="*/ 3570435 w 5260975"/>
                  <a:gd name="connsiteY235" fmla="*/ 1093710 h 1410656"/>
                  <a:gd name="connsiteX236" fmla="*/ 3590501 w 5260975"/>
                  <a:gd name="connsiteY236" fmla="*/ 1039846 h 1410656"/>
                  <a:gd name="connsiteX237" fmla="*/ 3596263 w 5260975"/>
                  <a:gd name="connsiteY237" fmla="*/ 1028900 h 1410656"/>
                  <a:gd name="connsiteX238" fmla="*/ 3648591 w 5260975"/>
                  <a:gd name="connsiteY238" fmla="*/ 992030 h 1410656"/>
                  <a:gd name="connsiteX239" fmla="*/ 3667986 w 5260975"/>
                  <a:gd name="connsiteY239" fmla="*/ 995487 h 1410656"/>
                  <a:gd name="connsiteX240" fmla="*/ 3689397 w 5260975"/>
                  <a:gd name="connsiteY240" fmla="*/ 1007585 h 1410656"/>
                  <a:gd name="connsiteX241" fmla="*/ 3736349 w 5260975"/>
                  <a:gd name="connsiteY241" fmla="*/ 1010753 h 1410656"/>
                  <a:gd name="connsiteX242" fmla="*/ 3753919 w 5260975"/>
                  <a:gd name="connsiteY242" fmla="*/ 1004513 h 1410656"/>
                  <a:gd name="connsiteX243" fmla="*/ 3784643 w 5260975"/>
                  <a:gd name="connsiteY243" fmla="*/ 987710 h 1410656"/>
                  <a:gd name="connsiteX244" fmla="*/ 3808359 w 5260975"/>
                  <a:gd name="connsiteY244" fmla="*/ 961689 h 1410656"/>
                  <a:gd name="connsiteX245" fmla="*/ 3842829 w 5260975"/>
                  <a:gd name="connsiteY245" fmla="*/ 918674 h 1410656"/>
                  <a:gd name="connsiteX246" fmla="*/ 3908983 w 5260975"/>
                  <a:gd name="connsiteY246" fmla="*/ 902256 h 1410656"/>
                  <a:gd name="connsiteX247" fmla="*/ 3934428 w 5260975"/>
                  <a:gd name="connsiteY247" fmla="*/ 896783 h 1410656"/>
                  <a:gd name="connsiteX248" fmla="*/ 4026987 w 5260975"/>
                  <a:gd name="connsiteY248" fmla="*/ 873835 h 1410656"/>
                  <a:gd name="connsiteX249" fmla="*/ 4035051 w 5260975"/>
                  <a:gd name="connsiteY249" fmla="*/ 873067 h 1410656"/>
                  <a:gd name="connsiteX250" fmla="*/ 4099189 w 5260975"/>
                  <a:gd name="connsiteY250" fmla="*/ 846664 h 1410656"/>
                  <a:gd name="connsiteX251" fmla="*/ 4114647 w 5260975"/>
                  <a:gd name="connsiteY251" fmla="*/ 840134 h 1410656"/>
                  <a:gd name="connsiteX252" fmla="*/ 4133563 w 5260975"/>
                  <a:gd name="connsiteY252" fmla="*/ 823427 h 1410656"/>
                  <a:gd name="connsiteX253" fmla="*/ 4151039 w 5260975"/>
                  <a:gd name="connsiteY253" fmla="*/ 776284 h 1410656"/>
                  <a:gd name="connsiteX254" fmla="*/ 4171489 w 5260975"/>
                  <a:gd name="connsiteY254" fmla="*/ 754776 h 1410656"/>
                  <a:gd name="connsiteX255" fmla="*/ 4186372 w 5260975"/>
                  <a:gd name="connsiteY255" fmla="*/ 741718 h 1410656"/>
                  <a:gd name="connsiteX256" fmla="*/ 4199429 w 5260975"/>
                  <a:gd name="connsiteY256" fmla="*/ 721940 h 1410656"/>
                  <a:gd name="connsiteX257" fmla="*/ 4212487 w 5260975"/>
                  <a:gd name="connsiteY257" fmla="*/ 674604 h 1410656"/>
                  <a:gd name="connsiteX258" fmla="*/ 4232555 w 5260975"/>
                  <a:gd name="connsiteY258" fmla="*/ 632645 h 1410656"/>
                  <a:gd name="connsiteX259" fmla="*/ 4268657 w 5260975"/>
                  <a:gd name="connsiteY259" fmla="*/ 609410 h 1410656"/>
                  <a:gd name="connsiteX260" fmla="*/ 4291028 w 5260975"/>
                  <a:gd name="connsiteY260" fmla="*/ 597216 h 1410656"/>
                  <a:gd name="connsiteX261" fmla="*/ 4379651 w 5260975"/>
                  <a:gd name="connsiteY261" fmla="*/ 609506 h 1410656"/>
                  <a:gd name="connsiteX262" fmla="*/ 4440139 w 5260975"/>
                  <a:gd name="connsiteY262" fmla="*/ 621507 h 1410656"/>
                  <a:gd name="connsiteX263" fmla="*/ 4460015 w 5260975"/>
                  <a:gd name="connsiteY263" fmla="*/ 616899 h 1410656"/>
                  <a:gd name="connsiteX264" fmla="*/ 4516183 w 5260975"/>
                  <a:gd name="connsiteY264" fmla="*/ 577724 h 1410656"/>
                  <a:gd name="connsiteX265" fmla="*/ 4571681 w 5260975"/>
                  <a:gd name="connsiteY265" fmla="*/ 560250 h 1410656"/>
                  <a:gd name="connsiteX266" fmla="*/ 4613447 w 5260975"/>
                  <a:gd name="connsiteY266" fmla="*/ 555257 h 1410656"/>
                  <a:gd name="connsiteX267" fmla="*/ 4649355 w 5260975"/>
                  <a:gd name="connsiteY267" fmla="*/ 551417 h 1410656"/>
                  <a:gd name="connsiteX268" fmla="*/ 4692467 w 5260975"/>
                  <a:gd name="connsiteY268" fmla="*/ 540663 h 1410656"/>
                  <a:gd name="connsiteX269" fmla="*/ 4716855 w 5260975"/>
                  <a:gd name="connsiteY269" fmla="*/ 528949 h 1410656"/>
                  <a:gd name="connsiteX270" fmla="*/ 4755645 w 5260975"/>
                  <a:gd name="connsiteY270" fmla="*/ 512147 h 1410656"/>
                  <a:gd name="connsiteX271" fmla="*/ 4795395 w 5260975"/>
                  <a:gd name="connsiteY271" fmla="*/ 490351 h 1410656"/>
                  <a:gd name="connsiteX272" fmla="*/ 4825928 w 5260975"/>
                  <a:gd name="connsiteY272" fmla="*/ 459818 h 1410656"/>
                  <a:gd name="connsiteX273" fmla="*/ 4842347 w 5260975"/>
                  <a:gd name="connsiteY273" fmla="*/ 434086 h 1410656"/>
                  <a:gd name="connsiteX274" fmla="*/ 4890451 w 5260975"/>
                  <a:gd name="connsiteY274" fmla="*/ 397216 h 1410656"/>
                  <a:gd name="connsiteX275" fmla="*/ 4933945 w 5260975"/>
                  <a:gd name="connsiteY275" fmla="*/ 327701 h 1410656"/>
                  <a:gd name="connsiteX276" fmla="*/ 4961214 w 5260975"/>
                  <a:gd name="connsiteY276" fmla="*/ 298801 h 1410656"/>
                  <a:gd name="connsiteX277" fmla="*/ 4976672 w 5260975"/>
                  <a:gd name="connsiteY277" fmla="*/ 290639 h 1410656"/>
                  <a:gd name="connsiteX278" fmla="*/ 5002979 w 5260975"/>
                  <a:gd name="connsiteY278" fmla="*/ 270573 h 1410656"/>
                  <a:gd name="connsiteX279" fmla="*/ 5018535 w 5260975"/>
                  <a:gd name="connsiteY279" fmla="*/ 255690 h 1410656"/>
                  <a:gd name="connsiteX280" fmla="*/ 5061069 w 5260975"/>
                  <a:gd name="connsiteY280" fmla="*/ 200961 h 1410656"/>
                  <a:gd name="connsiteX281" fmla="*/ 5074127 w 5260975"/>
                  <a:gd name="connsiteY281" fmla="*/ 184735 h 1410656"/>
                  <a:gd name="connsiteX282" fmla="*/ 5101108 w 5260975"/>
                  <a:gd name="connsiteY282" fmla="*/ 156891 h 1410656"/>
                  <a:gd name="connsiteX283" fmla="*/ 5112918 w 5260975"/>
                  <a:gd name="connsiteY283" fmla="*/ 148441 h 1410656"/>
                  <a:gd name="connsiteX284" fmla="*/ 5133753 w 5260975"/>
                  <a:gd name="connsiteY284" fmla="*/ 125782 h 1410656"/>
                  <a:gd name="connsiteX285" fmla="*/ 5183393 w 5260975"/>
                  <a:gd name="connsiteY285" fmla="*/ 66348 h 1410656"/>
                  <a:gd name="connsiteX286" fmla="*/ 5204709 w 5260975"/>
                  <a:gd name="connsiteY286" fmla="*/ 33030 h 1410656"/>
                  <a:gd name="connsiteX287" fmla="*/ 5247243 w 5260975"/>
                  <a:gd name="connsiteY287" fmla="*/ 8451 h 14106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</a:cxnLst>
                <a:rect l="l" t="t" r="r" b="b"/>
                <a:pathLst>
                  <a:path w="5260975" h="1410656">
                    <a:moveTo>
                      <a:pt x="5260975" y="0"/>
                    </a:moveTo>
                    <a:lnTo>
                      <a:pt x="5260975" y="221634"/>
                    </a:lnTo>
                    <a:lnTo>
                      <a:pt x="5226503" y="237063"/>
                    </a:lnTo>
                    <a:cubicBezTo>
                      <a:pt x="5219783" y="239848"/>
                      <a:pt x="5212389" y="241384"/>
                      <a:pt x="5206341" y="245128"/>
                    </a:cubicBezTo>
                    <a:cubicBezTo>
                      <a:pt x="5178495" y="262219"/>
                      <a:pt x="5151515" y="280654"/>
                      <a:pt x="5123287" y="297073"/>
                    </a:cubicBezTo>
                    <a:cubicBezTo>
                      <a:pt x="5094195" y="314067"/>
                      <a:pt x="5068175" y="334134"/>
                      <a:pt x="5048107" y="361307"/>
                    </a:cubicBezTo>
                    <a:cubicBezTo>
                      <a:pt x="5029480" y="386559"/>
                      <a:pt x="5011429" y="412194"/>
                      <a:pt x="4992899" y="437542"/>
                    </a:cubicBezTo>
                    <a:cubicBezTo>
                      <a:pt x="4988194" y="443975"/>
                      <a:pt x="4983873" y="451561"/>
                      <a:pt x="4977440" y="455690"/>
                    </a:cubicBezTo>
                    <a:cubicBezTo>
                      <a:pt x="4964094" y="464331"/>
                      <a:pt x="4949499" y="471340"/>
                      <a:pt x="4935193" y="478445"/>
                    </a:cubicBezTo>
                    <a:cubicBezTo>
                      <a:pt x="4922903" y="484494"/>
                      <a:pt x="4909845" y="489006"/>
                      <a:pt x="4897844" y="495535"/>
                    </a:cubicBezTo>
                    <a:cubicBezTo>
                      <a:pt x="4888243" y="500721"/>
                      <a:pt x="4879697" y="507922"/>
                      <a:pt x="4870767" y="514451"/>
                    </a:cubicBezTo>
                    <a:cubicBezTo>
                      <a:pt x="4862990" y="520115"/>
                      <a:pt x="4854445" y="525012"/>
                      <a:pt x="4847916" y="531830"/>
                    </a:cubicBezTo>
                    <a:cubicBezTo>
                      <a:pt x="4831977" y="548344"/>
                      <a:pt x="4815942" y="564571"/>
                      <a:pt x="4796163" y="576765"/>
                    </a:cubicBezTo>
                    <a:cubicBezTo>
                      <a:pt x="4776672" y="588862"/>
                      <a:pt x="4758237" y="602401"/>
                      <a:pt x="4738843" y="614691"/>
                    </a:cubicBezTo>
                    <a:cubicBezTo>
                      <a:pt x="4719831" y="626693"/>
                      <a:pt x="4702645" y="639846"/>
                      <a:pt x="4692755" y="661162"/>
                    </a:cubicBezTo>
                    <a:cubicBezTo>
                      <a:pt x="4688339" y="670571"/>
                      <a:pt x="4682097" y="680845"/>
                      <a:pt x="4673744" y="686318"/>
                    </a:cubicBezTo>
                    <a:cubicBezTo>
                      <a:pt x="4661838" y="694095"/>
                      <a:pt x="4646764" y="696880"/>
                      <a:pt x="4633801" y="703505"/>
                    </a:cubicBezTo>
                    <a:cubicBezTo>
                      <a:pt x="4618535" y="711282"/>
                      <a:pt x="4600869" y="718003"/>
                      <a:pt x="4590499" y="730389"/>
                    </a:cubicBezTo>
                    <a:cubicBezTo>
                      <a:pt x="4581281" y="741431"/>
                      <a:pt x="4571968" y="750072"/>
                      <a:pt x="4559773" y="757081"/>
                    </a:cubicBezTo>
                    <a:cubicBezTo>
                      <a:pt x="4551229" y="761978"/>
                      <a:pt x="4544892" y="770907"/>
                      <a:pt x="4536059" y="774940"/>
                    </a:cubicBezTo>
                    <a:cubicBezTo>
                      <a:pt x="4524441" y="780317"/>
                      <a:pt x="4512727" y="784542"/>
                      <a:pt x="4502549" y="792895"/>
                    </a:cubicBezTo>
                    <a:cubicBezTo>
                      <a:pt x="4491987" y="801536"/>
                      <a:pt x="4479986" y="808353"/>
                      <a:pt x="4468944" y="816419"/>
                    </a:cubicBezTo>
                    <a:cubicBezTo>
                      <a:pt x="4463087" y="820739"/>
                      <a:pt x="4458286" y="826404"/>
                      <a:pt x="4452622" y="830917"/>
                    </a:cubicBezTo>
                    <a:cubicBezTo>
                      <a:pt x="4442252" y="839174"/>
                      <a:pt x="4431690" y="847239"/>
                      <a:pt x="4421032" y="855016"/>
                    </a:cubicBezTo>
                    <a:cubicBezTo>
                      <a:pt x="4410375" y="862794"/>
                      <a:pt x="4400197" y="871819"/>
                      <a:pt x="4388483" y="877484"/>
                    </a:cubicBezTo>
                    <a:cubicBezTo>
                      <a:pt x="4368513" y="887086"/>
                      <a:pt x="4346717" y="892847"/>
                      <a:pt x="4327321" y="903216"/>
                    </a:cubicBezTo>
                    <a:cubicBezTo>
                      <a:pt x="4307639" y="913777"/>
                      <a:pt x="4289107" y="927028"/>
                      <a:pt x="4271633" y="941046"/>
                    </a:cubicBezTo>
                    <a:cubicBezTo>
                      <a:pt x="4257807" y="952088"/>
                      <a:pt x="4244845" y="963034"/>
                      <a:pt x="4227465" y="968698"/>
                    </a:cubicBezTo>
                    <a:cubicBezTo>
                      <a:pt x="4217768" y="971867"/>
                      <a:pt x="4207591" y="978780"/>
                      <a:pt x="4201733" y="986846"/>
                    </a:cubicBezTo>
                    <a:cubicBezTo>
                      <a:pt x="4189059" y="1004416"/>
                      <a:pt x="4172833" y="1016802"/>
                      <a:pt x="4154494" y="1027364"/>
                    </a:cubicBezTo>
                    <a:cubicBezTo>
                      <a:pt x="4130010" y="1041574"/>
                      <a:pt x="4105814" y="1056072"/>
                      <a:pt x="4081234" y="1069994"/>
                    </a:cubicBezTo>
                    <a:cubicBezTo>
                      <a:pt x="4066737" y="1078252"/>
                      <a:pt x="4052335" y="1086989"/>
                      <a:pt x="4036971" y="1093038"/>
                    </a:cubicBezTo>
                    <a:cubicBezTo>
                      <a:pt x="4005575" y="1105520"/>
                      <a:pt x="3973410" y="1116177"/>
                      <a:pt x="3941725" y="1127796"/>
                    </a:cubicBezTo>
                    <a:cubicBezTo>
                      <a:pt x="3931355" y="1131540"/>
                      <a:pt x="3921561" y="1136917"/>
                      <a:pt x="3910999" y="1140182"/>
                    </a:cubicBezTo>
                    <a:cubicBezTo>
                      <a:pt x="3899573" y="1143734"/>
                      <a:pt x="3887285" y="1144790"/>
                      <a:pt x="3875859" y="1148343"/>
                    </a:cubicBezTo>
                    <a:cubicBezTo>
                      <a:pt x="3856847" y="1154199"/>
                      <a:pt x="3838412" y="1161689"/>
                      <a:pt x="3819401" y="1167642"/>
                    </a:cubicBezTo>
                    <a:cubicBezTo>
                      <a:pt x="3782723" y="1179068"/>
                      <a:pt x="3745949" y="1190014"/>
                      <a:pt x="3709176" y="1200863"/>
                    </a:cubicBezTo>
                    <a:cubicBezTo>
                      <a:pt x="3701303" y="1203168"/>
                      <a:pt x="3692757" y="1203456"/>
                      <a:pt x="3684981" y="1205952"/>
                    </a:cubicBezTo>
                    <a:cubicBezTo>
                      <a:pt x="3664337" y="1212673"/>
                      <a:pt x="3643789" y="1219970"/>
                      <a:pt x="3623338" y="1227363"/>
                    </a:cubicBezTo>
                    <a:cubicBezTo>
                      <a:pt x="3610953" y="1231876"/>
                      <a:pt x="3598854" y="1237445"/>
                      <a:pt x="3586373" y="1241765"/>
                    </a:cubicBezTo>
                    <a:cubicBezTo>
                      <a:pt x="3576387" y="1245222"/>
                      <a:pt x="3566113" y="1247910"/>
                      <a:pt x="3555743" y="1250023"/>
                    </a:cubicBezTo>
                    <a:cubicBezTo>
                      <a:pt x="3546814" y="1251848"/>
                      <a:pt x="3537501" y="1251655"/>
                      <a:pt x="3528667" y="1253864"/>
                    </a:cubicBezTo>
                    <a:cubicBezTo>
                      <a:pt x="3504759" y="1259816"/>
                      <a:pt x="3481140" y="1266538"/>
                      <a:pt x="3457424" y="1272874"/>
                    </a:cubicBezTo>
                    <a:cubicBezTo>
                      <a:pt x="3447919" y="1275371"/>
                      <a:pt x="3438221" y="1277196"/>
                      <a:pt x="3429003" y="1280364"/>
                    </a:cubicBezTo>
                    <a:cubicBezTo>
                      <a:pt x="3404327" y="1288717"/>
                      <a:pt x="3380036" y="1298222"/>
                      <a:pt x="3355264" y="1306096"/>
                    </a:cubicBezTo>
                    <a:cubicBezTo>
                      <a:pt x="3334717" y="1312625"/>
                      <a:pt x="3313593" y="1317329"/>
                      <a:pt x="3292757" y="1323090"/>
                    </a:cubicBezTo>
                    <a:cubicBezTo>
                      <a:pt x="3283924" y="1325587"/>
                      <a:pt x="3275475" y="1329140"/>
                      <a:pt x="3266643" y="1331251"/>
                    </a:cubicBezTo>
                    <a:cubicBezTo>
                      <a:pt x="3246863" y="1336053"/>
                      <a:pt x="3226796" y="1340085"/>
                      <a:pt x="3206921" y="1344886"/>
                    </a:cubicBezTo>
                    <a:cubicBezTo>
                      <a:pt x="3195590" y="1347670"/>
                      <a:pt x="3184645" y="1352663"/>
                      <a:pt x="3173123" y="1354488"/>
                    </a:cubicBezTo>
                    <a:cubicBezTo>
                      <a:pt x="3145759" y="1358808"/>
                      <a:pt x="3118203" y="1361880"/>
                      <a:pt x="3090646" y="1365337"/>
                    </a:cubicBezTo>
                    <a:cubicBezTo>
                      <a:pt x="3062227" y="1368889"/>
                      <a:pt x="3033902" y="1372634"/>
                      <a:pt x="3005480" y="1375802"/>
                    </a:cubicBezTo>
                    <a:cubicBezTo>
                      <a:pt x="2989926" y="1377435"/>
                      <a:pt x="2974275" y="1377723"/>
                      <a:pt x="2958721" y="1379259"/>
                    </a:cubicBezTo>
                    <a:cubicBezTo>
                      <a:pt x="2945087" y="1380604"/>
                      <a:pt x="2931549" y="1383100"/>
                      <a:pt x="2917915" y="1384733"/>
                    </a:cubicBezTo>
                    <a:cubicBezTo>
                      <a:pt x="2906105" y="1386076"/>
                      <a:pt x="2894199" y="1386844"/>
                      <a:pt x="2882389" y="1388189"/>
                    </a:cubicBezTo>
                    <a:cubicBezTo>
                      <a:pt x="2863475" y="1390397"/>
                      <a:pt x="2844655" y="1392894"/>
                      <a:pt x="2825837" y="1395198"/>
                    </a:cubicBezTo>
                    <a:cubicBezTo>
                      <a:pt x="2817964" y="1396062"/>
                      <a:pt x="2809706" y="1398462"/>
                      <a:pt x="2802313" y="1397023"/>
                    </a:cubicBezTo>
                    <a:cubicBezTo>
                      <a:pt x="2783686" y="1393373"/>
                      <a:pt x="2765347" y="1394430"/>
                      <a:pt x="2746816" y="1396926"/>
                    </a:cubicBezTo>
                    <a:cubicBezTo>
                      <a:pt x="2740479" y="1397791"/>
                      <a:pt x="2733662" y="1397598"/>
                      <a:pt x="2727517" y="1395966"/>
                    </a:cubicBezTo>
                    <a:cubicBezTo>
                      <a:pt x="2714939" y="1392701"/>
                      <a:pt x="2702745" y="1388092"/>
                      <a:pt x="2690359" y="1384060"/>
                    </a:cubicBezTo>
                    <a:cubicBezTo>
                      <a:pt x="2689014" y="1383580"/>
                      <a:pt x="2687382" y="1383484"/>
                      <a:pt x="2685943" y="1383196"/>
                    </a:cubicBezTo>
                    <a:cubicBezTo>
                      <a:pt x="2677781" y="1381563"/>
                      <a:pt x="2669717" y="1379931"/>
                      <a:pt x="2661554" y="1378491"/>
                    </a:cubicBezTo>
                    <a:cubicBezTo>
                      <a:pt x="2657138" y="1377723"/>
                      <a:pt x="2652625" y="1377627"/>
                      <a:pt x="2648208" y="1376955"/>
                    </a:cubicBezTo>
                    <a:cubicBezTo>
                      <a:pt x="2631118" y="1374266"/>
                      <a:pt x="2612299" y="1378779"/>
                      <a:pt x="2597512" y="1367162"/>
                    </a:cubicBezTo>
                    <a:cubicBezTo>
                      <a:pt x="2587911" y="1359672"/>
                      <a:pt x="2578597" y="1361401"/>
                      <a:pt x="2568324" y="1362553"/>
                    </a:cubicBezTo>
                    <a:cubicBezTo>
                      <a:pt x="2560547" y="1363417"/>
                      <a:pt x="2552577" y="1363128"/>
                      <a:pt x="2544704" y="1363225"/>
                    </a:cubicBezTo>
                    <a:cubicBezTo>
                      <a:pt x="2530878" y="1363512"/>
                      <a:pt x="2517052" y="1363609"/>
                      <a:pt x="2503225" y="1364089"/>
                    </a:cubicBezTo>
                    <a:cubicBezTo>
                      <a:pt x="2498808" y="1364281"/>
                      <a:pt x="2494297" y="1366682"/>
                      <a:pt x="2489975" y="1366298"/>
                    </a:cubicBezTo>
                    <a:cubicBezTo>
                      <a:pt x="2470004" y="1364473"/>
                      <a:pt x="2450033" y="1361592"/>
                      <a:pt x="2430061" y="1359960"/>
                    </a:cubicBezTo>
                    <a:cubicBezTo>
                      <a:pt x="2418732" y="1359001"/>
                      <a:pt x="2407114" y="1360824"/>
                      <a:pt x="2395880" y="1359480"/>
                    </a:cubicBezTo>
                    <a:cubicBezTo>
                      <a:pt x="2382919" y="1357944"/>
                      <a:pt x="2370245" y="1354008"/>
                      <a:pt x="2357378" y="1351607"/>
                    </a:cubicBezTo>
                    <a:cubicBezTo>
                      <a:pt x="2353826" y="1350935"/>
                      <a:pt x="2349889" y="1351799"/>
                      <a:pt x="2346145" y="1351991"/>
                    </a:cubicBezTo>
                    <a:cubicBezTo>
                      <a:pt x="2341920" y="1352183"/>
                      <a:pt x="2337791" y="1352567"/>
                      <a:pt x="2333567" y="1352663"/>
                    </a:cubicBezTo>
                    <a:cubicBezTo>
                      <a:pt x="2320700" y="1352856"/>
                      <a:pt x="2307835" y="1352567"/>
                      <a:pt x="2294968" y="1353240"/>
                    </a:cubicBezTo>
                    <a:cubicBezTo>
                      <a:pt x="2287095" y="1353624"/>
                      <a:pt x="2278839" y="1357560"/>
                      <a:pt x="2271540" y="1356120"/>
                    </a:cubicBezTo>
                    <a:cubicBezTo>
                      <a:pt x="2256659" y="1353335"/>
                      <a:pt x="2241776" y="1359576"/>
                      <a:pt x="2226895" y="1354392"/>
                    </a:cubicBezTo>
                    <a:cubicBezTo>
                      <a:pt x="2222285" y="1352856"/>
                      <a:pt x="2215948" y="1356696"/>
                      <a:pt x="2210379" y="1356888"/>
                    </a:cubicBezTo>
                    <a:cubicBezTo>
                      <a:pt x="2196457" y="1357368"/>
                      <a:pt x="2182535" y="1357272"/>
                      <a:pt x="2168613" y="1357176"/>
                    </a:cubicBezTo>
                    <a:cubicBezTo>
                      <a:pt x="2156131" y="1357080"/>
                      <a:pt x="2143168" y="1358424"/>
                      <a:pt x="2131167" y="1355736"/>
                    </a:cubicBezTo>
                    <a:cubicBezTo>
                      <a:pt x="2118588" y="1352856"/>
                      <a:pt x="2107259" y="1353240"/>
                      <a:pt x="2095065" y="1356504"/>
                    </a:cubicBezTo>
                    <a:cubicBezTo>
                      <a:pt x="2086711" y="1358712"/>
                      <a:pt x="2077878" y="1359001"/>
                      <a:pt x="2069237" y="1359672"/>
                    </a:cubicBezTo>
                    <a:cubicBezTo>
                      <a:pt x="2059924" y="1360440"/>
                      <a:pt x="2049650" y="1358424"/>
                      <a:pt x="2041201" y="1361592"/>
                    </a:cubicBezTo>
                    <a:cubicBezTo>
                      <a:pt x="2016044" y="1371002"/>
                      <a:pt x="1990216" y="1373018"/>
                      <a:pt x="1963909" y="1373018"/>
                    </a:cubicBezTo>
                    <a:cubicBezTo>
                      <a:pt x="1959107" y="1373018"/>
                      <a:pt x="1954210" y="1371675"/>
                      <a:pt x="1949603" y="1370234"/>
                    </a:cubicBezTo>
                    <a:cubicBezTo>
                      <a:pt x="1922717" y="1361592"/>
                      <a:pt x="1895737" y="1362360"/>
                      <a:pt x="1868373" y="1367641"/>
                    </a:cubicBezTo>
                    <a:cubicBezTo>
                      <a:pt x="1862708" y="1368794"/>
                      <a:pt x="1856372" y="1368986"/>
                      <a:pt x="1850707" y="1367834"/>
                    </a:cubicBezTo>
                    <a:cubicBezTo>
                      <a:pt x="1834768" y="1364473"/>
                      <a:pt x="1819309" y="1358904"/>
                      <a:pt x="1803275" y="1356504"/>
                    </a:cubicBezTo>
                    <a:cubicBezTo>
                      <a:pt x="1776775" y="1352567"/>
                      <a:pt x="1753828" y="1365817"/>
                      <a:pt x="1730112" y="1374459"/>
                    </a:cubicBezTo>
                    <a:cubicBezTo>
                      <a:pt x="1707548" y="1382620"/>
                      <a:pt x="1688345" y="1401055"/>
                      <a:pt x="1661652" y="1396926"/>
                    </a:cubicBezTo>
                    <a:cubicBezTo>
                      <a:pt x="1658965" y="1396542"/>
                      <a:pt x="1655988" y="1399134"/>
                      <a:pt x="1653011" y="1399807"/>
                    </a:cubicBezTo>
                    <a:cubicBezTo>
                      <a:pt x="1644850" y="1401631"/>
                      <a:pt x="1636689" y="1403839"/>
                      <a:pt x="1628431" y="1404704"/>
                    </a:cubicBezTo>
                    <a:cubicBezTo>
                      <a:pt x="1618350" y="1405856"/>
                      <a:pt x="1608076" y="1405472"/>
                      <a:pt x="1597995" y="1406432"/>
                    </a:cubicBezTo>
                    <a:cubicBezTo>
                      <a:pt x="1585032" y="1407584"/>
                      <a:pt x="1572263" y="1410656"/>
                      <a:pt x="1559396" y="1410656"/>
                    </a:cubicBezTo>
                    <a:cubicBezTo>
                      <a:pt x="1549026" y="1410656"/>
                      <a:pt x="1538753" y="1407104"/>
                      <a:pt x="1528480" y="1405375"/>
                    </a:cubicBezTo>
                    <a:cubicBezTo>
                      <a:pt x="1513981" y="1402975"/>
                      <a:pt x="1498042" y="1403647"/>
                      <a:pt x="1485272" y="1397502"/>
                    </a:cubicBezTo>
                    <a:cubicBezTo>
                      <a:pt x="1471639" y="1390973"/>
                      <a:pt x="1458676" y="1387997"/>
                      <a:pt x="1444562" y="1390013"/>
                    </a:cubicBezTo>
                    <a:cubicBezTo>
                      <a:pt x="1439857" y="1390685"/>
                      <a:pt x="1433808" y="1394718"/>
                      <a:pt x="1431696" y="1398846"/>
                    </a:cubicBezTo>
                    <a:cubicBezTo>
                      <a:pt x="1426991" y="1408064"/>
                      <a:pt x="1420559" y="1409697"/>
                      <a:pt x="1411821" y="1406527"/>
                    </a:cubicBezTo>
                    <a:cubicBezTo>
                      <a:pt x="1404236" y="1403839"/>
                      <a:pt x="1394922" y="1402495"/>
                      <a:pt x="1389738" y="1397310"/>
                    </a:cubicBezTo>
                    <a:cubicBezTo>
                      <a:pt x="1375047" y="1382620"/>
                      <a:pt x="1356324" y="1382140"/>
                      <a:pt x="1338081" y="1378204"/>
                    </a:cubicBezTo>
                    <a:cubicBezTo>
                      <a:pt x="1326945" y="1375802"/>
                      <a:pt x="1316574" y="1375707"/>
                      <a:pt x="1305436" y="1377339"/>
                    </a:cubicBezTo>
                    <a:cubicBezTo>
                      <a:pt x="1281241" y="1380988"/>
                      <a:pt x="1257717" y="1375802"/>
                      <a:pt x="1234481" y="1369178"/>
                    </a:cubicBezTo>
                    <a:cubicBezTo>
                      <a:pt x="1219118" y="1364761"/>
                      <a:pt x="1203372" y="1362073"/>
                      <a:pt x="1188106" y="1357560"/>
                    </a:cubicBezTo>
                    <a:cubicBezTo>
                      <a:pt x="1176680" y="1354104"/>
                      <a:pt x="1165255" y="1349975"/>
                      <a:pt x="1154790" y="1344406"/>
                    </a:cubicBezTo>
                    <a:cubicBezTo>
                      <a:pt x="1139618" y="1336244"/>
                      <a:pt x="1126369" y="1323954"/>
                      <a:pt x="1107069" y="1327219"/>
                    </a:cubicBezTo>
                    <a:cubicBezTo>
                      <a:pt x="1090074" y="1330099"/>
                      <a:pt x="1074713" y="1324051"/>
                      <a:pt x="1059158" y="1318290"/>
                    </a:cubicBezTo>
                    <a:cubicBezTo>
                      <a:pt x="1047732" y="1314065"/>
                      <a:pt x="1036308" y="1309744"/>
                      <a:pt x="1024496" y="1307056"/>
                    </a:cubicBezTo>
                    <a:cubicBezTo>
                      <a:pt x="1010478" y="1303887"/>
                      <a:pt x="994635" y="1305232"/>
                      <a:pt x="982153" y="1299374"/>
                    </a:cubicBezTo>
                    <a:cubicBezTo>
                      <a:pt x="969095" y="1293229"/>
                      <a:pt x="958246" y="1297358"/>
                      <a:pt x="946628" y="1299087"/>
                    </a:cubicBezTo>
                    <a:cubicBezTo>
                      <a:pt x="928097" y="1301775"/>
                      <a:pt x="909661" y="1306768"/>
                      <a:pt x="890939" y="1300431"/>
                    </a:cubicBezTo>
                    <a:cubicBezTo>
                      <a:pt x="868184" y="1292750"/>
                      <a:pt x="845620" y="1284493"/>
                      <a:pt x="822769" y="1277196"/>
                    </a:cubicBezTo>
                    <a:cubicBezTo>
                      <a:pt x="813934" y="1274410"/>
                      <a:pt x="804431" y="1273258"/>
                      <a:pt x="795212" y="1272010"/>
                    </a:cubicBezTo>
                    <a:cubicBezTo>
                      <a:pt x="786476" y="1270954"/>
                      <a:pt x="776010" y="1273642"/>
                      <a:pt x="769288" y="1269610"/>
                    </a:cubicBezTo>
                    <a:cubicBezTo>
                      <a:pt x="752005" y="1259241"/>
                      <a:pt x="734243" y="1254152"/>
                      <a:pt x="714271" y="1254152"/>
                    </a:cubicBezTo>
                    <a:cubicBezTo>
                      <a:pt x="706781" y="1254152"/>
                      <a:pt x="699484" y="1249831"/>
                      <a:pt x="691900" y="1249062"/>
                    </a:cubicBezTo>
                    <a:cubicBezTo>
                      <a:pt x="681529" y="1248103"/>
                      <a:pt x="669623" y="1245510"/>
                      <a:pt x="660598" y="1249159"/>
                    </a:cubicBezTo>
                    <a:cubicBezTo>
                      <a:pt x="639379" y="1257800"/>
                      <a:pt x="622193" y="1250599"/>
                      <a:pt x="603662" y="1242054"/>
                    </a:cubicBezTo>
                    <a:cubicBezTo>
                      <a:pt x="585418" y="1233604"/>
                      <a:pt x="566215" y="1226884"/>
                      <a:pt x="546821" y="1221314"/>
                    </a:cubicBezTo>
                    <a:cubicBezTo>
                      <a:pt x="539524" y="1219298"/>
                      <a:pt x="530787" y="1222659"/>
                      <a:pt x="522721" y="1223330"/>
                    </a:cubicBezTo>
                    <a:cubicBezTo>
                      <a:pt x="519840" y="1223523"/>
                      <a:pt x="516671" y="1223811"/>
                      <a:pt x="514080" y="1222851"/>
                    </a:cubicBezTo>
                    <a:cubicBezTo>
                      <a:pt x="489020" y="1213633"/>
                      <a:pt x="463575" y="1206624"/>
                      <a:pt x="436404" y="1211424"/>
                    </a:cubicBezTo>
                    <a:cubicBezTo>
                      <a:pt x="433908" y="1211905"/>
                      <a:pt x="431123" y="1210849"/>
                      <a:pt x="428626" y="1210177"/>
                    </a:cubicBezTo>
                    <a:cubicBezTo>
                      <a:pt x="416432" y="1206720"/>
                      <a:pt x="404526" y="1201247"/>
                      <a:pt x="392141" y="1199999"/>
                    </a:cubicBezTo>
                    <a:cubicBezTo>
                      <a:pt x="361608" y="1196927"/>
                      <a:pt x="330884" y="1195678"/>
                      <a:pt x="300157" y="1193662"/>
                    </a:cubicBezTo>
                    <a:cubicBezTo>
                      <a:pt x="298237" y="1193566"/>
                      <a:pt x="296221" y="1193566"/>
                      <a:pt x="294493" y="1192894"/>
                    </a:cubicBezTo>
                    <a:cubicBezTo>
                      <a:pt x="283163" y="1188765"/>
                      <a:pt x="273274" y="1190110"/>
                      <a:pt x="263671" y="1197982"/>
                    </a:cubicBezTo>
                    <a:cubicBezTo>
                      <a:pt x="259447" y="1201439"/>
                      <a:pt x="253686" y="1203263"/>
                      <a:pt x="248406" y="1205184"/>
                    </a:cubicBezTo>
                    <a:cubicBezTo>
                      <a:pt x="240628" y="1208065"/>
                      <a:pt x="232659" y="1210849"/>
                      <a:pt x="224594" y="1212673"/>
                    </a:cubicBezTo>
                    <a:cubicBezTo>
                      <a:pt x="216624" y="1214401"/>
                      <a:pt x="208079" y="1216801"/>
                      <a:pt x="200398" y="1215458"/>
                    </a:cubicBezTo>
                    <a:cubicBezTo>
                      <a:pt x="186572" y="1213057"/>
                      <a:pt x="173417" y="1207681"/>
                      <a:pt x="159783" y="1204127"/>
                    </a:cubicBezTo>
                    <a:cubicBezTo>
                      <a:pt x="155079" y="1202879"/>
                      <a:pt x="149893" y="1203072"/>
                      <a:pt x="144997" y="1202975"/>
                    </a:cubicBezTo>
                    <a:cubicBezTo>
                      <a:pt x="133763" y="1202688"/>
                      <a:pt x="122241" y="1205472"/>
                      <a:pt x="112064" y="1197503"/>
                    </a:cubicBezTo>
                    <a:cubicBezTo>
                      <a:pt x="102655" y="1190014"/>
                      <a:pt x="93148" y="1192221"/>
                      <a:pt x="83259" y="1197887"/>
                    </a:cubicBezTo>
                    <a:cubicBezTo>
                      <a:pt x="76154" y="1201920"/>
                      <a:pt x="68090" y="1205088"/>
                      <a:pt x="60120" y="1206624"/>
                    </a:cubicBezTo>
                    <a:cubicBezTo>
                      <a:pt x="49174" y="1208736"/>
                      <a:pt x="38324" y="1209601"/>
                      <a:pt x="26514" y="1208352"/>
                    </a:cubicBezTo>
                    <a:cubicBezTo>
                      <a:pt x="18161" y="1207488"/>
                      <a:pt x="11343" y="1207104"/>
                      <a:pt x="4814" y="1202015"/>
                    </a:cubicBezTo>
                    <a:cubicBezTo>
                      <a:pt x="3759" y="1201247"/>
                      <a:pt x="1839" y="1201055"/>
                      <a:pt x="398" y="1201152"/>
                    </a:cubicBezTo>
                    <a:lnTo>
                      <a:pt x="0" y="1201150"/>
                    </a:lnTo>
                    <a:lnTo>
                      <a:pt x="0" y="1004512"/>
                    </a:lnTo>
                    <a:lnTo>
                      <a:pt x="30355" y="1002784"/>
                    </a:lnTo>
                    <a:cubicBezTo>
                      <a:pt x="37748" y="1002111"/>
                      <a:pt x="44853" y="999520"/>
                      <a:pt x="52151" y="997695"/>
                    </a:cubicBezTo>
                    <a:cubicBezTo>
                      <a:pt x="56183" y="996639"/>
                      <a:pt x="60504" y="993855"/>
                      <a:pt x="64248" y="994430"/>
                    </a:cubicBezTo>
                    <a:cubicBezTo>
                      <a:pt x="85948" y="997791"/>
                      <a:pt x="105823" y="989534"/>
                      <a:pt x="126370" y="985405"/>
                    </a:cubicBezTo>
                    <a:cubicBezTo>
                      <a:pt x="135876" y="983485"/>
                      <a:pt x="144805" y="978876"/>
                      <a:pt x="154022" y="975708"/>
                    </a:cubicBezTo>
                    <a:cubicBezTo>
                      <a:pt x="156423" y="974843"/>
                      <a:pt x="159111" y="974075"/>
                      <a:pt x="161512" y="974268"/>
                    </a:cubicBezTo>
                    <a:cubicBezTo>
                      <a:pt x="175242" y="975420"/>
                      <a:pt x="188876" y="977052"/>
                      <a:pt x="202510" y="978300"/>
                    </a:cubicBezTo>
                    <a:cubicBezTo>
                      <a:pt x="214896" y="979452"/>
                      <a:pt x="227378" y="979836"/>
                      <a:pt x="233235" y="993950"/>
                    </a:cubicBezTo>
                    <a:cubicBezTo>
                      <a:pt x="234100" y="996159"/>
                      <a:pt x="236979" y="997791"/>
                      <a:pt x="239188" y="999231"/>
                    </a:cubicBezTo>
                    <a:cubicBezTo>
                      <a:pt x="273274" y="1021411"/>
                      <a:pt x="291516" y="1020835"/>
                      <a:pt x="324834" y="997407"/>
                    </a:cubicBezTo>
                    <a:cubicBezTo>
                      <a:pt x="328290" y="995007"/>
                      <a:pt x="335683" y="993278"/>
                      <a:pt x="337987" y="995198"/>
                    </a:cubicBezTo>
                    <a:cubicBezTo>
                      <a:pt x="357575" y="1011137"/>
                      <a:pt x="378986" y="1009409"/>
                      <a:pt x="401550" y="1004416"/>
                    </a:cubicBezTo>
                    <a:cubicBezTo>
                      <a:pt x="407407" y="1003072"/>
                      <a:pt x="415664" y="1003072"/>
                      <a:pt x="420081" y="1006240"/>
                    </a:cubicBezTo>
                    <a:cubicBezTo>
                      <a:pt x="441108" y="1020930"/>
                      <a:pt x="463672" y="1018819"/>
                      <a:pt x="486523" y="1014498"/>
                    </a:cubicBezTo>
                    <a:cubicBezTo>
                      <a:pt x="490075" y="1013826"/>
                      <a:pt x="494397" y="1010177"/>
                      <a:pt x="495932" y="1006817"/>
                    </a:cubicBezTo>
                    <a:cubicBezTo>
                      <a:pt x="501406" y="994911"/>
                      <a:pt x="511680" y="990878"/>
                      <a:pt x="523009" y="987517"/>
                    </a:cubicBezTo>
                    <a:cubicBezTo>
                      <a:pt x="540868" y="982044"/>
                      <a:pt x="558438" y="975611"/>
                      <a:pt x="576393" y="970427"/>
                    </a:cubicBezTo>
                    <a:cubicBezTo>
                      <a:pt x="580811" y="969179"/>
                      <a:pt x="586283" y="969947"/>
                      <a:pt x="590892" y="971387"/>
                    </a:cubicBezTo>
                    <a:cubicBezTo>
                      <a:pt x="606638" y="976284"/>
                      <a:pt x="616624" y="988574"/>
                      <a:pt x="627569" y="999904"/>
                    </a:cubicBezTo>
                    <a:cubicBezTo>
                      <a:pt x="632370" y="1004897"/>
                      <a:pt x="638995" y="1008449"/>
                      <a:pt x="645429" y="1011329"/>
                    </a:cubicBezTo>
                    <a:cubicBezTo>
                      <a:pt x="662135" y="1018723"/>
                      <a:pt x="679226" y="1025348"/>
                      <a:pt x="696125" y="1032356"/>
                    </a:cubicBezTo>
                    <a:cubicBezTo>
                      <a:pt x="697757" y="1033029"/>
                      <a:pt x="699100" y="1034757"/>
                      <a:pt x="700349" y="1036197"/>
                    </a:cubicBezTo>
                    <a:cubicBezTo>
                      <a:pt x="712831" y="1051368"/>
                      <a:pt x="725216" y="1066634"/>
                      <a:pt x="737795" y="1081804"/>
                    </a:cubicBezTo>
                    <a:cubicBezTo>
                      <a:pt x="740195" y="1084684"/>
                      <a:pt x="743652" y="1086797"/>
                      <a:pt x="746244" y="1089581"/>
                    </a:cubicBezTo>
                    <a:cubicBezTo>
                      <a:pt x="749893" y="1093422"/>
                      <a:pt x="754502" y="1097071"/>
                      <a:pt x="756422" y="1101680"/>
                    </a:cubicBezTo>
                    <a:cubicBezTo>
                      <a:pt x="762374" y="1116177"/>
                      <a:pt x="773801" y="1122419"/>
                      <a:pt x="788202" y="1125108"/>
                    </a:cubicBezTo>
                    <a:cubicBezTo>
                      <a:pt x="801357" y="1127603"/>
                      <a:pt x="814511" y="1129716"/>
                      <a:pt x="827569" y="1132596"/>
                    </a:cubicBezTo>
                    <a:cubicBezTo>
                      <a:pt x="843507" y="1136053"/>
                      <a:pt x="859350" y="1139798"/>
                      <a:pt x="875097" y="1144022"/>
                    </a:cubicBezTo>
                    <a:cubicBezTo>
                      <a:pt x="881913" y="1145847"/>
                      <a:pt x="889115" y="1147959"/>
                      <a:pt x="894972" y="1151704"/>
                    </a:cubicBezTo>
                    <a:cubicBezTo>
                      <a:pt x="911390" y="1162073"/>
                      <a:pt x="928961" y="1169082"/>
                      <a:pt x="948260" y="1166298"/>
                    </a:cubicBezTo>
                    <a:cubicBezTo>
                      <a:pt x="963718" y="1164089"/>
                      <a:pt x="976680" y="1169754"/>
                      <a:pt x="986282" y="1178588"/>
                    </a:cubicBezTo>
                    <a:cubicBezTo>
                      <a:pt x="1003757" y="1194623"/>
                      <a:pt x="1022479" y="1190973"/>
                      <a:pt x="1041107" y="1185789"/>
                    </a:cubicBezTo>
                    <a:cubicBezTo>
                      <a:pt x="1050708" y="1183101"/>
                      <a:pt x="1058581" y="1183485"/>
                      <a:pt x="1067703" y="1186076"/>
                    </a:cubicBezTo>
                    <a:cubicBezTo>
                      <a:pt x="1088826" y="1192126"/>
                      <a:pt x="1102941" y="1208544"/>
                      <a:pt x="1116574" y="1222946"/>
                    </a:cubicBezTo>
                    <a:cubicBezTo>
                      <a:pt x="1128193" y="1235236"/>
                      <a:pt x="1141251" y="1242149"/>
                      <a:pt x="1155557" y="1247335"/>
                    </a:cubicBezTo>
                    <a:cubicBezTo>
                      <a:pt x="1173608" y="1253959"/>
                      <a:pt x="1187914" y="1251464"/>
                      <a:pt x="1196556" y="1235525"/>
                    </a:cubicBezTo>
                    <a:cubicBezTo>
                      <a:pt x="1198956" y="1231012"/>
                      <a:pt x="1203180" y="1225730"/>
                      <a:pt x="1207693" y="1224387"/>
                    </a:cubicBezTo>
                    <a:cubicBezTo>
                      <a:pt x="1229488" y="1217666"/>
                      <a:pt x="1251572" y="1207872"/>
                      <a:pt x="1274904" y="1213826"/>
                    </a:cubicBezTo>
                    <a:cubicBezTo>
                      <a:pt x="1307165" y="1221987"/>
                      <a:pt x="1338658" y="1221507"/>
                      <a:pt x="1370919" y="1213442"/>
                    </a:cubicBezTo>
                    <a:cubicBezTo>
                      <a:pt x="1423247" y="1200383"/>
                      <a:pt x="1475575" y="1186557"/>
                      <a:pt x="1530593" y="1189437"/>
                    </a:cubicBezTo>
                    <a:cubicBezTo>
                      <a:pt x="1539713" y="1189917"/>
                      <a:pt x="1550563" y="1184060"/>
                      <a:pt x="1558436" y="1178299"/>
                    </a:cubicBezTo>
                    <a:cubicBezTo>
                      <a:pt x="1573511" y="1167354"/>
                      <a:pt x="1572838" y="1166489"/>
                      <a:pt x="1589737" y="1175515"/>
                    </a:cubicBezTo>
                    <a:cubicBezTo>
                      <a:pt x="1593770" y="1177724"/>
                      <a:pt x="1598763" y="1179068"/>
                      <a:pt x="1601740" y="1182333"/>
                    </a:cubicBezTo>
                    <a:cubicBezTo>
                      <a:pt x="1616909" y="1198943"/>
                      <a:pt x="1635633" y="1194910"/>
                      <a:pt x="1654259" y="1192510"/>
                    </a:cubicBezTo>
                    <a:cubicBezTo>
                      <a:pt x="1657524" y="1192030"/>
                      <a:pt x="1661460" y="1191358"/>
                      <a:pt x="1664246" y="1192702"/>
                    </a:cubicBezTo>
                    <a:cubicBezTo>
                      <a:pt x="1676823" y="1198750"/>
                      <a:pt x="1687481" y="1196639"/>
                      <a:pt x="1698427" y="1188381"/>
                    </a:cubicBezTo>
                    <a:cubicBezTo>
                      <a:pt x="1707932" y="1181276"/>
                      <a:pt x="1718878" y="1177052"/>
                      <a:pt x="1730112" y="1185885"/>
                    </a:cubicBezTo>
                    <a:cubicBezTo>
                      <a:pt x="1755076" y="1205472"/>
                      <a:pt x="1781767" y="1206432"/>
                      <a:pt x="1809996" y="1194046"/>
                    </a:cubicBezTo>
                    <a:cubicBezTo>
                      <a:pt x="1830159" y="1185213"/>
                      <a:pt x="1850034" y="1183196"/>
                      <a:pt x="1871254" y="1192126"/>
                    </a:cubicBezTo>
                    <a:cubicBezTo>
                      <a:pt x="1879415" y="1195582"/>
                      <a:pt x="1889977" y="1193278"/>
                      <a:pt x="1899482" y="1194046"/>
                    </a:cubicBezTo>
                    <a:cubicBezTo>
                      <a:pt x="1904859" y="1194430"/>
                      <a:pt x="1910813" y="1194526"/>
                      <a:pt x="1915420" y="1196927"/>
                    </a:cubicBezTo>
                    <a:cubicBezTo>
                      <a:pt x="1927711" y="1203072"/>
                      <a:pt x="1939136" y="1210945"/>
                      <a:pt x="1951522" y="1216994"/>
                    </a:cubicBezTo>
                    <a:cubicBezTo>
                      <a:pt x="1957475" y="1219874"/>
                      <a:pt x="1964580" y="1221410"/>
                      <a:pt x="1971302" y="1221507"/>
                    </a:cubicBezTo>
                    <a:cubicBezTo>
                      <a:pt x="1991177" y="1221987"/>
                      <a:pt x="2011052" y="1221987"/>
                      <a:pt x="2030831" y="1221123"/>
                    </a:cubicBezTo>
                    <a:cubicBezTo>
                      <a:pt x="2063476" y="1219778"/>
                      <a:pt x="2096601" y="1219490"/>
                      <a:pt x="2120125" y="1190878"/>
                    </a:cubicBezTo>
                    <a:cubicBezTo>
                      <a:pt x="2122046" y="1188573"/>
                      <a:pt x="2126174" y="1187229"/>
                      <a:pt x="2129439" y="1186845"/>
                    </a:cubicBezTo>
                    <a:cubicBezTo>
                      <a:pt x="2144513" y="1185021"/>
                      <a:pt x="2159971" y="1184828"/>
                      <a:pt x="2174854" y="1181852"/>
                    </a:cubicBezTo>
                    <a:cubicBezTo>
                      <a:pt x="2186760" y="1179452"/>
                      <a:pt x="2196650" y="1180220"/>
                      <a:pt x="2205674" y="1188669"/>
                    </a:cubicBezTo>
                    <a:cubicBezTo>
                      <a:pt x="2217485" y="1199807"/>
                      <a:pt x="2231887" y="1206336"/>
                      <a:pt x="2247634" y="1202784"/>
                    </a:cubicBezTo>
                    <a:cubicBezTo>
                      <a:pt x="2263379" y="1199327"/>
                      <a:pt x="2273749" y="1206816"/>
                      <a:pt x="2285367" y="1214594"/>
                    </a:cubicBezTo>
                    <a:cubicBezTo>
                      <a:pt x="2293817" y="1220258"/>
                      <a:pt x="2303418" y="1227363"/>
                      <a:pt x="2312827" y="1227939"/>
                    </a:cubicBezTo>
                    <a:cubicBezTo>
                      <a:pt x="2334143" y="1229187"/>
                      <a:pt x="2352482" y="1248967"/>
                      <a:pt x="2375622" y="1237733"/>
                    </a:cubicBezTo>
                    <a:cubicBezTo>
                      <a:pt x="2377158" y="1236965"/>
                      <a:pt x="2379942" y="1238885"/>
                      <a:pt x="2382151" y="1239365"/>
                    </a:cubicBezTo>
                    <a:cubicBezTo>
                      <a:pt x="2399817" y="1243014"/>
                      <a:pt x="2416428" y="1239461"/>
                      <a:pt x="2429390" y="1227459"/>
                    </a:cubicBezTo>
                    <a:cubicBezTo>
                      <a:pt x="2446385" y="1211809"/>
                      <a:pt x="2465203" y="1210272"/>
                      <a:pt x="2486134" y="1215362"/>
                    </a:cubicBezTo>
                    <a:cubicBezTo>
                      <a:pt x="2492856" y="1216994"/>
                      <a:pt x="2499577" y="1218146"/>
                      <a:pt x="2506394" y="1219490"/>
                    </a:cubicBezTo>
                    <a:cubicBezTo>
                      <a:pt x="2515611" y="1221410"/>
                      <a:pt x="2524925" y="1223427"/>
                      <a:pt x="2534142" y="1225347"/>
                    </a:cubicBezTo>
                    <a:cubicBezTo>
                      <a:pt x="2543072" y="1227268"/>
                      <a:pt x="2552962" y="1230532"/>
                      <a:pt x="2559874" y="1222275"/>
                    </a:cubicBezTo>
                    <a:cubicBezTo>
                      <a:pt x="2565827" y="1215169"/>
                      <a:pt x="2570052" y="1215842"/>
                      <a:pt x="2575525" y="1221987"/>
                    </a:cubicBezTo>
                    <a:cubicBezTo>
                      <a:pt x="2594536" y="1243494"/>
                      <a:pt x="2617580" y="1256936"/>
                      <a:pt x="2646960" y="1257896"/>
                    </a:cubicBezTo>
                    <a:cubicBezTo>
                      <a:pt x="2653009" y="1258088"/>
                      <a:pt x="2659154" y="1259432"/>
                      <a:pt x="2665107" y="1260873"/>
                    </a:cubicBezTo>
                    <a:cubicBezTo>
                      <a:pt x="2668756" y="1261736"/>
                      <a:pt x="2673173" y="1262697"/>
                      <a:pt x="2675381" y="1265290"/>
                    </a:cubicBezTo>
                    <a:cubicBezTo>
                      <a:pt x="2692567" y="1285068"/>
                      <a:pt x="2713979" y="1298799"/>
                      <a:pt x="2737311" y="1309841"/>
                    </a:cubicBezTo>
                    <a:cubicBezTo>
                      <a:pt x="2745664" y="1313777"/>
                      <a:pt x="2754594" y="1317713"/>
                      <a:pt x="2763619" y="1318866"/>
                    </a:cubicBezTo>
                    <a:cubicBezTo>
                      <a:pt x="2773028" y="1320018"/>
                      <a:pt x="2782917" y="1318098"/>
                      <a:pt x="2792519" y="1317041"/>
                    </a:cubicBezTo>
                    <a:cubicBezTo>
                      <a:pt x="2798184" y="1316466"/>
                      <a:pt x="2804713" y="1316561"/>
                      <a:pt x="2809226" y="1313777"/>
                    </a:cubicBezTo>
                    <a:cubicBezTo>
                      <a:pt x="2823532" y="1305039"/>
                      <a:pt x="2837358" y="1295631"/>
                      <a:pt x="2850705" y="1285452"/>
                    </a:cubicBezTo>
                    <a:cubicBezTo>
                      <a:pt x="2862131" y="1276715"/>
                      <a:pt x="2864435" y="1275467"/>
                      <a:pt x="2874324" y="1286413"/>
                    </a:cubicBezTo>
                    <a:cubicBezTo>
                      <a:pt x="2884502" y="1297647"/>
                      <a:pt x="2897176" y="1303503"/>
                      <a:pt x="2911194" y="1305903"/>
                    </a:cubicBezTo>
                    <a:cubicBezTo>
                      <a:pt x="2933373" y="1309648"/>
                      <a:pt x="2955745" y="1312816"/>
                      <a:pt x="2978116" y="1314641"/>
                    </a:cubicBezTo>
                    <a:cubicBezTo>
                      <a:pt x="2998375" y="1316273"/>
                      <a:pt x="3008073" y="1307440"/>
                      <a:pt x="3012106" y="1287373"/>
                    </a:cubicBezTo>
                    <a:cubicBezTo>
                      <a:pt x="3014410" y="1276235"/>
                      <a:pt x="3017387" y="1264137"/>
                      <a:pt x="3029676" y="1261161"/>
                    </a:cubicBezTo>
                    <a:cubicBezTo>
                      <a:pt x="3049744" y="1256360"/>
                      <a:pt x="3070579" y="1254248"/>
                      <a:pt x="3080469" y="1230724"/>
                    </a:cubicBezTo>
                    <a:cubicBezTo>
                      <a:pt x="3085941" y="1235909"/>
                      <a:pt x="3089302" y="1238981"/>
                      <a:pt x="3092567" y="1242054"/>
                    </a:cubicBezTo>
                    <a:cubicBezTo>
                      <a:pt x="3101592" y="1250599"/>
                      <a:pt x="3120314" y="1254248"/>
                      <a:pt x="3129821" y="1246855"/>
                    </a:cubicBezTo>
                    <a:cubicBezTo>
                      <a:pt x="3143839" y="1236101"/>
                      <a:pt x="3156705" y="1238117"/>
                      <a:pt x="3170147" y="1246471"/>
                    </a:cubicBezTo>
                    <a:cubicBezTo>
                      <a:pt x="3192615" y="1260297"/>
                      <a:pt x="3217674" y="1257128"/>
                      <a:pt x="3240429" y="1251559"/>
                    </a:cubicBezTo>
                    <a:cubicBezTo>
                      <a:pt x="3257617" y="1247430"/>
                      <a:pt x="3275956" y="1239845"/>
                      <a:pt x="3287189" y="1222466"/>
                    </a:cubicBezTo>
                    <a:cubicBezTo>
                      <a:pt x="3290741" y="1216898"/>
                      <a:pt x="3298711" y="1214113"/>
                      <a:pt x="3305049" y="1210465"/>
                    </a:cubicBezTo>
                    <a:cubicBezTo>
                      <a:pt x="3310329" y="1207488"/>
                      <a:pt x="3315898" y="1204704"/>
                      <a:pt x="3321755" y="1202784"/>
                    </a:cubicBezTo>
                    <a:cubicBezTo>
                      <a:pt x="3327995" y="1200671"/>
                      <a:pt x="3334909" y="1197598"/>
                      <a:pt x="3341055" y="1198463"/>
                    </a:cubicBezTo>
                    <a:cubicBezTo>
                      <a:pt x="3359681" y="1200959"/>
                      <a:pt x="3374467" y="1196062"/>
                      <a:pt x="3387621" y="1182140"/>
                    </a:cubicBezTo>
                    <a:cubicBezTo>
                      <a:pt x="3394439" y="1174939"/>
                      <a:pt x="3404520" y="1166202"/>
                      <a:pt x="3413161" y="1166105"/>
                    </a:cubicBezTo>
                    <a:cubicBezTo>
                      <a:pt x="3434189" y="1165818"/>
                      <a:pt x="3451663" y="1158905"/>
                      <a:pt x="3470579" y="1150647"/>
                    </a:cubicBezTo>
                    <a:cubicBezTo>
                      <a:pt x="3482772" y="1145366"/>
                      <a:pt x="3496598" y="1141718"/>
                      <a:pt x="3509657" y="1136821"/>
                    </a:cubicBezTo>
                    <a:cubicBezTo>
                      <a:pt x="3524923" y="1131060"/>
                      <a:pt x="3541534" y="1128948"/>
                      <a:pt x="3550847" y="1113009"/>
                    </a:cubicBezTo>
                    <a:cubicBezTo>
                      <a:pt x="3551903" y="1111281"/>
                      <a:pt x="3555072" y="1110993"/>
                      <a:pt x="3556608" y="1109361"/>
                    </a:cubicBezTo>
                    <a:cubicBezTo>
                      <a:pt x="3561505" y="1104368"/>
                      <a:pt x="3567842" y="1099760"/>
                      <a:pt x="3570435" y="1093710"/>
                    </a:cubicBezTo>
                    <a:cubicBezTo>
                      <a:pt x="3577923" y="1076044"/>
                      <a:pt x="3583780" y="1057800"/>
                      <a:pt x="3590501" y="1039846"/>
                    </a:cubicBezTo>
                    <a:cubicBezTo>
                      <a:pt x="3591942" y="1036005"/>
                      <a:pt x="3593285" y="1031108"/>
                      <a:pt x="3596263" y="1028900"/>
                    </a:cubicBezTo>
                    <a:cubicBezTo>
                      <a:pt x="3613449" y="1016226"/>
                      <a:pt x="3630925" y="1004032"/>
                      <a:pt x="3648591" y="992030"/>
                    </a:cubicBezTo>
                    <a:cubicBezTo>
                      <a:pt x="3655696" y="987229"/>
                      <a:pt x="3661649" y="989918"/>
                      <a:pt x="3667986" y="995487"/>
                    </a:cubicBezTo>
                    <a:cubicBezTo>
                      <a:pt x="3674131" y="1000768"/>
                      <a:pt x="3681717" y="1006240"/>
                      <a:pt x="3689397" y="1007585"/>
                    </a:cubicBezTo>
                    <a:cubicBezTo>
                      <a:pt x="3704760" y="1010177"/>
                      <a:pt x="3720698" y="1010753"/>
                      <a:pt x="3736349" y="1010753"/>
                    </a:cubicBezTo>
                    <a:cubicBezTo>
                      <a:pt x="3742205" y="1010753"/>
                      <a:pt x="3748446" y="1007297"/>
                      <a:pt x="3753919" y="1004513"/>
                    </a:cubicBezTo>
                    <a:cubicBezTo>
                      <a:pt x="3764289" y="999231"/>
                      <a:pt x="3773890" y="992126"/>
                      <a:pt x="3784643" y="987710"/>
                    </a:cubicBezTo>
                    <a:cubicBezTo>
                      <a:pt x="3797126" y="982621"/>
                      <a:pt x="3804615" y="974459"/>
                      <a:pt x="3808359" y="961689"/>
                    </a:cubicBezTo>
                    <a:cubicBezTo>
                      <a:pt x="3813929" y="942679"/>
                      <a:pt x="3827179" y="929428"/>
                      <a:pt x="3842829" y="918674"/>
                    </a:cubicBezTo>
                    <a:cubicBezTo>
                      <a:pt x="3862705" y="904944"/>
                      <a:pt x="3886421" y="905616"/>
                      <a:pt x="3908983" y="902256"/>
                    </a:cubicBezTo>
                    <a:cubicBezTo>
                      <a:pt x="3917625" y="901008"/>
                      <a:pt x="3926555" y="899951"/>
                      <a:pt x="3934428" y="896783"/>
                    </a:cubicBezTo>
                    <a:cubicBezTo>
                      <a:pt x="3964288" y="884877"/>
                      <a:pt x="3994149" y="873548"/>
                      <a:pt x="4026987" y="873835"/>
                    </a:cubicBezTo>
                    <a:cubicBezTo>
                      <a:pt x="4029674" y="873835"/>
                      <a:pt x="4032363" y="873548"/>
                      <a:pt x="4035051" y="873067"/>
                    </a:cubicBezTo>
                    <a:cubicBezTo>
                      <a:pt x="4058383" y="869131"/>
                      <a:pt x="4082483" y="867594"/>
                      <a:pt x="4099189" y="846664"/>
                    </a:cubicBezTo>
                    <a:cubicBezTo>
                      <a:pt x="4102261" y="842823"/>
                      <a:pt x="4109271" y="841671"/>
                      <a:pt x="4114647" y="840134"/>
                    </a:cubicBezTo>
                    <a:cubicBezTo>
                      <a:pt x="4123961" y="837638"/>
                      <a:pt x="4130203" y="832549"/>
                      <a:pt x="4133563" y="823427"/>
                    </a:cubicBezTo>
                    <a:cubicBezTo>
                      <a:pt x="4139229" y="807681"/>
                      <a:pt x="4145949" y="792223"/>
                      <a:pt x="4151039" y="776284"/>
                    </a:cubicBezTo>
                    <a:cubicBezTo>
                      <a:pt x="4154591" y="765338"/>
                      <a:pt x="4161215" y="759289"/>
                      <a:pt x="4171489" y="754776"/>
                    </a:cubicBezTo>
                    <a:cubicBezTo>
                      <a:pt x="4177251" y="752280"/>
                      <a:pt x="4182243" y="746808"/>
                      <a:pt x="4186372" y="741718"/>
                    </a:cubicBezTo>
                    <a:cubicBezTo>
                      <a:pt x="4191365" y="735573"/>
                      <a:pt x="4193957" y="727412"/>
                      <a:pt x="4199429" y="721940"/>
                    </a:cubicBezTo>
                    <a:cubicBezTo>
                      <a:pt x="4212775" y="708305"/>
                      <a:pt x="4216905" y="693231"/>
                      <a:pt x="4212487" y="674604"/>
                    </a:cubicBezTo>
                    <a:cubicBezTo>
                      <a:pt x="4208551" y="658090"/>
                      <a:pt x="4218921" y="636006"/>
                      <a:pt x="4232555" y="632645"/>
                    </a:cubicBezTo>
                    <a:cubicBezTo>
                      <a:pt x="4247629" y="628900"/>
                      <a:pt x="4257999" y="619684"/>
                      <a:pt x="4268657" y="609410"/>
                    </a:cubicBezTo>
                    <a:cubicBezTo>
                      <a:pt x="4274609" y="603649"/>
                      <a:pt x="4282963" y="598656"/>
                      <a:pt x="4291028" y="597216"/>
                    </a:cubicBezTo>
                    <a:cubicBezTo>
                      <a:pt x="4321657" y="591647"/>
                      <a:pt x="4350557" y="598464"/>
                      <a:pt x="4379651" y="609506"/>
                    </a:cubicBezTo>
                    <a:cubicBezTo>
                      <a:pt x="4398661" y="616707"/>
                      <a:pt x="4419784" y="618627"/>
                      <a:pt x="4440139" y="621507"/>
                    </a:cubicBezTo>
                    <a:cubicBezTo>
                      <a:pt x="4446477" y="622371"/>
                      <a:pt x="4454542" y="620452"/>
                      <a:pt x="4460015" y="616899"/>
                    </a:cubicBezTo>
                    <a:cubicBezTo>
                      <a:pt x="4479218" y="604609"/>
                      <a:pt x="4498325" y="591935"/>
                      <a:pt x="4516183" y="577724"/>
                    </a:cubicBezTo>
                    <a:cubicBezTo>
                      <a:pt x="4532795" y="564379"/>
                      <a:pt x="4551517" y="558810"/>
                      <a:pt x="4571681" y="560250"/>
                    </a:cubicBezTo>
                    <a:cubicBezTo>
                      <a:pt x="4586371" y="561306"/>
                      <a:pt x="4599621" y="558905"/>
                      <a:pt x="4613447" y="555257"/>
                    </a:cubicBezTo>
                    <a:cubicBezTo>
                      <a:pt x="4624969" y="552185"/>
                      <a:pt x="4637643" y="550072"/>
                      <a:pt x="4649355" y="551417"/>
                    </a:cubicBezTo>
                    <a:cubicBezTo>
                      <a:pt x="4665775" y="553337"/>
                      <a:pt x="4679313" y="550553"/>
                      <a:pt x="4692467" y="540663"/>
                    </a:cubicBezTo>
                    <a:cubicBezTo>
                      <a:pt x="4699476" y="535382"/>
                      <a:pt x="4708502" y="532598"/>
                      <a:pt x="4716855" y="528949"/>
                    </a:cubicBezTo>
                    <a:cubicBezTo>
                      <a:pt x="4729721" y="523284"/>
                      <a:pt x="4743067" y="518483"/>
                      <a:pt x="4755645" y="512147"/>
                    </a:cubicBezTo>
                    <a:cubicBezTo>
                      <a:pt x="4769183" y="505425"/>
                      <a:pt x="4781569" y="496112"/>
                      <a:pt x="4795395" y="490351"/>
                    </a:cubicBezTo>
                    <a:cubicBezTo>
                      <a:pt x="4810278" y="484110"/>
                      <a:pt x="4819879" y="474605"/>
                      <a:pt x="4825928" y="459818"/>
                    </a:cubicBezTo>
                    <a:cubicBezTo>
                      <a:pt x="4829769" y="450504"/>
                      <a:pt x="4835049" y="440615"/>
                      <a:pt x="4842347" y="434086"/>
                    </a:cubicBezTo>
                    <a:cubicBezTo>
                      <a:pt x="4857422" y="420740"/>
                      <a:pt x="4875087" y="410370"/>
                      <a:pt x="4890451" y="397216"/>
                    </a:cubicBezTo>
                    <a:cubicBezTo>
                      <a:pt x="4912054" y="378781"/>
                      <a:pt x="4932025" y="359194"/>
                      <a:pt x="4933945" y="327701"/>
                    </a:cubicBezTo>
                    <a:cubicBezTo>
                      <a:pt x="4935001" y="310322"/>
                      <a:pt x="4944219" y="302929"/>
                      <a:pt x="4961214" y="298801"/>
                    </a:cubicBezTo>
                    <a:cubicBezTo>
                      <a:pt x="4966878" y="297457"/>
                      <a:pt x="4974945" y="294864"/>
                      <a:pt x="4976672" y="290639"/>
                    </a:cubicBezTo>
                    <a:cubicBezTo>
                      <a:pt x="4981857" y="278061"/>
                      <a:pt x="4992610" y="275565"/>
                      <a:pt x="5002979" y="270573"/>
                    </a:cubicBezTo>
                    <a:cubicBezTo>
                      <a:pt x="5009221" y="267596"/>
                      <a:pt x="5016903" y="261739"/>
                      <a:pt x="5018535" y="255690"/>
                    </a:cubicBezTo>
                    <a:cubicBezTo>
                      <a:pt x="5025255" y="231206"/>
                      <a:pt x="5043690" y="216804"/>
                      <a:pt x="5061069" y="200961"/>
                    </a:cubicBezTo>
                    <a:cubicBezTo>
                      <a:pt x="5066158" y="196256"/>
                      <a:pt x="5071631" y="190879"/>
                      <a:pt x="5074127" y="184735"/>
                    </a:cubicBezTo>
                    <a:cubicBezTo>
                      <a:pt x="5079409" y="171484"/>
                      <a:pt x="5087281" y="161882"/>
                      <a:pt x="5101108" y="156891"/>
                    </a:cubicBezTo>
                    <a:cubicBezTo>
                      <a:pt x="5105524" y="155354"/>
                      <a:pt x="5109557" y="151801"/>
                      <a:pt x="5112918" y="148441"/>
                    </a:cubicBezTo>
                    <a:cubicBezTo>
                      <a:pt x="5120119" y="141144"/>
                      <a:pt x="5126167" y="132598"/>
                      <a:pt x="5133753" y="125782"/>
                    </a:cubicBezTo>
                    <a:cubicBezTo>
                      <a:pt x="5153051" y="108211"/>
                      <a:pt x="5172159" y="90928"/>
                      <a:pt x="5183393" y="66348"/>
                    </a:cubicBezTo>
                    <a:cubicBezTo>
                      <a:pt x="5188865" y="54346"/>
                      <a:pt x="5195107" y="41288"/>
                      <a:pt x="5204709" y="33030"/>
                    </a:cubicBezTo>
                    <a:cubicBezTo>
                      <a:pt x="5216903" y="22565"/>
                      <a:pt x="5232937" y="16612"/>
                      <a:pt x="5247243" y="845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048" name="Freeform: Shape 1047">
                <a:extLst>
                  <a:ext uri="{FF2B5EF4-FFF2-40B4-BE49-F238E27FC236}">
                    <a16:creationId xmlns:a16="http://schemas.microsoft.com/office/drawing/2014/main" id="{381FA6FA-3CB6-4F57-8871-82DDE5BE86A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0" y="4138312"/>
                <a:ext cx="5260975" cy="1410656"/>
              </a:xfrm>
              <a:custGeom>
                <a:avLst/>
                <a:gdLst>
                  <a:gd name="connsiteX0" fmla="*/ 5260975 w 5260975"/>
                  <a:gd name="connsiteY0" fmla="*/ 0 h 1410656"/>
                  <a:gd name="connsiteX1" fmla="*/ 5260975 w 5260975"/>
                  <a:gd name="connsiteY1" fmla="*/ 221634 h 1410656"/>
                  <a:gd name="connsiteX2" fmla="*/ 5226503 w 5260975"/>
                  <a:gd name="connsiteY2" fmla="*/ 237063 h 1410656"/>
                  <a:gd name="connsiteX3" fmla="*/ 5206341 w 5260975"/>
                  <a:gd name="connsiteY3" fmla="*/ 245128 h 1410656"/>
                  <a:gd name="connsiteX4" fmla="*/ 5123287 w 5260975"/>
                  <a:gd name="connsiteY4" fmla="*/ 297073 h 1410656"/>
                  <a:gd name="connsiteX5" fmla="*/ 5048107 w 5260975"/>
                  <a:gd name="connsiteY5" fmla="*/ 361307 h 1410656"/>
                  <a:gd name="connsiteX6" fmla="*/ 4992899 w 5260975"/>
                  <a:gd name="connsiteY6" fmla="*/ 437542 h 1410656"/>
                  <a:gd name="connsiteX7" fmla="*/ 4977440 w 5260975"/>
                  <a:gd name="connsiteY7" fmla="*/ 455690 h 1410656"/>
                  <a:gd name="connsiteX8" fmla="*/ 4935193 w 5260975"/>
                  <a:gd name="connsiteY8" fmla="*/ 478445 h 1410656"/>
                  <a:gd name="connsiteX9" fmla="*/ 4897844 w 5260975"/>
                  <a:gd name="connsiteY9" fmla="*/ 495535 h 1410656"/>
                  <a:gd name="connsiteX10" fmla="*/ 4870767 w 5260975"/>
                  <a:gd name="connsiteY10" fmla="*/ 514451 h 1410656"/>
                  <a:gd name="connsiteX11" fmla="*/ 4847916 w 5260975"/>
                  <a:gd name="connsiteY11" fmla="*/ 531830 h 1410656"/>
                  <a:gd name="connsiteX12" fmla="*/ 4796163 w 5260975"/>
                  <a:gd name="connsiteY12" fmla="*/ 576765 h 1410656"/>
                  <a:gd name="connsiteX13" fmla="*/ 4738843 w 5260975"/>
                  <a:gd name="connsiteY13" fmla="*/ 614691 h 1410656"/>
                  <a:gd name="connsiteX14" fmla="*/ 4692755 w 5260975"/>
                  <a:gd name="connsiteY14" fmla="*/ 661162 h 1410656"/>
                  <a:gd name="connsiteX15" fmla="*/ 4673744 w 5260975"/>
                  <a:gd name="connsiteY15" fmla="*/ 686318 h 1410656"/>
                  <a:gd name="connsiteX16" fmla="*/ 4633801 w 5260975"/>
                  <a:gd name="connsiteY16" fmla="*/ 703505 h 1410656"/>
                  <a:gd name="connsiteX17" fmla="*/ 4590499 w 5260975"/>
                  <a:gd name="connsiteY17" fmla="*/ 730389 h 1410656"/>
                  <a:gd name="connsiteX18" fmla="*/ 4559773 w 5260975"/>
                  <a:gd name="connsiteY18" fmla="*/ 757081 h 1410656"/>
                  <a:gd name="connsiteX19" fmla="*/ 4536059 w 5260975"/>
                  <a:gd name="connsiteY19" fmla="*/ 774940 h 1410656"/>
                  <a:gd name="connsiteX20" fmla="*/ 4502549 w 5260975"/>
                  <a:gd name="connsiteY20" fmla="*/ 792895 h 1410656"/>
                  <a:gd name="connsiteX21" fmla="*/ 4468944 w 5260975"/>
                  <a:gd name="connsiteY21" fmla="*/ 816419 h 1410656"/>
                  <a:gd name="connsiteX22" fmla="*/ 4452622 w 5260975"/>
                  <a:gd name="connsiteY22" fmla="*/ 830917 h 1410656"/>
                  <a:gd name="connsiteX23" fmla="*/ 4421032 w 5260975"/>
                  <a:gd name="connsiteY23" fmla="*/ 855016 h 1410656"/>
                  <a:gd name="connsiteX24" fmla="*/ 4388483 w 5260975"/>
                  <a:gd name="connsiteY24" fmla="*/ 877484 h 1410656"/>
                  <a:gd name="connsiteX25" fmla="*/ 4327321 w 5260975"/>
                  <a:gd name="connsiteY25" fmla="*/ 903216 h 1410656"/>
                  <a:gd name="connsiteX26" fmla="*/ 4271633 w 5260975"/>
                  <a:gd name="connsiteY26" fmla="*/ 941046 h 1410656"/>
                  <a:gd name="connsiteX27" fmla="*/ 4227465 w 5260975"/>
                  <a:gd name="connsiteY27" fmla="*/ 968698 h 1410656"/>
                  <a:gd name="connsiteX28" fmla="*/ 4201733 w 5260975"/>
                  <a:gd name="connsiteY28" fmla="*/ 986846 h 1410656"/>
                  <a:gd name="connsiteX29" fmla="*/ 4154494 w 5260975"/>
                  <a:gd name="connsiteY29" fmla="*/ 1027364 h 1410656"/>
                  <a:gd name="connsiteX30" fmla="*/ 4081234 w 5260975"/>
                  <a:gd name="connsiteY30" fmla="*/ 1069994 h 1410656"/>
                  <a:gd name="connsiteX31" fmla="*/ 4036971 w 5260975"/>
                  <a:gd name="connsiteY31" fmla="*/ 1093038 h 1410656"/>
                  <a:gd name="connsiteX32" fmla="*/ 3941725 w 5260975"/>
                  <a:gd name="connsiteY32" fmla="*/ 1127796 h 1410656"/>
                  <a:gd name="connsiteX33" fmla="*/ 3910999 w 5260975"/>
                  <a:gd name="connsiteY33" fmla="*/ 1140182 h 1410656"/>
                  <a:gd name="connsiteX34" fmla="*/ 3875859 w 5260975"/>
                  <a:gd name="connsiteY34" fmla="*/ 1148343 h 1410656"/>
                  <a:gd name="connsiteX35" fmla="*/ 3819401 w 5260975"/>
                  <a:gd name="connsiteY35" fmla="*/ 1167642 h 1410656"/>
                  <a:gd name="connsiteX36" fmla="*/ 3709176 w 5260975"/>
                  <a:gd name="connsiteY36" fmla="*/ 1200863 h 1410656"/>
                  <a:gd name="connsiteX37" fmla="*/ 3684981 w 5260975"/>
                  <a:gd name="connsiteY37" fmla="*/ 1205952 h 1410656"/>
                  <a:gd name="connsiteX38" fmla="*/ 3623338 w 5260975"/>
                  <a:gd name="connsiteY38" fmla="*/ 1227363 h 1410656"/>
                  <a:gd name="connsiteX39" fmla="*/ 3586373 w 5260975"/>
                  <a:gd name="connsiteY39" fmla="*/ 1241765 h 1410656"/>
                  <a:gd name="connsiteX40" fmla="*/ 3555743 w 5260975"/>
                  <a:gd name="connsiteY40" fmla="*/ 1250023 h 1410656"/>
                  <a:gd name="connsiteX41" fmla="*/ 3528667 w 5260975"/>
                  <a:gd name="connsiteY41" fmla="*/ 1253864 h 1410656"/>
                  <a:gd name="connsiteX42" fmla="*/ 3457424 w 5260975"/>
                  <a:gd name="connsiteY42" fmla="*/ 1272874 h 1410656"/>
                  <a:gd name="connsiteX43" fmla="*/ 3429003 w 5260975"/>
                  <a:gd name="connsiteY43" fmla="*/ 1280364 h 1410656"/>
                  <a:gd name="connsiteX44" fmla="*/ 3355264 w 5260975"/>
                  <a:gd name="connsiteY44" fmla="*/ 1306096 h 1410656"/>
                  <a:gd name="connsiteX45" fmla="*/ 3292757 w 5260975"/>
                  <a:gd name="connsiteY45" fmla="*/ 1323090 h 1410656"/>
                  <a:gd name="connsiteX46" fmla="*/ 3266643 w 5260975"/>
                  <a:gd name="connsiteY46" fmla="*/ 1331251 h 1410656"/>
                  <a:gd name="connsiteX47" fmla="*/ 3206921 w 5260975"/>
                  <a:gd name="connsiteY47" fmla="*/ 1344886 h 1410656"/>
                  <a:gd name="connsiteX48" fmla="*/ 3173123 w 5260975"/>
                  <a:gd name="connsiteY48" fmla="*/ 1354488 h 1410656"/>
                  <a:gd name="connsiteX49" fmla="*/ 3090646 w 5260975"/>
                  <a:gd name="connsiteY49" fmla="*/ 1365337 h 1410656"/>
                  <a:gd name="connsiteX50" fmla="*/ 3005480 w 5260975"/>
                  <a:gd name="connsiteY50" fmla="*/ 1375802 h 1410656"/>
                  <a:gd name="connsiteX51" fmla="*/ 2958721 w 5260975"/>
                  <a:gd name="connsiteY51" fmla="*/ 1379259 h 1410656"/>
                  <a:gd name="connsiteX52" fmla="*/ 2917915 w 5260975"/>
                  <a:gd name="connsiteY52" fmla="*/ 1384733 h 1410656"/>
                  <a:gd name="connsiteX53" fmla="*/ 2882389 w 5260975"/>
                  <a:gd name="connsiteY53" fmla="*/ 1388189 h 1410656"/>
                  <a:gd name="connsiteX54" fmla="*/ 2825837 w 5260975"/>
                  <a:gd name="connsiteY54" fmla="*/ 1395198 h 1410656"/>
                  <a:gd name="connsiteX55" fmla="*/ 2802313 w 5260975"/>
                  <a:gd name="connsiteY55" fmla="*/ 1397023 h 1410656"/>
                  <a:gd name="connsiteX56" fmla="*/ 2746816 w 5260975"/>
                  <a:gd name="connsiteY56" fmla="*/ 1396926 h 1410656"/>
                  <a:gd name="connsiteX57" fmla="*/ 2727517 w 5260975"/>
                  <a:gd name="connsiteY57" fmla="*/ 1395966 h 1410656"/>
                  <a:gd name="connsiteX58" fmla="*/ 2690359 w 5260975"/>
                  <a:gd name="connsiteY58" fmla="*/ 1384060 h 1410656"/>
                  <a:gd name="connsiteX59" fmla="*/ 2685943 w 5260975"/>
                  <a:gd name="connsiteY59" fmla="*/ 1383196 h 1410656"/>
                  <a:gd name="connsiteX60" fmla="*/ 2661554 w 5260975"/>
                  <a:gd name="connsiteY60" fmla="*/ 1378491 h 1410656"/>
                  <a:gd name="connsiteX61" fmla="*/ 2648208 w 5260975"/>
                  <a:gd name="connsiteY61" fmla="*/ 1376955 h 1410656"/>
                  <a:gd name="connsiteX62" fmla="*/ 2597512 w 5260975"/>
                  <a:gd name="connsiteY62" fmla="*/ 1367162 h 1410656"/>
                  <a:gd name="connsiteX63" fmla="*/ 2568324 w 5260975"/>
                  <a:gd name="connsiteY63" fmla="*/ 1362553 h 1410656"/>
                  <a:gd name="connsiteX64" fmla="*/ 2544704 w 5260975"/>
                  <a:gd name="connsiteY64" fmla="*/ 1363225 h 1410656"/>
                  <a:gd name="connsiteX65" fmla="*/ 2503225 w 5260975"/>
                  <a:gd name="connsiteY65" fmla="*/ 1364089 h 1410656"/>
                  <a:gd name="connsiteX66" fmla="*/ 2489975 w 5260975"/>
                  <a:gd name="connsiteY66" fmla="*/ 1366298 h 1410656"/>
                  <a:gd name="connsiteX67" fmla="*/ 2430061 w 5260975"/>
                  <a:gd name="connsiteY67" fmla="*/ 1359960 h 1410656"/>
                  <a:gd name="connsiteX68" fmla="*/ 2395880 w 5260975"/>
                  <a:gd name="connsiteY68" fmla="*/ 1359480 h 1410656"/>
                  <a:gd name="connsiteX69" fmla="*/ 2357378 w 5260975"/>
                  <a:gd name="connsiteY69" fmla="*/ 1351607 h 1410656"/>
                  <a:gd name="connsiteX70" fmla="*/ 2346145 w 5260975"/>
                  <a:gd name="connsiteY70" fmla="*/ 1351991 h 1410656"/>
                  <a:gd name="connsiteX71" fmla="*/ 2333567 w 5260975"/>
                  <a:gd name="connsiteY71" fmla="*/ 1352663 h 1410656"/>
                  <a:gd name="connsiteX72" fmla="*/ 2294968 w 5260975"/>
                  <a:gd name="connsiteY72" fmla="*/ 1353240 h 1410656"/>
                  <a:gd name="connsiteX73" fmla="*/ 2271540 w 5260975"/>
                  <a:gd name="connsiteY73" fmla="*/ 1356120 h 1410656"/>
                  <a:gd name="connsiteX74" fmla="*/ 2226895 w 5260975"/>
                  <a:gd name="connsiteY74" fmla="*/ 1354392 h 1410656"/>
                  <a:gd name="connsiteX75" fmla="*/ 2210379 w 5260975"/>
                  <a:gd name="connsiteY75" fmla="*/ 1356888 h 1410656"/>
                  <a:gd name="connsiteX76" fmla="*/ 2168613 w 5260975"/>
                  <a:gd name="connsiteY76" fmla="*/ 1357176 h 1410656"/>
                  <a:gd name="connsiteX77" fmla="*/ 2131167 w 5260975"/>
                  <a:gd name="connsiteY77" fmla="*/ 1355736 h 1410656"/>
                  <a:gd name="connsiteX78" fmla="*/ 2095065 w 5260975"/>
                  <a:gd name="connsiteY78" fmla="*/ 1356504 h 1410656"/>
                  <a:gd name="connsiteX79" fmla="*/ 2069237 w 5260975"/>
                  <a:gd name="connsiteY79" fmla="*/ 1359672 h 1410656"/>
                  <a:gd name="connsiteX80" fmla="*/ 2041201 w 5260975"/>
                  <a:gd name="connsiteY80" fmla="*/ 1361592 h 1410656"/>
                  <a:gd name="connsiteX81" fmla="*/ 1963909 w 5260975"/>
                  <a:gd name="connsiteY81" fmla="*/ 1373018 h 1410656"/>
                  <a:gd name="connsiteX82" fmla="*/ 1949603 w 5260975"/>
                  <a:gd name="connsiteY82" fmla="*/ 1370234 h 1410656"/>
                  <a:gd name="connsiteX83" fmla="*/ 1868373 w 5260975"/>
                  <a:gd name="connsiteY83" fmla="*/ 1367641 h 1410656"/>
                  <a:gd name="connsiteX84" fmla="*/ 1850707 w 5260975"/>
                  <a:gd name="connsiteY84" fmla="*/ 1367834 h 1410656"/>
                  <a:gd name="connsiteX85" fmla="*/ 1803275 w 5260975"/>
                  <a:gd name="connsiteY85" fmla="*/ 1356504 h 1410656"/>
                  <a:gd name="connsiteX86" fmla="*/ 1730112 w 5260975"/>
                  <a:gd name="connsiteY86" fmla="*/ 1374459 h 1410656"/>
                  <a:gd name="connsiteX87" fmla="*/ 1661652 w 5260975"/>
                  <a:gd name="connsiteY87" fmla="*/ 1396926 h 1410656"/>
                  <a:gd name="connsiteX88" fmla="*/ 1653011 w 5260975"/>
                  <a:gd name="connsiteY88" fmla="*/ 1399807 h 1410656"/>
                  <a:gd name="connsiteX89" fmla="*/ 1628431 w 5260975"/>
                  <a:gd name="connsiteY89" fmla="*/ 1404704 h 1410656"/>
                  <a:gd name="connsiteX90" fmla="*/ 1597995 w 5260975"/>
                  <a:gd name="connsiteY90" fmla="*/ 1406432 h 1410656"/>
                  <a:gd name="connsiteX91" fmla="*/ 1559396 w 5260975"/>
                  <a:gd name="connsiteY91" fmla="*/ 1410656 h 1410656"/>
                  <a:gd name="connsiteX92" fmla="*/ 1528480 w 5260975"/>
                  <a:gd name="connsiteY92" fmla="*/ 1405375 h 1410656"/>
                  <a:gd name="connsiteX93" fmla="*/ 1485272 w 5260975"/>
                  <a:gd name="connsiteY93" fmla="*/ 1397502 h 1410656"/>
                  <a:gd name="connsiteX94" fmla="*/ 1444562 w 5260975"/>
                  <a:gd name="connsiteY94" fmla="*/ 1390013 h 1410656"/>
                  <a:gd name="connsiteX95" fmla="*/ 1431696 w 5260975"/>
                  <a:gd name="connsiteY95" fmla="*/ 1398846 h 1410656"/>
                  <a:gd name="connsiteX96" fmla="*/ 1411821 w 5260975"/>
                  <a:gd name="connsiteY96" fmla="*/ 1406527 h 1410656"/>
                  <a:gd name="connsiteX97" fmla="*/ 1389738 w 5260975"/>
                  <a:gd name="connsiteY97" fmla="*/ 1397310 h 1410656"/>
                  <a:gd name="connsiteX98" fmla="*/ 1338081 w 5260975"/>
                  <a:gd name="connsiteY98" fmla="*/ 1378204 h 1410656"/>
                  <a:gd name="connsiteX99" fmla="*/ 1305436 w 5260975"/>
                  <a:gd name="connsiteY99" fmla="*/ 1377339 h 1410656"/>
                  <a:gd name="connsiteX100" fmla="*/ 1234481 w 5260975"/>
                  <a:gd name="connsiteY100" fmla="*/ 1369178 h 1410656"/>
                  <a:gd name="connsiteX101" fmla="*/ 1188106 w 5260975"/>
                  <a:gd name="connsiteY101" fmla="*/ 1357560 h 1410656"/>
                  <a:gd name="connsiteX102" fmla="*/ 1154790 w 5260975"/>
                  <a:gd name="connsiteY102" fmla="*/ 1344406 h 1410656"/>
                  <a:gd name="connsiteX103" fmla="*/ 1107069 w 5260975"/>
                  <a:gd name="connsiteY103" fmla="*/ 1327219 h 1410656"/>
                  <a:gd name="connsiteX104" fmla="*/ 1059158 w 5260975"/>
                  <a:gd name="connsiteY104" fmla="*/ 1318290 h 1410656"/>
                  <a:gd name="connsiteX105" fmla="*/ 1024496 w 5260975"/>
                  <a:gd name="connsiteY105" fmla="*/ 1307056 h 1410656"/>
                  <a:gd name="connsiteX106" fmla="*/ 982153 w 5260975"/>
                  <a:gd name="connsiteY106" fmla="*/ 1299374 h 1410656"/>
                  <a:gd name="connsiteX107" fmla="*/ 946628 w 5260975"/>
                  <a:gd name="connsiteY107" fmla="*/ 1299087 h 1410656"/>
                  <a:gd name="connsiteX108" fmla="*/ 890939 w 5260975"/>
                  <a:gd name="connsiteY108" fmla="*/ 1300431 h 1410656"/>
                  <a:gd name="connsiteX109" fmla="*/ 822769 w 5260975"/>
                  <a:gd name="connsiteY109" fmla="*/ 1277196 h 1410656"/>
                  <a:gd name="connsiteX110" fmla="*/ 795212 w 5260975"/>
                  <a:gd name="connsiteY110" fmla="*/ 1272010 h 1410656"/>
                  <a:gd name="connsiteX111" fmla="*/ 769288 w 5260975"/>
                  <a:gd name="connsiteY111" fmla="*/ 1269610 h 1410656"/>
                  <a:gd name="connsiteX112" fmla="*/ 714271 w 5260975"/>
                  <a:gd name="connsiteY112" fmla="*/ 1254152 h 1410656"/>
                  <a:gd name="connsiteX113" fmla="*/ 691900 w 5260975"/>
                  <a:gd name="connsiteY113" fmla="*/ 1249062 h 1410656"/>
                  <a:gd name="connsiteX114" fmla="*/ 660598 w 5260975"/>
                  <a:gd name="connsiteY114" fmla="*/ 1249159 h 1410656"/>
                  <a:gd name="connsiteX115" fmla="*/ 603662 w 5260975"/>
                  <a:gd name="connsiteY115" fmla="*/ 1242054 h 1410656"/>
                  <a:gd name="connsiteX116" fmla="*/ 546821 w 5260975"/>
                  <a:gd name="connsiteY116" fmla="*/ 1221314 h 1410656"/>
                  <a:gd name="connsiteX117" fmla="*/ 522721 w 5260975"/>
                  <a:gd name="connsiteY117" fmla="*/ 1223330 h 1410656"/>
                  <a:gd name="connsiteX118" fmla="*/ 514080 w 5260975"/>
                  <a:gd name="connsiteY118" fmla="*/ 1222851 h 1410656"/>
                  <a:gd name="connsiteX119" fmla="*/ 436404 w 5260975"/>
                  <a:gd name="connsiteY119" fmla="*/ 1211424 h 1410656"/>
                  <a:gd name="connsiteX120" fmla="*/ 428626 w 5260975"/>
                  <a:gd name="connsiteY120" fmla="*/ 1210177 h 1410656"/>
                  <a:gd name="connsiteX121" fmla="*/ 392141 w 5260975"/>
                  <a:gd name="connsiteY121" fmla="*/ 1199999 h 1410656"/>
                  <a:gd name="connsiteX122" fmla="*/ 300157 w 5260975"/>
                  <a:gd name="connsiteY122" fmla="*/ 1193662 h 1410656"/>
                  <a:gd name="connsiteX123" fmla="*/ 294493 w 5260975"/>
                  <a:gd name="connsiteY123" fmla="*/ 1192894 h 1410656"/>
                  <a:gd name="connsiteX124" fmla="*/ 263671 w 5260975"/>
                  <a:gd name="connsiteY124" fmla="*/ 1197982 h 1410656"/>
                  <a:gd name="connsiteX125" fmla="*/ 248406 w 5260975"/>
                  <a:gd name="connsiteY125" fmla="*/ 1205184 h 1410656"/>
                  <a:gd name="connsiteX126" fmla="*/ 224594 w 5260975"/>
                  <a:gd name="connsiteY126" fmla="*/ 1212673 h 1410656"/>
                  <a:gd name="connsiteX127" fmla="*/ 200398 w 5260975"/>
                  <a:gd name="connsiteY127" fmla="*/ 1215458 h 1410656"/>
                  <a:gd name="connsiteX128" fmla="*/ 159783 w 5260975"/>
                  <a:gd name="connsiteY128" fmla="*/ 1204127 h 1410656"/>
                  <a:gd name="connsiteX129" fmla="*/ 144997 w 5260975"/>
                  <a:gd name="connsiteY129" fmla="*/ 1202975 h 1410656"/>
                  <a:gd name="connsiteX130" fmla="*/ 112064 w 5260975"/>
                  <a:gd name="connsiteY130" fmla="*/ 1197503 h 1410656"/>
                  <a:gd name="connsiteX131" fmla="*/ 83259 w 5260975"/>
                  <a:gd name="connsiteY131" fmla="*/ 1197887 h 1410656"/>
                  <a:gd name="connsiteX132" fmla="*/ 60120 w 5260975"/>
                  <a:gd name="connsiteY132" fmla="*/ 1206624 h 1410656"/>
                  <a:gd name="connsiteX133" fmla="*/ 26514 w 5260975"/>
                  <a:gd name="connsiteY133" fmla="*/ 1208352 h 1410656"/>
                  <a:gd name="connsiteX134" fmla="*/ 4814 w 5260975"/>
                  <a:gd name="connsiteY134" fmla="*/ 1202015 h 1410656"/>
                  <a:gd name="connsiteX135" fmla="*/ 398 w 5260975"/>
                  <a:gd name="connsiteY135" fmla="*/ 1201152 h 1410656"/>
                  <a:gd name="connsiteX136" fmla="*/ 0 w 5260975"/>
                  <a:gd name="connsiteY136" fmla="*/ 1201150 h 1410656"/>
                  <a:gd name="connsiteX137" fmla="*/ 0 w 5260975"/>
                  <a:gd name="connsiteY137" fmla="*/ 1004512 h 1410656"/>
                  <a:gd name="connsiteX138" fmla="*/ 30355 w 5260975"/>
                  <a:gd name="connsiteY138" fmla="*/ 1002784 h 1410656"/>
                  <a:gd name="connsiteX139" fmla="*/ 52151 w 5260975"/>
                  <a:gd name="connsiteY139" fmla="*/ 997695 h 1410656"/>
                  <a:gd name="connsiteX140" fmla="*/ 64248 w 5260975"/>
                  <a:gd name="connsiteY140" fmla="*/ 994430 h 1410656"/>
                  <a:gd name="connsiteX141" fmla="*/ 126370 w 5260975"/>
                  <a:gd name="connsiteY141" fmla="*/ 985405 h 1410656"/>
                  <a:gd name="connsiteX142" fmla="*/ 154022 w 5260975"/>
                  <a:gd name="connsiteY142" fmla="*/ 975708 h 1410656"/>
                  <a:gd name="connsiteX143" fmla="*/ 161512 w 5260975"/>
                  <a:gd name="connsiteY143" fmla="*/ 974268 h 1410656"/>
                  <a:gd name="connsiteX144" fmla="*/ 202510 w 5260975"/>
                  <a:gd name="connsiteY144" fmla="*/ 978300 h 1410656"/>
                  <a:gd name="connsiteX145" fmla="*/ 233235 w 5260975"/>
                  <a:gd name="connsiteY145" fmla="*/ 993950 h 1410656"/>
                  <a:gd name="connsiteX146" fmla="*/ 239188 w 5260975"/>
                  <a:gd name="connsiteY146" fmla="*/ 999231 h 1410656"/>
                  <a:gd name="connsiteX147" fmla="*/ 324834 w 5260975"/>
                  <a:gd name="connsiteY147" fmla="*/ 997407 h 1410656"/>
                  <a:gd name="connsiteX148" fmla="*/ 337987 w 5260975"/>
                  <a:gd name="connsiteY148" fmla="*/ 995198 h 1410656"/>
                  <a:gd name="connsiteX149" fmla="*/ 401550 w 5260975"/>
                  <a:gd name="connsiteY149" fmla="*/ 1004416 h 1410656"/>
                  <a:gd name="connsiteX150" fmla="*/ 420081 w 5260975"/>
                  <a:gd name="connsiteY150" fmla="*/ 1006240 h 1410656"/>
                  <a:gd name="connsiteX151" fmla="*/ 486523 w 5260975"/>
                  <a:gd name="connsiteY151" fmla="*/ 1014498 h 1410656"/>
                  <a:gd name="connsiteX152" fmla="*/ 495932 w 5260975"/>
                  <a:gd name="connsiteY152" fmla="*/ 1006817 h 1410656"/>
                  <a:gd name="connsiteX153" fmla="*/ 523009 w 5260975"/>
                  <a:gd name="connsiteY153" fmla="*/ 987517 h 1410656"/>
                  <a:gd name="connsiteX154" fmla="*/ 576393 w 5260975"/>
                  <a:gd name="connsiteY154" fmla="*/ 970427 h 1410656"/>
                  <a:gd name="connsiteX155" fmla="*/ 590892 w 5260975"/>
                  <a:gd name="connsiteY155" fmla="*/ 971387 h 1410656"/>
                  <a:gd name="connsiteX156" fmla="*/ 627569 w 5260975"/>
                  <a:gd name="connsiteY156" fmla="*/ 999904 h 1410656"/>
                  <a:gd name="connsiteX157" fmla="*/ 645429 w 5260975"/>
                  <a:gd name="connsiteY157" fmla="*/ 1011329 h 1410656"/>
                  <a:gd name="connsiteX158" fmla="*/ 696125 w 5260975"/>
                  <a:gd name="connsiteY158" fmla="*/ 1032356 h 1410656"/>
                  <a:gd name="connsiteX159" fmla="*/ 700349 w 5260975"/>
                  <a:gd name="connsiteY159" fmla="*/ 1036197 h 1410656"/>
                  <a:gd name="connsiteX160" fmla="*/ 737795 w 5260975"/>
                  <a:gd name="connsiteY160" fmla="*/ 1081804 h 1410656"/>
                  <a:gd name="connsiteX161" fmla="*/ 746244 w 5260975"/>
                  <a:gd name="connsiteY161" fmla="*/ 1089581 h 1410656"/>
                  <a:gd name="connsiteX162" fmla="*/ 756422 w 5260975"/>
                  <a:gd name="connsiteY162" fmla="*/ 1101680 h 1410656"/>
                  <a:gd name="connsiteX163" fmla="*/ 788202 w 5260975"/>
                  <a:gd name="connsiteY163" fmla="*/ 1125108 h 1410656"/>
                  <a:gd name="connsiteX164" fmla="*/ 827569 w 5260975"/>
                  <a:gd name="connsiteY164" fmla="*/ 1132596 h 1410656"/>
                  <a:gd name="connsiteX165" fmla="*/ 875097 w 5260975"/>
                  <a:gd name="connsiteY165" fmla="*/ 1144022 h 1410656"/>
                  <a:gd name="connsiteX166" fmla="*/ 894972 w 5260975"/>
                  <a:gd name="connsiteY166" fmla="*/ 1151704 h 1410656"/>
                  <a:gd name="connsiteX167" fmla="*/ 948260 w 5260975"/>
                  <a:gd name="connsiteY167" fmla="*/ 1166298 h 1410656"/>
                  <a:gd name="connsiteX168" fmla="*/ 986282 w 5260975"/>
                  <a:gd name="connsiteY168" fmla="*/ 1178588 h 1410656"/>
                  <a:gd name="connsiteX169" fmla="*/ 1041107 w 5260975"/>
                  <a:gd name="connsiteY169" fmla="*/ 1185789 h 1410656"/>
                  <a:gd name="connsiteX170" fmla="*/ 1067703 w 5260975"/>
                  <a:gd name="connsiteY170" fmla="*/ 1186076 h 1410656"/>
                  <a:gd name="connsiteX171" fmla="*/ 1116574 w 5260975"/>
                  <a:gd name="connsiteY171" fmla="*/ 1222946 h 1410656"/>
                  <a:gd name="connsiteX172" fmla="*/ 1155557 w 5260975"/>
                  <a:gd name="connsiteY172" fmla="*/ 1247335 h 1410656"/>
                  <a:gd name="connsiteX173" fmla="*/ 1196556 w 5260975"/>
                  <a:gd name="connsiteY173" fmla="*/ 1235525 h 1410656"/>
                  <a:gd name="connsiteX174" fmla="*/ 1207693 w 5260975"/>
                  <a:gd name="connsiteY174" fmla="*/ 1224387 h 1410656"/>
                  <a:gd name="connsiteX175" fmla="*/ 1274904 w 5260975"/>
                  <a:gd name="connsiteY175" fmla="*/ 1213826 h 1410656"/>
                  <a:gd name="connsiteX176" fmla="*/ 1370919 w 5260975"/>
                  <a:gd name="connsiteY176" fmla="*/ 1213442 h 1410656"/>
                  <a:gd name="connsiteX177" fmla="*/ 1530593 w 5260975"/>
                  <a:gd name="connsiteY177" fmla="*/ 1189437 h 1410656"/>
                  <a:gd name="connsiteX178" fmla="*/ 1558436 w 5260975"/>
                  <a:gd name="connsiteY178" fmla="*/ 1178299 h 1410656"/>
                  <a:gd name="connsiteX179" fmla="*/ 1589737 w 5260975"/>
                  <a:gd name="connsiteY179" fmla="*/ 1175515 h 1410656"/>
                  <a:gd name="connsiteX180" fmla="*/ 1601740 w 5260975"/>
                  <a:gd name="connsiteY180" fmla="*/ 1182333 h 1410656"/>
                  <a:gd name="connsiteX181" fmla="*/ 1654259 w 5260975"/>
                  <a:gd name="connsiteY181" fmla="*/ 1192510 h 1410656"/>
                  <a:gd name="connsiteX182" fmla="*/ 1664246 w 5260975"/>
                  <a:gd name="connsiteY182" fmla="*/ 1192702 h 1410656"/>
                  <a:gd name="connsiteX183" fmla="*/ 1698427 w 5260975"/>
                  <a:gd name="connsiteY183" fmla="*/ 1188381 h 1410656"/>
                  <a:gd name="connsiteX184" fmla="*/ 1730112 w 5260975"/>
                  <a:gd name="connsiteY184" fmla="*/ 1185885 h 1410656"/>
                  <a:gd name="connsiteX185" fmla="*/ 1809996 w 5260975"/>
                  <a:gd name="connsiteY185" fmla="*/ 1194046 h 1410656"/>
                  <a:gd name="connsiteX186" fmla="*/ 1871254 w 5260975"/>
                  <a:gd name="connsiteY186" fmla="*/ 1192126 h 1410656"/>
                  <a:gd name="connsiteX187" fmla="*/ 1899482 w 5260975"/>
                  <a:gd name="connsiteY187" fmla="*/ 1194046 h 1410656"/>
                  <a:gd name="connsiteX188" fmla="*/ 1915420 w 5260975"/>
                  <a:gd name="connsiteY188" fmla="*/ 1196927 h 1410656"/>
                  <a:gd name="connsiteX189" fmla="*/ 1951522 w 5260975"/>
                  <a:gd name="connsiteY189" fmla="*/ 1216994 h 1410656"/>
                  <a:gd name="connsiteX190" fmla="*/ 1971302 w 5260975"/>
                  <a:gd name="connsiteY190" fmla="*/ 1221507 h 1410656"/>
                  <a:gd name="connsiteX191" fmla="*/ 2030831 w 5260975"/>
                  <a:gd name="connsiteY191" fmla="*/ 1221123 h 1410656"/>
                  <a:gd name="connsiteX192" fmla="*/ 2120125 w 5260975"/>
                  <a:gd name="connsiteY192" fmla="*/ 1190878 h 1410656"/>
                  <a:gd name="connsiteX193" fmla="*/ 2129439 w 5260975"/>
                  <a:gd name="connsiteY193" fmla="*/ 1186845 h 1410656"/>
                  <a:gd name="connsiteX194" fmla="*/ 2174854 w 5260975"/>
                  <a:gd name="connsiteY194" fmla="*/ 1181852 h 1410656"/>
                  <a:gd name="connsiteX195" fmla="*/ 2205674 w 5260975"/>
                  <a:gd name="connsiteY195" fmla="*/ 1188669 h 1410656"/>
                  <a:gd name="connsiteX196" fmla="*/ 2247634 w 5260975"/>
                  <a:gd name="connsiteY196" fmla="*/ 1202784 h 1410656"/>
                  <a:gd name="connsiteX197" fmla="*/ 2285367 w 5260975"/>
                  <a:gd name="connsiteY197" fmla="*/ 1214594 h 1410656"/>
                  <a:gd name="connsiteX198" fmla="*/ 2312827 w 5260975"/>
                  <a:gd name="connsiteY198" fmla="*/ 1227939 h 1410656"/>
                  <a:gd name="connsiteX199" fmla="*/ 2375622 w 5260975"/>
                  <a:gd name="connsiteY199" fmla="*/ 1237733 h 1410656"/>
                  <a:gd name="connsiteX200" fmla="*/ 2382151 w 5260975"/>
                  <a:gd name="connsiteY200" fmla="*/ 1239365 h 1410656"/>
                  <a:gd name="connsiteX201" fmla="*/ 2429390 w 5260975"/>
                  <a:gd name="connsiteY201" fmla="*/ 1227459 h 1410656"/>
                  <a:gd name="connsiteX202" fmla="*/ 2486134 w 5260975"/>
                  <a:gd name="connsiteY202" fmla="*/ 1215362 h 1410656"/>
                  <a:gd name="connsiteX203" fmla="*/ 2506394 w 5260975"/>
                  <a:gd name="connsiteY203" fmla="*/ 1219490 h 1410656"/>
                  <a:gd name="connsiteX204" fmla="*/ 2534142 w 5260975"/>
                  <a:gd name="connsiteY204" fmla="*/ 1225347 h 1410656"/>
                  <a:gd name="connsiteX205" fmla="*/ 2559874 w 5260975"/>
                  <a:gd name="connsiteY205" fmla="*/ 1222275 h 1410656"/>
                  <a:gd name="connsiteX206" fmla="*/ 2575525 w 5260975"/>
                  <a:gd name="connsiteY206" fmla="*/ 1221987 h 1410656"/>
                  <a:gd name="connsiteX207" fmla="*/ 2646960 w 5260975"/>
                  <a:gd name="connsiteY207" fmla="*/ 1257896 h 1410656"/>
                  <a:gd name="connsiteX208" fmla="*/ 2665107 w 5260975"/>
                  <a:gd name="connsiteY208" fmla="*/ 1260873 h 1410656"/>
                  <a:gd name="connsiteX209" fmla="*/ 2675381 w 5260975"/>
                  <a:gd name="connsiteY209" fmla="*/ 1265290 h 1410656"/>
                  <a:gd name="connsiteX210" fmla="*/ 2737311 w 5260975"/>
                  <a:gd name="connsiteY210" fmla="*/ 1309841 h 1410656"/>
                  <a:gd name="connsiteX211" fmla="*/ 2763619 w 5260975"/>
                  <a:gd name="connsiteY211" fmla="*/ 1318866 h 1410656"/>
                  <a:gd name="connsiteX212" fmla="*/ 2792519 w 5260975"/>
                  <a:gd name="connsiteY212" fmla="*/ 1317041 h 1410656"/>
                  <a:gd name="connsiteX213" fmla="*/ 2809226 w 5260975"/>
                  <a:gd name="connsiteY213" fmla="*/ 1313777 h 1410656"/>
                  <a:gd name="connsiteX214" fmla="*/ 2850705 w 5260975"/>
                  <a:gd name="connsiteY214" fmla="*/ 1285452 h 1410656"/>
                  <a:gd name="connsiteX215" fmla="*/ 2874324 w 5260975"/>
                  <a:gd name="connsiteY215" fmla="*/ 1286413 h 1410656"/>
                  <a:gd name="connsiteX216" fmla="*/ 2911194 w 5260975"/>
                  <a:gd name="connsiteY216" fmla="*/ 1305903 h 1410656"/>
                  <a:gd name="connsiteX217" fmla="*/ 2978116 w 5260975"/>
                  <a:gd name="connsiteY217" fmla="*/ 1314641 h 1410656"/>
                  <a:gd name="connsiteX218" fmla="*/ 3012106 w 5260975"/>
                  <a:gd name="connsiteY218" fmla="*/ 1287373 h 1410656"/>
                  <a:gd name="connsiteX219" fmla="*/ 3029676 w 5260975"/>
                  <a:gd name="connsiteY219" fmla="*/ 1261161 h 1410656"/>
                  <a:gd name="connsiteX220" fmla="*/ 3080469 w 5260975"/>
                  <a:gd name="connsiteY220" fmla="*/ 1230724 h 1410656"/>
                  <a:gd name="connsiteX221" fmla="*/ 3092567 w 5260975"/>
                  <a:gd name="connsiteY221" fmla="*/ 1242054 h 1410656"/>
                  <a:gd name="connsiteX222" fmla="*/ 3129821 w 5260975"/>
                  <a:gd name="connsiteY222" fmla="*/ 1246855 h 1410656"/>
                  <a:gd name="connsiteX223" fmla="*/ 3170147 w 5260975"/>
                  <a:gd name="connsiteY223" fmla="*/ 1246471 h 1410656"/>
                  <a:gd name="connsiteX224" fmla="*/ 3240429 w 5260975"/>
                  <a:gd name="connsiteY224" fmla="*/ 1251559 h 1410656"/>
                  <a:gd name="connsiteX225" fmla="*/ 3287189 w 5260975"/>
                  <a:gd name="connsiteY225" fmla="*/ 1222466 h 1410656"/>
                  <a:gd name="connsiteX226" fmla="*/ 3305049 w 5260975"/>
                  <a:gd name="connsiteY226" fmla="*/ 1210465 h 1410656"/>
                  <a:gd name="connsiteX227" fmla="*/ 3321755 w 5260975"/>
                  <a:gd name="connsiteY227" fmla="*/ 1202784 h 1410656"/>
                  <a:gd name="connsiteX228" fmla="*/ 3341055 w 5260975"/>
                  <a:gd name="connsiteY228" fmla="*/ 1198463 h 1410656"/>
                  <a:gd name="connsiteX229" fmla="*/ 3387621 w 5260975"/>
                  <a:gd name="connsiteY229" fmla="*/ 1182140 h 1410656"/>
                  <a:gd name="connsiteX230" fmla="*/ 3413161 w 5260975"/>
                  <a:gd name="connsiteY230" fmla="*/ 1166105 h 1410656"/>
                  <a:gd name="connsiteX231" fmla="*/ 3470579 w 5260975"/>
                  <a:gd name="connsiteY231" fmla="*/ 1150647 h 1410656"/>
                  <a:gd name="connsiteX232" fmla="*/ 3509657 w 5260975"/>
                  <a:gd name="connsiteY232" fmla="*/ 1136821 h 1410656"/>
                  <a:gd name="connsiteX233" fmla="*/ 3550847 w 5260975"/>
                  <a:gd name="connsiteY233" fmla="*/ 1113009 h 1410656"/>
                  <a:gd name="connsiteX234" fmla="*/ 3556608 w 5260975"/>
                  <a:gd name="connsiteY234" fmla="*/ 1109361 h 1410656"/>
                  <a:gd name="connsiteX235" fmla="*/ 3570435 w 5260975"/>
                  <a:gd name="connsiteY235" fmla="*/ 1093710 h 1410656"/>
                  <a:gd name="connsiteX236" fmla="*/ 3590501 w 5260975"/>
                  <a:gd name="connsiteY236" fmla="*/ 1039846 h 1410656"/>
                  <a:gd name="connsiteX237" fmla="*/ 3596263 w 5260975"/>
                  <a:gd name="connsiteY237" fmla="*/ 1028900 h 1410656"/>
                  <a:gd name="connsiteX238" fmla="*/ 3648591 w 5260975"/>
                  <a:gd name="connsiteY238" fmla="*/ 992030 h 1410656"/>
                  <a:gd name="connsiteX239" fmla="*/ 3667986 w 5260975"/>
                  <a:gd name="connsiteY239" fmla="*/ 995487 h 1410656"/>
                  <a:gd name="connsiteX240" fmla="*/ 3689397 w 5260975"/>
                  <a:gd name="connsiteY240" fmla="*/ 1007585 h 1410656"/>
                  <a:gd name="connsiteX241" fmla="*/ 3736349 w 5260975"/>
                  <a:gd name="connsiteY241" fmla="*/ 1010753 h 1410656"/>
                  <a:gd name="connsiteX242" fmla="*/ 3753919 w 5260975"/>
                  <a:gd name="connsiteY242" fmla="*/ 1004513 h 1410656"/>
                  <a:gd name="connsiteX243" fmla="*/ 3784643 w 5260975"/>
                  <a:gd name="connsiteY243" fmla="*/ 987710 h 1410656"/>
                  <a:gd name="connsiteX244" fmla="*/ 3808359 w 5260975"/>
                  <a:gd name="connsiteY244" fmla="*/ 961689 h 1410656"/>
                  <a:gd name="connsiteX245" fmla="*/ 3842829 w 5260975"/>
                  <a:gd name="connsiteY245" fmla="*/ 918674 h 1410656"/>
                  <a:gd name="connsiteX246" fmla="*/ 3908983 w 5260975"/>
                  <a:gd name="connsiteY246" fmla="*/ 902256 h 1410656"/>
                  <a:gd name="connsiteX247" fmla="*/ 3934428 w 5260975"/>
                  <a:gd name="connsiteY247" fmla="*/ 896783 h 1410656"/>
                  <a:gd name="connsiteX248" fmla="*/ 4026987 w 5260975"/>
                  <a:gd name="connsiteY248" fmla="*/ 873835 h 1410656"/>
                  <a:gd name="connsiteX249" fmla="*/ 4035051 w 5260975"/>
                  <a:gd name="connsiteY249" fmla="*/ 873067 h 1410656"/>
                  <a:gd name="connsiteX250" fmla="*/ 4099189 w 5260975"/>
                  <a:gd name="connsiteY250" fmla="*/ 846664 h 1410656"/>
                  <a:gd name="connsiteX251" fmla="*/ 4114647 w 5260975"/>
                  <a:gd name="connsiteY251" fmla="*/ 840134 h 1410656"/>
                  <a:gd name="connsiteX252" fmla="*/ 4133563 w 5260975"/>
                  <a:gd name="connsiteY252" fmla="*/ 823427 h 1410656"/>
                  <a:gd name="connsiteX253" fmla="*/ 4151039 w 5260975"/>
                  <a:gd name="connsiteY253" fmla="*/ 776284 h 1410656"/>
                  <a:gd name="connsiteX254" fmla="*/ 4171489 w 5260975"/>
                  <a:gd name="connsiteY254" fmla="*/ 754776 h 1410656"/>
                  <a:gd name="connsiteX255" fmla="*/ 4186372 w 5260975"/>
                  <a:gd name="connsiteY255" fmla="*/ 741718 h 1410656"/>
                  <a:gd name="connsiteX256" fmla="*/ 4199429 w 5260975"/>
                  <a:gd name="connsiteY256" fmla="*/ 721940 h 1410656"/>
                  <a:gd name="connsiteX257" fmla="*/ 4212487 w 5260975"/>
                  <a:gd name="connsiteY257" fmla="*/ 674604 h 1410656"/>
                  <a:gd name="connsiteX258" fmla="*/ 4232555 w 5260975"/>
                  <a:gd name="connsiteY258" fmla="*/ 632645 h 1410656"/>
                  <a:gd name="connsiteX259" fmla="*/ 4268657 w 5260975"/>
                  <a:gd name="connsiteY259" fmla="*/ 609410 h 1410656"/>
                  <a:gd name="connsiteX260" fmla="*/ 4291028 w 5260975"/>
                  <a:gd name="connsiteY260" fmla="*/ 597216 h 1410656"/>
                  <a:gd name="connsiteX261" fmla="*/ 4379651 w 5260975"/>
                  <a:gd name="connsiteY261" fmla="*/ 609506 h 1410656"/>
                  <a:gd name="connsiteX262" fmla="*/ 4440139 w 5260975"/>
                  <a:gd name="connsiteY262" fmla="*/ 621507 h 1410656"/>
                  <a:gd name="connsiteX263" fmla="*/ 4460015 w 5260975"/>
                  <a:gd name="connsiteY263" fmla="*/ 616899 h 1410656"/>
                  <a:gd name="connsiteX264" fmla="*/ 4516183 w 5260975"/>
                  <a:gd name="connsiteY264" fmla="*/ 577724 h 1410656"/>
                  <a:gd name="connsiteX265" fmla="*/ 4571681 w 5260975"/>
                  <a:gd name="connsiteY265" fmla="*/ 560250 h 1410656"/>
                  <a:gd name="connsiteX266" fmla="*/ 4613447 w 5260975"/>
                  <a:gd name="connsiteY266" fmla="*/ 555257 h 1410656"/>
                  <a:gd name="connsiteX267" fmla="*/ 4649355 w 5260975"/>
                  <a:gd name="connsiteY267" fmla="*/ 551417 h 1410656"/>
                  <a:gd name="connsiteX268" fmla="*/ 4692467 w 5260975"/>
                  <a:gd name="connsiteY268" fmla="*/ 540663 h 1410656"/>
                  <a:gd name="connsiteX269" fmla="*/ 4716855 w 5260975"/>
                  <a:gd name="connsiteY269" fmla="*/ 528949 h 1410656"/>
                  <a:gd name="connsiteX270" fmla="*/ 4755645 w 5260975"/>
                  <a:gd name="connsiteY270" fmla="*/ 512147 h 1410656"/>
                  <a:gd name="connsiteX271" fmla="*/ 4795395 w 5260975"/>
                  <a:gd name="connsiteY271" fmla="*/ 490351 h 1410656"/>
                  <a:gd name="connsiteX272" fmla="*/ 4825928 w 5260975"/>
                  <a:gd name="connsiteY272" fmla="*/ 459818 h 1410656"/>
                  <a:gd name="connsiteX273" fmla="*/ 4842347 w 5260975"/>
                  <a:gd name="connsiteY273" fmla="*/ 434086 h 1410656"/>
                  <a:gd name="connsiteX274" fmla="*/ 4890451 w 5260975"/>
                  <a:gd name="connsiteY274" fmla="*/ 397216 h 1410656"/>
                  <a:gd name="connsiteX275" fmla="*/ 4933945 w 5260975"/>
                  <a:gd name="connsiteY275" fmla="*/ 327701 h 1410656"/>
                  <a:gd name="connsiteX276" fmla="*/ 4961214 w 5260975"/>
                  <a:gd name="connsiteY276" fmla="*/ 298801 h 1410656"/>
                  <a:gd name="connsiteX277" fmla="*/ 4976672 w 5260975"/>
                  <a:gd name="connsiteY277" fmla="*/ 290639 h 1410656"/>
                  <a:gd name="connsiteX278" fmla="*/ 5002979 w 5260975"/>
                  <a:gd name="connsiteY278" fmla="*/ 270573 h 1410656"/>
                  <a:gd name="connsiteX279" fmla="*/ 5018535 w 5260975"/>
                  <a:gd name="connsiteY279" fmla="*/ 255690 h 1410656"/>
                  <a:gd name="connsiteX280" fmla="*/ 5061069 w 5260975"/>
                  <a:gd name="connsiteY280" fmla="*/ 200961 h 1410656"/>
                  <a:gd name="connsiteX281" fmla="*/ 5074127 w 5260975"/>
                  <a:gd name="connsiteY281" fmla="*/ 184735 h 1410656"/>
                  <a:gd name="connsiteX282" fmla="*/ 5101108 w 5260975"/>
                  <a:gd name="connsiteY282" fmla="*/ 156891 h 1410656"/>
                  <a:gd name="connsiteX283" fmla="*/ 5112918 w 5260975"/>
                  <a:gd name="connsiteY283" fmla="*/ 148441 h 1410656"/>
                  <a:gd name="connsiteX284" fmla="*/ 5133753 w 5260975"/>
                  <a:gd name="connsiteY284" fmla="*/ 125782 h 1410656"/>
                  <a:gd name="connsiteX285" fmla="*/ 5183393 w 5260975"/>
                  <a:gd name="connsiteY285" fmla="*/ 66348 h 1410656"/>
                  <a:gd name="connsiteX286" fmla="*/ 5204709 w 5260975"/>
                  <a:gd name="connsiteY286" fmla="*/ 33030 h 1410656"/>
                  <a:gd name="connsiteX287" fmla="*/ 5247243 w 5260975"/>
                  <a:gd name="connsiteY287" fmla="*/ 8451 h 14106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</a:cxnLst>
                <a:rect l="l" t="t" r="r" b="b"/>
                <a:pathLst>
                  <a:path w="5260975" h="1410656">
                    <a:moveTo>
                      <a:pt x="5260975" y="0"/>
                    </a:moveTo>
                    <a:lnTo>
                      <a:pt x="5260975" y="221634"/>
                    </a:lnTo>
                    <a:lnTo>
                      <a:pt x="5226503" y="237063"/>
                    </a:lnTo>
                    <a:cubicBezTo>
                      <a:pt x="5219783" y="239848"/>
                      <a:pt x="5212389" y="241384"/>
                      <a:pt x="5206341" y="245128"/>
                    </a:cubicBezTo>
                    <a:cubicBezTo>
                      <a:pt x="5178495" y="262219"/>
                      <a:pt x="5151515" y="280654"/>
                      <a:pt x="5123287" y="297073"/>
                    </a:cubicBezTo>
                    <a:cubicBezTo>
                      <a:pt x="5094195" y="314067"/>
                      <a:pt x="5068175" y="334134"/>
                      <a:pt x="5048107" y="361307"/>
                    </a:cubicBezTo>
                    <a:cubicBezTo>
                      <a:pt x="5029480" y="386559"/>
                      <a:pt x="5011429" y="412194"/>
                      <a:pt x="4992899" y="437542"/>
                    </a:cubicBezTo>
                    <a:cubicBezTo>
                      <a:pt x="4988194" y="443975"/>
                      <a:pt x="4983873" y="451561"/>
                      <a:pt x="4977440" y="455690"/>
                    </a:cubicBezTo>
                    <a:cubicBezTo>
                      <a:pt x="4964094" y="464331"/>
                      <a:pt x="4949499" y="471340"/>
                      <a:pt x="4935193" y="478445"/>
                    </a:cubicBezTo>
                    <a:cubicBezTo>
                      <a:pt x="4922903" y="484494"/>
                      <a:pt x="4909845" y="489006"/>
                      <a:pt x="4897844" y="495535"/>
                    </a:cubicBezTo>
                    <a:cubicBezTo>
                      <a:pt x="4888243" y="500721"/>
                      <a:pt x="4879697" y="507922"/>
                      <a:pt x="4870767" y="514451"/>
                    </a:cubicBezTo>
                    <a:cubicBezTo>
                      <a:pt x="4862990" y="520115"/>
                      <a:pt x="4854445" y="525012"/>
                      <a:pt x="4847916" y="531830"/>
                    </a:cubicBezTo>
                    <a:cubicBezTo>
                      <a:pt x="4831977" y="548344"/>
                      <a:pt x="4815942" y="564571"/>
                      <a:pt x="4796163" y="576765"/>
                    </a:cubicBezTo>
                    <a:cubicBezTo>
                      <a:pt x="4776672" y="588862"/>
                      <a:pt x="4758237" y="602401"/>
                      <a:pt x="4738843" y="614691"/>
                    </a:cubicBezTo>
                    <a:cubicBezTo>
                      <a:pt x="4719831" y="626693"/>
                      <a:pt x="4702645" y="639846"/>
                      <a:pt x="4692755" y="661162"/>
                    </a:cubicBezTo>
                    <a:cubicBezTo>
                      <a:pt x="4688339" y="670571"/>
                      <a:pt x="4682097" y="680845"/>
                      <a:pt x="4673744" y="686318"/>
                    </a:cubicBezTo>
                    <a:cubicBezTo>
                      <a:pt x="4661838" y="694095"/>
                      <a:pt x="4646764" y="696880"/>
                      <a:pt x="4633801" y="703505"/>
                    </a:cubicBezTo>
                    <a:cubicBezTo>
                      <a:pt x="4618535" y="711282"/>
                      <a:pt x="4600869" y="718003"/>
                      <a:pt x="4590499" y="730389"/>
                    </a:cubicBezTo>
                    <a:cubicBezTo>
                      <a:pt x="4581281" y="741431"/>
                      <a:pt x="4571968" y="750072"/>
                      <a:pt x="4559773" y="757081"/>
                    </a:cubicBezTo>
                    <a:cubicBezTo>
                      <a:pt x="4551229" y="761978"/>
                      <a:pt x="4544892" y="770907"/>
                      <a:pt x="4536059" y="774940"/>
                    </a:cubicBezTo>
                    <a:cubicBezTo>
                      <a:pt x="4524441" y="780317"/>
                      <a:pt x="4512727" y="784542"/>
                      <a:pt x="4502549" y="792895"/>
                    </a:cubicBezTo>
                    <a:cubicBezTo>
                      <a:pt x="4491987" y="801536"/>
                      <a:pt x="4479986" y="808353"/>
                      <a:pt x="4468944" y="816419"/>
                    </a:cubicBezTo>
                    <a:cubicBezTo>
                      <a:pt x="4463087" y="820739"/>
                      <a:pt x="4458286" y="826404"/>
                      <a:pt x="4452622" y="830917"/>
                    </a:cubicBezTo>
                    <a:cubicBezTo>
                      <a:pt x="4442252" y="839174"/>
                      <a:pt x="4431690" y="847239"/>
                      <a:pt x="4421032" y="855016"/>
                    </a:cubicBezTo>
                    <a:cubicBezTo>
                      <a:pt x="4410375" y="862794"/>
                      <a:pt x="4400197" y="871819"/>
                      <a:pt x="4388483" y="877484"/>
                    </a:cubicBezTo>
                    <a:cubicBezTo>
                      <a:pt x="4368513" y="887086"/>
                      <a:pt x="4346717" y="892847"/>
                      <a:pt x="4327321" y="903216"/>
                    </a:cubicBezTo>
                    <a:cubicBezTo>
                      <a:pt x="4307639" y="913777"/>
                      <a:pt x="4289107" y="927028"/>
                      <a:pt x="4271633" y="941046"/>
                    </a:cubicBezTo>
                    <a:cubicBezTo>
                      <a:pt x="4257807" y="952088"/>
                      <a:pt x="4244845" y="963034"/>
                      <a:pt x="4227465" y="968698"/>
                    </a:cubicBezTo>
                    <a:cubicBezTo>
                      <a:pt x="4217768" y="971867"/>
                      <a:pt x="4207591" y="978780"/>
                      <a:pt x="4201733" y="986846"/>
                    </a:cubicBezTo>
                    <a:cubicBezTo>
                      <a:pt x="4189059" y="1004416"/>
                      <a:pt x="4172833" y="1016802"/>
                      <a:pt x="4154494" y="1027364"/>
                    </a:cubicBezTo>
                    <a:cubicBezTo>
                      <a:pt x="4130010" y="1041574"/>
                      <a:pt x="4105814" y="1056072"/>
                      <a:pt x="4081234" y="1069994"/>
                    </a:cubicBezTo>
                    <a:cubicBezTo>
                      <a:pt x="4066737" y="1078252"/>
                      <a:pt x="4052335" y="1086989"/>
                      <a:pt x="4036971" y="1093038"/>
                    </a:cubicBezTo>
                    <a:cubicBezTo>
                      <a:pt x="4005575" y="1105520"/>
                      <a:pt x="3973410" y="1116177"/>
                      <a:pt x="3941725" y="1127796"/>
                    </a:cubicBezTo>
                    <a:cubicBezTo>
                      <a:pt x="3931355" y="1131540"/>
                      <a:pt x="3921561" y="1136917"/>
                      <a:pt x="3910999" y="1140182"/>
                    </a:cubicBezTo>
                    <a:cubicBezTo>
                      <a:pt x="3899573" y="1143734"/>
                      <a:pt x="3887285" y="1144790"/>
                      <a:pt x="3875859" y="1148343"/>
                    </a:cubicBezTo>
                    <a:cubicBezTo>
                      <a:pt x="3856847" y="1154199"/>
                      <a:pt x="3838412" y="1161689"/>
                      <a:pt x="3819401" y="1167642"/>
                    </a:cubicBezTo>
                    <a:cubicBezTo>
                      <a:pt x="3782723" y="1179068"/>
                      <a:pt x="3745949" y="1190014"/>
                      <a:pt x="3709176" y="1200863"/>
                    </a:cubicBezTo>
                    <a:cubicBezTo>
                      <a:pt x="3701303" y="1203168"/>
                      <a:pt x="3692757" y="1203456"/>
                      <a:pt x="3684981" y="1205952"/>
                    </a:cubicBezTo>
                    <a:cubicBezTo>
                      <a:pt x="3664337" y="1212673"/>
                      <a:pt x="3643789" y="1219970"/>
                      <a:pt x="3623338" y="1227363"/>
                    </a:cubicBezTo>
                    <a:cubicBezTo>
                      <a:pt x="3610953" y="1231876"/>
                      <a:pt x="3598854" y="1237445"/>
                      <a:pt x="3586373" y="1241765"/>
                    </a:cubicBezTo>
                    <a:cubicBezTo>
                      <a:pt x="3576387" y="1245222"/>
                      <a:pt x="3566113" y="1247910"/>
                      <a:pt x="3555743" y="1250023"/>
                    </a:cubicBezTo>
                    <a:cubicBezTo>
                      <a:pt x="3546814" y="1251848"/>
                      <a:pt x="3537501" y="1251655"/>
                      <a:pt x="3528667" y="1253864"/>
                    </a:cubicBezTo>
                    <a:cubicBezTo>
                      <a:pt x="3504759" y="1259816"/>
                      <a:pt x="3481140" y="1266538"/>
                      <a:pt x="3457424" y="1272874"/>
                    </a:cubicBezTo>
                    <a:cubicBezTo>
                      <a:pt x="3447919" y="1275371"/>
                      <a:pt x="3438221" y="1277196"/>
                      <a:pt x="3429003" y="1280364"/>
                    </a:cubicBezTo>
                    <a:cubicBezTo>
                      <a:pt x="3404327" y="1288717"/>
                      <a:pt x="3380036" y="1298222"/>
                      <a:pt x="3355264" y="1306096"/>
                    </a:cubicBezTo>
                    <a:cubicBezTo>
                      <a:pt x="3334717" y="1312625"/>
                      <a:pt x="3313593" y="1317329"/>
                      <a:pt x="3292757" y="1323090"/>
                    </a:cubicBezTo>
                    <a:cubicBezTo>
                      <a:pt x="3283924" y="1325587"/>
                      <a:pt x="3275475" y="1329140"/>
                      <a:pt x="3266643" y="1331251"/>
                    </a:cubicBezTo>
                    <a:cubicBezTo>
                      <a:pt x="3246863" y="1336053"/>
                      <a:pt x="3226796" y="1340085"/>
                      <a:pt x="3206921" y="1344886"/>
                    </a:cubicBezTo>
                    <a:cubicBezTo>
                      <a:pt x="3195590" y="1347670"/>
                      <a:pt x="3184645" y="1352663"/>
                      <a:pt x="3173123" y="1354488"/>
                    </a:cubicBezTo>
                    <a:cubicBezTo>
                      <a:pt x="3145759" y="1358808"/>
                      <a:pt x="3118203" y="1361880"/>
                      <a:pt x="3090646" y="1365337"/>
                    </a:cubicBezTo>
                    <a:cubicBezTo>
                      <a:pt x="3062227" y="1368889"/>
                      <a:pt x="3033902" y="1372634"/>
                      <a:pt x="3005480" y="1375802"/>
                    </a:cubicBezTo>
                    <a:cubicBezTo>
                      <a:pt x="2989926" y="1377435"/>
                      <a:pt x="2974275" y="1377723"/>
                      <a:pt x="2958721" y="1379259"/>
                    </a:cubicBezTo>
                    <a:cubicBezTo>
                      <a:pt x="2945087" y="1380604"/>
                      <a:pt x="2931549" y="1383100"/>
                      <a:pt x="2917915" y="1384733"/>
                    </a:cubicBezTo>
                    <a:cubicBezTo>
                      <a:pt x="2906105" y="1386076"/>
                      <a:pt x="2894199" y="1386844"/>
                      <a:pt x="2882389" y="1388189"/>
                    </a:cubicBezTo>
                    <a:cubicBezTo>
                      <a:pt x="2863475" y="1390397"/>
                      <a:pt x="2844655" y="1392894"/>
                      <a:pt x="2825837" y="1395198"/>
                    </a:cubicBezTo>
                    <a:cubicBezTo>
                      <a:pt x="2817964" y="1396062"/>
                      <a:pt x="2809706" y="1398462"/>
                      <a:pt x="2802313" y="1397023"/>
                    </a:cubicBezTo>
                    <a:cubicBezTo>
                      <a:pt x="2783686" y="1393373"/>
                      <a:pt x="2765347" y="1394430"/>
                      <a:pt x="2746816" y="1396926"/>
                    </a:cubicBezTo>
                    <a:cubicBezTo>
                      <a:pt x="2740479" y="1397791"/>
                      <a:pt x="2733662" y="1397598"/>
                      <a:pt x="2727517" y="1395966"/>
                    </a:cubicBezTo>
                    <a:cubicBezTo>
                      <a:pt x="2714939" y="1392701"/>
                      <a:pt x="2702745" y="1388092"/>
                      <a:pt x="2690359" y="1384060"/>
                    </a:cubicBezTo>
                    <a:cubicBezTo>
                      <a:pt x="2689014" y="1383580"/>
                      <a:pt x="2687382" y="1383484"/>
                      <a:pt x="2685943" y="1383196"/>
                    </a:cubicBezTo>
                    <a:cubicBezTo>
                      <a:pt x="2677781" y="1381563"/>
                      <a:pt x="2669717" y="1379931"/>
                      <a:pt x="2661554" y="1378491"/>
                    </a:cubicBezTo>
                    <a:cubicBezTo>
                      <a:pt x="2657138" y="1377723"/>
                      <a:pt x="2652625" y="1377627"/>
                      <a:pt x="2648208" y="1376955"/>
                    </a:cubicBezTo>
                    <a:cubicBezTo>
                      <a:pt x="2631118" y="1374266"/>
                      <a:pt x="2612299" y="1378779"/>
                      <a:pt x="2597512" y="1367162"/>
                    </a:cubicBezTo>
                    <a:cubicBezTo>
                      <a:pt x="2587911" y="1359672"/>
                      <a:pt x="2578597" y="1361401"/>
                      <a:pt x="2568324" y="1362553"/>
                    </a:cubicBezTo>
                    <a:cubicBezTo>
                      <a:pt x="2560547" y="1363417"/>
                      <a:pt x="2552577" y="1363128"/>
                      <a:pt x="2544704" y="1363225"/>
                    </a:cubicBezTo>
                    <a:cubicBezTo>
                      <a:pt x="2530878" y="1363512"/>
                      <a:pt x="2517052" y="1363609"/>
                      <a:pt x="2503225" y="1364089"/>
                    </a:cubicBezTo>
                    <a:cubicBezTo>
                      <a:pt x="2498808" y="1364281"/>
                      <a:pt x="2494297" y="1366682"/>
                      <a:pt x="2489975" y="1366298"/>
                    </a:cubicBezTo>
                    <a:cubicBezTo>
                      <a:pt x="2470004" y="1364473"/>
                      <a:pt x="2450033" y="1361592"/>
                      <a:pt x="2430061" y="1359960"/>
                    </a:cubicBezTo>
                    <a:cubicBezTo>
                      <a:pt x="2418732" y="1359001"/>
                      <a:pt x="2407114" y="1360824"/>
                      <a:pt x="2395880" y="1359480"/>
                    </a:cubicBezTo>
                    <a:cubicBezTo>
                      <a:pt x="2382919" y="1357944"/>
                      <a:pt x="2370245" y="1354008"/>
                      <a:pt x="2357378" y="1351607"/>
                    </a:cubicBezTo>
                    <a:cubicBezTo>
                      <a:pt x="2353826" y="1350935"/>
                      <a:pt x="2349889" y="1351799"/>
                      <a:pt x="2346145" y="1351991"/>
                    </a:cubicBezTo>
                    <a:cubicBezTo>
                      <a:pt x="2341920" y="1352183"/>
                      <a:pt x="2337791" y="1352567"/>
                      <a:pt x="2333567" y="1352663"/>
                    </a:cubicBezTo>
                    <a:cubicBezTo>
                      <a:pt x="2320700" y="1352856"/>
                      <a:pt x="2307835" y="1352567"/>
                      <a:pt x="2294968" y="1353240"/>
                    </a:cubicBezTo>
                    <a:cubicBezTo>
                      <a:pt x="2287095" y="1353624"/>
                      <a:pt x="2278839" y="1357560"/>
                      <a:pt x="2271540" y="1356120"/>
                    </a:cubicBezTo>
                    <a:cubicBezTo>
                      <a:pt x="2256659" y="1353335"/>
                      <a:pt x="2241776" y="1359576"/>
                      <a:pt x="2226895" y="1354392"/>
                    </a:cubicBezTo>
                    <a:cubicBezTo>
                      <a:pt x="2222285" y="1352856"/>
                      <a:pt x="2215948" y="1356696"/>
                      <a:pt x="2210379" y="1356888"/>
                    </a:cubicBezTo>
                    <a:cubicBezTo>
                      <a:pt x="2196457" y="1357368"/>
                      <a:pt x="2182535" y="1357272"/>
                      <a:pt x="2168613" y="1357176"/>
                    </a:cubicBezTo>
                    <a:cubicBezTo>
                      <a:pt x="2156131" y="1357080"/>
                      <a:pt x="2143168" y="1358424"/>
                      <a:pt x="2131167" y="1355736"/>
                    </a:cubicBezTo>
                    <a:cubicBezTo>
                      <a:pt x="2118588" y="1352856"/>
                      <a:pt x="2107259" y="1353240"/>
                      <a:pt x="2095065" y="1356504"/>
                    </a:cubicBezTo>
                    <a:cubicBezTo>
                      <a:pt x="2086711" y="1358712"/>
                      <a:pt x="2077878" y="1359001"/>
                      <a:pt x="2069237" y="1359672"/>
                    </a:cubicBezTo>
                    <a:cubicBezTo>
                      <a:pt x="2059924" y="1360440"/>
                      <a:pt x="2049650" y="1358424"/>
                      <a:pt x="2041201" y="1361592"/>
                    </a:cubicBezTo>
                    <a:cubicBezTo>
                      <a:pt x="2016044" y="1371002"/>
                      <a:pt x="1990216" y="1373018"/>
                      <a:pt x="1963909" y="1373018"/>
                    </a:cubicBezTo>
                    <a:cubicBezTo>
                      <a:pt x="1959107" y="1373018"/>
                      <a:pt x="1954210" y="1371675"/>
                      <a:pt x="1949603" y="1370234"/>
                    </a:cubicBezTo>
                    <a:cubicBezTo>
                      <a:pt x="1922717" y="1361592"/>
                      <a:pt x="1895737" y="1362360"/>
                      <a:pt x="1868373" y="1367641"/>
                    </a:cubicBezTo>
                    <a:cubicBezTo>
                      <a:pt x="1862708" y="1368794"/>
                      <a:pt x="1856372" y="1368986"/>
                      <a:pt x="1850707" y="1367834"/>
                    </a:cubicBezTo>
                    <a:cubicBezTo>
                      <a:pt x="1834768" y="1364473"/>
                      <a:pt x="1819309" y="1358904"/>
                      <a:pt x="1803275" y="1356504"/>
                    </a:cubicBezTo>
                    <a:cubicBezTo>
                      <a:pt x="1776775" y="1352567"/>
                      <a:pt x="1753828" y="1365817"/>
                      <a:pt x="1730112" y="1374459"/>
                    </a:cubicBezTo>
                    <a:cubicBezTo>
                      <a:pt x="1707548" y="1382620"/>
                      <a:pt x="1688345" y="1401055"/>
                      <a:pt x="1661652" y="1396926"/>
                    </a:cubicBezTo>
                    <a:cubicBezTo>
                      <a:pt x="1658965" y="1396542"/>
                      <a:pt x="1655988" y="1399134"/>
                      <a:pt x="1653011" y="1399807"/>
                    </a:cubicBezTo>
                    <a:cubicBezTo>
                      <a:pt x="1644850" y="1401631"/>
                      <a:pt x="1636689" y="1403839"/>
                      <a:pt x="1628431" y="1404704"/>
                    </a:cubicBezTo>
                    <a:cubicBezTo>
                      <a:pt x="1618350" y="1405856"/>
                      <a:pt x="1608076" y="1405472"/>
                      <a:pt x="1597995" y="1406432"/>
                    </a:cubicBezTo>
                    <a:cubicBezTo>
                      <a:pt x="1585032" y="1407584"/>
                      <a:pt x="1572263" y="1410656"/>
                      <a:pt x="1559396" y="1410656"/>
                    </a:cubicBezTo>
                    <a:cubicBezTo>
                      <a:pt x="1549026" y="1410656"/>
                      <a:pt x="1538753" y="1407104"/>
                      <a:pt x="1528480" y="1405375"/>
                    </a:cubicBezTo>
                    <a:cubicBezTo>
                      <a:pt x="1513981" y="1402975"/>
                      <a:pt x="1498042" y="1403647"/>
                      <a:pt x="1485272" y="1397502"/>
                    </a:cubicBezTo>
                    <a:cubicBezTo>
                      <a:pt x="1471639" y="1390973"/>
                      <a:pt x="1458676" y="1387997"/>
                      <a:pt x="1444562" y="1390013"/>
                    </a:cubicBezTo>
                    <a:cubicBezTo>
                      <a:pt x="1439857" y="1390685"/>
                      <a:pt x="1433808" y="1394718"/>
                      <a:pt x="1431696" y="1398846"/>
                    </a:cubicBezTo>
                    <a:cubicBezTo>
                      <a:pt x="1426991" y="1408064"/>
                      <a:pt x="1420559" y="1409697"/>
                      <a:pt x="1411821" y="1406527"/>
                    </a:cubicBezTo>
                    <a:cubicBezTo>
                      <a:pt x="1404236" y="1403839"/>
                      <a:pt x="1394922" y="1402495"/>
                      <a:pt x="1389738" y="1397310"/>
                    </a:cubicBezTo>
                    <a:cubicBezTo>
                      <a:pt x="1375047" y="1382620"/>
                      <a:pt x="1356324" y="1382140"/>
                      <a:pt x="1338081" y="1378204"/>
                    </a:cubicBezTo>
                    <a:cubicBezTo>
                      <a:pt x="1326945" y="1375802"/>
                      <a:pt x="1316574" y="1375707"/>
                      <a:pt x="1305436" y="1377339"/>
                    </a:cubicBezTo>
                    <a:cubicBezTo>
                      <a:pt x="1281241" y="1380988"/>
                      <a:pt x="1257717" y="1375802"/>
                      <a:pt x="1234481" y="1369178"/>
                    </a:cubicBezTo>
                    <a:cubicBezTo>
                      <a:pt x="1219118" y="1364761"/>
                      <a:pt x="1203372" y="1362073"/>
                      <a:pt x="1188106" y="1357560"/>
                    </a:cubicBezTo>
                    <a:cubicBezTo>
                      <a:pt x="1176680" y="1354104"/>
                      <a:pt x="1165255" y="1349975"/>
                      <a:pt x="1154790" y="1344406"/>
                    </a:cubicBezTo>
                    <a:cubicBezTo>
                      <a:pt x="1139618" y="1336244"/>
                      <a:pt x="1126369" y="1323954"/>
                      <a:pt x="1107069" y="1327219"/>
                    </a:cubicBezTo>
                    <a:cubicBezTo>
                      <a:pt x="1090074" y="1330099"/>
                      <a:pt x="1074713" y="1324051"/>
                      <a:pt x="1059158" y="1318290"/>
                    </a:cubicBezTo>
                    <a:cubicBezTo>
                      <a:pt x="1047732" y="1314065"/>
                      <a:pt x="1036308" y="1309744"/>
                      <a:pt x="1024496" y="1307056"/>
                    </a:cubicBezTo>
                    <a:cubicBezTo>
                      <a:pt x="1010478" y="1303887"/>
                      <a:pt x="994635" y="1305232"/>
                      <a:pt x="982153" y="1299374"/>
                    </a:cubicBezTo>
                    <a:cubicBezTo>
                      <a:pt x="969095" y="1293229"/>
                      <a:pt x="958246" y="1297358"/>
                      <a:pt x="946628" y="1299087"/>
                    </a:cubicBezTo>
                    <a:cubicBezTo>
                      <a:pt x="928097" y="1301775"/>
                      <a:pt x="909661" y="1306768"/>
                      <a:pt x="890939" y="1300431"/>
                    </a:cubicBezTo>
                    <a:cubicBezTo>
                      <a:pt x="868184" y="1292750"/>
                      <a:pt x="845620" y="1284493"/>
                      <a:pt x="822769" y="1277196"/>
                    </a:cubicBezTo>
                    <a:cubicBezTo>
                      <a:pt x="813934" y="1274410"/>
                      <a:pt x="804431" y="1273258"/>
                      <a:pt x="795212" y="1272010"/>
                    </a:cubicBezTo>
                    <a:cubicBezTo>
                      <a:pt x="786476" y="1270954"/>
                      <a:pt x="776010" y="1273642"/>
                      <a:pt x="769288" y="1269610"/>
                    </a:cubicBezTo>
                    <a:cubicBezTo>
                      <a:pt x="752005" y="1259241"/>
                      <a:pt x="734243" y="1254152"/>
                      <a:pt x="714271" y="1254152"/>
                    </a:cubicBezTo>
                    <a:cubicBezTo>
                      <a:pt x="706781" y="1254152"/>
                      <a:pt x="699484" y="1249831"/>
                      <a:pt x="691900" y="1249062"/>
                    </a:cubicBezTo>
                    <a:cubicBezTo>
                      <a:pt x="681529" y="1248103"/>
                      <a:pt x="669623" y="1245510"/>
                      <a:pt x="660598" y="1249159"/>
                    </a:cubicBezTo>
                    <a:cubicBezTo>
                      <a:pt x="639379" y="1257800"/>
                      <a:pt x="622193" y="1250599"/>
                      <a:pt x="603662" y="1242054"/>
                    </a:cubicBezTo>
                    <a:cubicBezTo>
                      <a:pt x="585418" y="1233604"/>
                      <a:pt x="566215" y="1226884"/>
                      <a:pt x="546821" y="1221314"/>
                    </a:cubicBezTo>
                    <a:cubicBezTo>
                      <a:pt x="539524" y="1219298"/>
                      <a:pt x="530787" y="1222659"/>
                      <a:pt x="522721" y="1223330"/>
                    </a:cubicBezTo>
                    <a:cubicBezTo>
                      <a:pt x="519840" y="1223523"/>
                      <a:pt x="516671" y="1223811"/>
                      <a:pt x="514080" y="1222851"/>
                    </a:cubicBezTo>
                    <a:cubicBezTo>
                      <a:pt x="489020" y="1213633"/>
                      <a:pt x="463575" y="1206624"/>
                      <a:pt x="436404" y="1211424"/>
                    </a:cubicBezTo>
                    <a:cubicBezTo>
                      <a:pt x="433908" y="1211905"/>
                      <a:pt x="431123" y="1210849"/>
                      <a:pt x="428626" y="1210177"/>
                    </a:cubicBezTo>
                    <a:cubicBezTo>
                      <a:pt x="416432" y="1206720"/>
                      <a:pt x="404526" y="1201247"/>
                      <a:pt x="392141" y="1199999"/>
                    </a:cubicBezTo>
                    <a:cubicBezTo>
                      <a:pt x="361608" y="1196927"/>
                      <a:pt x="330884" y="1195678"/>
                      <a:pt x="300157" y="1193662"/>
                    </a:cubicBezTo>
                    <a:cubicBezTo>
                      <a:pt x="298237" y="1193566"/>
                      <a:pt x="296221" y="1193566"/>
                      <a:pt x="294493" y="1192894"/>
                    </a:cubicBezTo>
                    <a:cubicBezTo>
                      <a:pt x="283163" y="1188765"/>
                      <a:pt x="273274" y="1190110"/>
                      <a:pt x="263671" y="1197982"/>
                    </a:cubicBezTo>
                    <a:cubicBezTo>
                      <a:pt x="259447" y="1201439"/>
                      <a:pt x="253686" y="1203263"/>
                      <a:pt x="248406" y="1205184"/>
                    </a:cubicBezTo>
                    <a:cubicBezTo>
                      <a:pt x="240628" y="1208065"/>
                      <a:pt x="232659" y="1210849"/>
                      <a:pt x="224594" y="1212673"/>
                    </a:cubicBezTo>
                    <a:cubicBezTo>
                      <a:pt x="216624" y="1214401"/>
                      <a:pt x="208079" y="1216801"/>
                      <a:pt x="200398" y="1215458"/>
                    </a:cubicBezTo>
                    <a:cubicBezTo>
                      <a:pt x="186572" y="1213057"/>
                      <a:pt x="173417" y="1207681"/>
                      <a:pt x="159783" y="1204127"/>
                    </a:cubicBezTo>
                    <a:cubicBezTo>
                      <a:pt x="155079" y="1202879"/>
                      <a:pt x="149893" y="1203072"/>
                      <a:pt x="144997" y="1202975"/>
                    </a:cubicBezTo>
                    <a:cubicBezTo>
                      <a:pt x="133763" y="1202688"/>
                      <a:pt x="122241" y="1205472"/>
                      <a:pt x="112064" y="1197503"/>
                    </a:cubicBezTo>
                    <a:cubicBezTo>
                      <a:pt x="102655" y="1190014"/>
                      <a:pt x="93148" y="1192221"/>
                      <a:pt x="83259" y="1197887"/>
                    </a:cubicBezTo>
                    <a:cubicBezTo>
                      <a:pt x="76154" y="1201920"/>
                      <a:pt x="68090" y="1205088"/>
                      <a:pt x="60120" y="1206624"/>
                    </a:cubicBezTo>
                    <a:cubicBezTo>
                      <a:pt x="49174" y="1208736"/>
                      <a:pt x="38324" y="1209601"/>
                      <a:pt x="26514" y="1208352"/>
                    </a:cubicBezTo>
                    <a:cubicBezTo>
                      <a:pt x="18161" y="1207488"/>
                      <a:pt x="11343" y="1207104"/>
                      <a:pt x="4814" y="1202015"/>
                    </a:cubicBezTo>
                    <a:cubicBezTo>
                      <a:pt x="3759" y="1201247"/>
                      <a:pt x="1839" y="1201055"/>
                      <a:pt x="398" y="1201152"/>
                    </a:cubicBezTo>
                    <a:lnTo>
                      <a:pt x="0" y="1201150"/>
                    </a:lnTo>
                    <a:lnTo>
                      <a:pt x="0" y="1004512"/>
                    </a:lnTo>
                    <a:lnTo>
                      <a:pt x="30355" y="1002784"/>
                    </a:lnTo>
                    <a:cubicBezTo>
                      <a:pt x="37748" y="1002111"/>
                      <a:pt x="44853" y="999520"/>
                      <a:pt x="52151" y="997695"/>
                    </a:cubicBezTo>
                    <a:cubicBezTo>
                      <a:pt x="56183" y="996639"/>
                      <a:pt x="60504" y="993855"/>
                      <a:pt x="64248" y="994430"/>
                    </a:cubicBezTo>
                    <a:cubicBezTo>
                      <a:pt x="85948" y="997791"/>
                      <a:pt x="105823" y="989534"/>
                      <a:pt x="126370" y="985405"/>
                    </a:cubicBezTo>
                    <a:cubicBezTo>
                      <a:pt x="135876" y="983485"/>
                      <a:pt x="144805" y="978876"/>
                      <a:pt x="154022" y="975708"/>
                    </a:cubicBezTo>
                    <a:cubicBezTo>
                      <a:pt x="156423" y="974843"/>
                      <a:pt x="159111" y="974075"/>
                      <a:pt x="161512" y="974268"/>
                    </a:cubicBezTo>
                    <a:cubicBezTo>
                      <a:pt x="175242" y="975420"/>
                      <a:pt x="188876" y="977052"/>
                      <a:pt x="202510" y="978300"/>
                    </a:cubicBezTo>
                    <a:cubicBezTo>
                      <a:pt x="214896" y="979452"/>
                      <a:pt x="227378" y="979836"/>
                      <a:pt x="233235" y="993950"/>
                    </a:cubicBezTo>
                    <a:cubicBezTo>
                      <a:pt x="234100" y="996159"/>
                      <a:pt x="236979" y="997791"/>
                      <a:pt x="239188" y="999231"/>
                    </a:cubicBezTo>
                    <a:cubicBezTo>
                      <a:pt x="273274" y="1021411"/>
                      <a:pt x="291516" y="1020835"/>
                      <a:pt x="324834" y="997407"/>
                    </a:cubicBezTo>
                    <a:cubicBezTo>
                      <a:pt x="328290" y="995007"/>
                      <a:pt x="335683" y="993278"/>
                      <a:pt x="337987" y="995198"/>
                    </a:cubicBezTo>
                    <a:cubicBezTo>
                      <a:pt x="357575" y="1011137"/>
                      <a:pt x="378986" y="1009409"/>
                      <a:pt x="401550" y="1004416"/>
                    </a:cubicBezTo>
                    <a:cubicBezTo>
                      <a:pt x="407407" y="1003072"/>
                      <a:pt x="415664" y="1003072"/>
                      <a:pt x="420081" y="1006240"/>
                    </a:cubicBezTo>
                    <a:cubicBezTo>
                      <a:pt x="441108" y="1020930"/>
                      <a:pt x="463672" y="1018819"/>
                      <a:pt x="486523" y="1014498"/>
                    </a:cubicBezTo>
                    <a:cubicBezTo>
                      <a:pt x="490075" y="1013826"/>
                      <a:pt x="494397" y="1010177"/>
                      <a:pt x="495932" y="1006817"/>
                    </a:cubicBezTo>
                    <a:cubicBezTo>
                      <a:pt x="501406" y="994911"/>
                      <a:pt x="511680" y="990878"/>
                      <a:pt x="523009" y="987517"/>
                    </a:cubicBezTo>
                    <a:cubicBezTo>
                      <a:pt x="540868" y="982044"/>
                      <a:pt x="558438" y="975611"/>
                      <a:pt x="576393" y="970427"/>
                    </a:cubicBezTo>
                    <a:cubicBezTo>
                      <a:pt x="580811" y="969179"/>
                      <a:pt x="586283" y="969947"/>
                      <a:pt x="590892" y="971387"/>
                    </a:cubicBezTo>
                    <a:cubicBezTo>
                      <a:pt x="606638" y="976284"/>
                      <a:pt x="616624" y="988574"/>
                      <a:pt x="627569" y="999904"/>
                    </a:cubicBezTo>
                    <a:cubicBezTo>
                      <a:pt x="632370" y="1004897"/>
                      <a:pt x="638995" y="1008449"/>
                      <a:pt x="645429" y="1011329"/>
                    </a:cubicBezTo>
                    <a:cubicBezTo>
                      <a:pt x="662135" y="1018723"/>
                      <a:pt x="679226" y="1025348"/>
                      <a:pt x="696125" y="1032356"/>
                    </a:cubicBezTo>
                    <a:cubicBezTo>
                      <a:pt x="697757" y="1033029"/>
                      <a:pt x="699100" y="1034757"/>
                      <a:pt x="700349" y="1036197"/>
                    </a:cubicBezTo>
                    <a:cubicBezTo>
                      <a:pt x="712831" y="1051368"/>
                      <a:pt x="725216" y="1066634"/>
                      <a:pt x="737795" y="1081804"/>
                    </a:cubicBezTo>
                    <a:cubicBezTo>
                      <a:pt x="740195" y="1084684"/>
                      <a:pt x="743652" y="1086797"/>
                      <a:pt x="746244" y="1089581"/>
                    </a:cubicBezTo>
                    <a:cubicBezTo>
                      <a:pt x="749893" y="1093422"/>
                      <a:pt x="754502" y="1097071"/>
                      <a:pt x="756422" y="1101680"/>
                    </a:cubicBezTo>
                    <a:cubicBezTo>
                      <a:pt x="762374" y="1116177"/>
                      <a:pt x="773801" y="1122419"/>
                      <a:pt x="788202" y="1125108"/>
                    </a:cubicBezTo>
                    <a:cubicBezTo>
                      <a:pt x="801357" y="1127603"/>
                      <a:pt x="814511" y="1129716"/>
                      <a:pt x="827569" y="1132596"/>
                    </a:cubicBezTo>
                    <a:cubicBezTo>
                      <a:pt x="843507" y="1136053"/>
                      <a:pt x="859350" y="1139798"/>
                      <a:pt x="875097" y="1144022"/>
                    </a:cubicBezTo>
                    <a:cubicBezTo>
                      <a:pt x="881913" y="1145847"/>
                      <a:pt x="889115" y="1147959"/>
                      <a:pt x="894972" y="1151704"/>
                    </a:cubicBezTo>
                    <a:cubicBezTo>
                      <a:pt x="911390" y="1162073"/>
                      <a:pt x="928961" y="1169082"/>
                      <a:pt x="948260" y="1166298"/>
                    </a:cubicBezTo>
                    <a:cubicBezTo>
                      <a:pt x="963718" y="1164089"/>
                      <a:pt x="976680" y="1169754"/>
                      <a:pt x="986282" y="1178588"/>
                    </a:cubicBezTo>
                    <a:cubicBezTo>
                      <a:pt x="1003757" y="1194623"/>
                      <a:pt x="1022479" y="1190973"/>
                      <a:pt x="1041107" y="1185789"/>
                    </a:cubicBezTo>
                    <a:cubicBezTo>
                      <a:pt x="1050708" y="1183101"/>
                      <a:pt x="1058581" y="1183485"/>
                      <a:pt x="1067703" y="1186076"/>
                    </a:cubicBezTo>
                    <a:cubicBezTo>
                      <a:pt x="1088826" y="1192126"/>
                      <a:pt x="1102941" y="1208544"/>
                      <a:pt x="1116574" y="1222946"/>
                    </a:cubicBezTo>
                    <a:cubicBezTo>
                      <a:pt x="1128193" y="1235236"/>
                      <a:pt x="1141251" y="1242149"/>
                      <a:pt x="1155557" y="1247335"/>
                    </a:cubicBezTo>
                    <a:cubicBezTo>
                      <a:pt x="1173608" y="1253959"/>
                      <a:pt x="1187914" y="1251464"/>
                      <a:pt x="1196556" y="1235525"/>
                    </a:cubicBezTo>
                    <a:cubicBezTo>
                      <a:pt x="1198956" y="1231012"/>
                      <a:pt x="1203180" y="1225730"/>
                      <a:pt x="1207693" y="1224387"/>
                    </a:cubicBezTo>
                    <a:cubicBezTo>
                      <a:pt x="1229488" y="1217666"/>
                      <a:pt x="1251572" y="1207872"/>
                      <a:pt x="1274904" y="1213826"/>
                    </a:cubicBezTo>
                    <a:cubicBezTo>
                      <a:pt x="1307165" y="1221987"/>
                      <a:pt x="1338658" y="1221507"/>
                      <a:pt x="1370919" y="1213442"/>
                    </a:cubicBezTo>
                    <a:cubicBezTo>
                      <a:pt x="1423247" y="1200383"/>
                      <a:pt x="1475575" y="1186557"/>
                      <a:pt x="1530593" y="1189437"/>
                    </a:cubicBezTo>
                    <a:cubicBezTo>
                      <a:pt x="1539713" y="1189917"/>
                      <a:pt x="1550563" y="1184060"/>
                      <a:pt x="1558436" y="1178299"/>
                    </a:cubicBezTo>
                    <a:cubicBezTo>
                      <a:pt x="1573511" y="1167354"/>
                      <a:pt x="1572838" y="1166489"/>
                      <a:pt x="1589737" y="1175515"/>
                    </a:cubicBezTo>
                    <a:cubicBezTo>
                      <a:pt x="1593770" y="1177724"/>
                      <a:pt x="1598763" y="1179068"/>
                      <a:pt x="1601740" y="1182333"/>
                    </a:cubicBezTo>
                    <a:cubicBezTo>
                      <a:pt x="1616909" y="1198943"/>
                      <a:pt x="1635633" y="1194910"/>
                      <a:pt x="1654259" y="1192510"/>
                    </a:cubicBezTo>
                    <a:cubicBezTo>
                      <a:pt x="1657524" y="1192030"/>
                      <a:pt x="1661460" y="1191358"/>
                      <a:pt x="1664246" y="1192702"/>
                    </a:cubicBezTo>
                    <a:cubicBezTo>
                      <a:pt x="1676823" y="1198750"/>
                      <a:pt x="1687481" y="1196639"/>
                      <a:pt x="1698427" y="1188381"/>
                    </a:cubicBezTo>
                    <a:cubicBezTo>
                      <a:pt x="1707932" y="1181276"/>
                      <a:pt x="1718878" y="1177052"/>
                      <a:pt x="1730112" y="1185885"/>
                    </a:cubicBezTo>
                    <a:cubicBezTo>
                      <a:pt x="1755076" y="1205472"/>
                      <a:pt x="1781767" y="1206432"/>
                      <a:pt x="1809996" y="1194046"/>
                    </a:cubicBezTo>
                    <a:cubicBezTo>
                      <a:pt x="1830159" y="1185213"/>
                      <a:pt x="1850034" y="1183196"/>
                      <a:pt x="1871254" y="1192126"/>
                    </a:cubicBezTo>
                    <a:cubicBezTo>
                      <a:pt x="1879415" y="1195582"/>
                      <a:pt x="1889977" y="1193278"/>
                      <a:pt x="1899482" y="1194046"/>
                    </a:cubicBezTo>
                    <a:cubicBezTo>
                      <a:pt x="1904859" y="1194430"/>
                      <a:pt x="1910813" y="1194526"/>
                      <a:pt x="1915420" y="1196927"/>
                    </a:cubicBezTo>
                    <a:cubicBezTo>
                      <a:pt x="1927711" y="1203072"/>
                      <a:pt x="1939136" y="1210945"/>
                      <a:pt x="1951522" y="1216994"/>
                    </a:cubicBezTo>
                    <a:cubicBezTo>
                      <a:pt x="1957475" y="1219874"/>
                      <a:pt x="1964580" y="1221410"/>
                      <a:pt x="1971302" y="1221507"/>
                    </a:cubicBezTo>
                    <a:cubicBezTo>
                      <a:pt x="1991177" y="1221987"/>
                      <a:pt x="2011052" y="1221987"/>
                      <a:pt x="2030831" y="1221123"/>
                    </a:cubicBezTo>
                    <a:cubicBezTo>
                      <a:pt x="2063476" y="1219778"/>
                      <a:pt x="2096601" y="1219490"/>
                      <a:pt x="2120125" y="1190878"/>
                    </a:cubicBezTo>
                    <a:cubicBezTo>
                      <a:pt x="2122046" y="1188573"/>
                      <a:pt x="2126174" y="1187229"/>
                      <a:pt x="2129439" y="1186845"/>
                    </a:cubicBezTo>
                    <a:cubicBezTo>
                      <a:pt x="2144513" y="1185021"/>
                      <a:pt x="2159971" y="1184828"/>
                      <a:pt x="2174854" y="1181852"/>
                    </a:cubicBezTo>
                    <a:cubicBezTo>
                      <a:pt x="2186760" y="1179452"/>
                      <a:pt x="2196650" y="1180220"/>
                      <a:pt x="2205674" y="1188669"/>
                    </a:cubicBezTo>
                    <a:cubicBezTo>
                      <a:pt x="2217485" y="1199807"/>
                      <a:pt x="2231887" y="1206336"/>
                      <a:pt x="2247634" y="1202784"/>
                    </a:cubicBezTo>
                    <a:cubicBezTo>
                      <a:pt x="2263379" y="1199327"/>
                      <a:pt x="2273749" y="1206816"/>
                      <a:pt x="2285367" y="1214594"/>
                    </a:cubicBezTo>
                    <a:cubicBezTo>
                      <a:pt x="2293817" y="1220258"/>
                      <a:pt x="2303418" y="1227363"/>
                      <a:pt x="2312827" y="1227939"/>
                    </a:cubicBezTo>
                    <a:cubicBezTo>
                      <a:pt x="2334143" y="1229187"/>
                      <a:pt x="2352482" y="1248967"/>
                      <a:pt x="2375622" y="1237733"/>
                    </a:cubicBezTo>
                    <a:cubicBezTo>
                      <a:pt x="2377158" y="1236965"/>
                      <a:pt x="2379942" y="1238885"/>
                      <a:pt x="2382151" y="1239365"/>
                    </a:cubicBezTo>
                    <a:cubicBezTo>
                      <a:pt x="2399817" y="1243014"/>
                      <a:pt x="2416428" y="1239461"/>
                      <a:pt x="2429390" y="1227459"/>
                    </a:cubicBezTo>
                    <a:cubicBezTo>
                      <a:pt x="2446385" y="1211809"/>
                      <a:pt x="2465203" y="1210272"/>
                      <a:pt x="2486134" y="1215362"/>
                    </a:cubicBezTo>
                    <a:cubicBezTo>
                      <a:pt x="2492856" y="1216994"/>
                      <a:pt x="2499577" y="1218146"/>
                      <a:pt x="2506394" y="1219490"/>
                    </a:cubicBezTo>
                    <a:cubicBezTo>
                      <a:pt x="2515611" y="1221410"/>
                      <a:pt x="2524925" y="1223427"/>
                      <a:pt x="2534142" y="1225347"/>
                    </a:cubicBezTo>
                    <a:cubicBezTo>
                      <a:pt x="2543072" y="1227268"/>
                      <a:pt x="2552962" y="1230532"/>
                      <a:pt x="2559874" y="1222275"/>
                    </a:cubicBezTo>
                    <a:cubicBezTo>
                      <a:pt x="2565827" y="1215169"/>
                      <a:pt x="2570052" y="1215842"/>
                      <a:pt x="2575525" y="1221987"/>
                    </a:cubicBezTo>
                    <a:cubicBezTo>
                      <a:pt x="2594536" y="1243494"/>
                      <a:pt x="2617580" y="1256936"/>
                      <a:pt x="2646960" y="1257896"/>
                    </a:cubicBezTo>
                    <a:cubicBezTo>
                      <a:pt x="2653009" y="1258088"/>
                      <a:pt x="2659154" y="1259432"/>
                      <a:pt x="2665107" y="1260873"/>
                    </a:cubicBezTo>
                    <a:cubicBezTo>
                      <a:pt x="2668756" y="1261736"/>
                      <a:pt x="2673173" y="1262697"/>
                      <a:pt x="2675381" y="1265290"/>
                    </a:cubicBezTo>
                    <a:cubicBezTo>
                      <a:pt x="2692567" y="1285068"/>
                      <a:pt x="2713979" y="1298799"/>
                      <a:pt x="2737311" y="1309841"/>
                    </a:cubicBezTo>
                    <a:cubicBezTo>
                      <a:pt x="2745664" y="1313777"/>
                      <a:pt x="2754594" y="1317713"/>
                      <a:pt x="2763619" y="1318866"/>
                    </a:cubicBezTo>
                    <a:cubicBezTo>
                      <a:pt x="2773028" y="1320018"/>
                      <a:pt x="2782917" y="1318098"/>
                      <a:pt x="2792519" y="1317041"/>
                    </a:cubicBezTo>
                    <a:cubicBezTo>
                      <a:pt x="2798184" y="1316466"/>
                      <a:pt x="2804713" y="1316561"/>
                      <a:pt x="2809226" y="1313777"/>
                    </a:cubicBezTo>
                    <a:cubicBezTo>
                      <a:pt x="2823532" y="1305039"/>
                      <a:pt x="2837358" y="1295631"/>
                      <a:pt x="2850705" y="1285452"/>
                    </a:cubicBezTo>
                    <a:cubicBezTo>
                      <a:pt x="2862131" y="1276715"/>
                      <a:pt x="2864435" y="1275467"/>
                      <a:pt x="2874324" y="1286413"/>
                    </a:cubicBezTo>
                    <a:cubicBezTo>
                      <a:pt x="2884502" y="1297647"/>
                      <a:pt x="2897176" y="1303503"/>
                      <a:pt x="2911194" y="1305903"/>
                    </a:cubicBezTo>
                    <a:cubicBezTo>
                      <a:pt x="2933373" y="1309648"/>
                      <a:pt x="2955745" y="1312816"/>
                      <a:pt x="2978116" y="1314641"/>
                    </a:cubicBezTo>
                    <a:cubicBezTo>
                      <a:pt x="2998375" y="1316273"/>
                      <a:pt x="3008073" y="1307440"/>
                      <a:pt x="3012106" y="1287373"/>
                    </a:cubicBezTo>
                    <a:cubicBezTo>
                      <a:pt x="3014410" y="1276235"/>
                      <a:pt x="3017387" y="1264137"/>
                      <a:pt x="3029676" y="1261161"/>
                    </a:cubicBezTo>
                    <a:cubicBezTo>
                      <a:pt x="3049744" y="1256360"/>
                      <a:pt x="3070579" y="1254248"/>
                      <a:pt x="3080469" y="1230724"/>
                    </a:cubicBezTo>
                    <a:cubicBezTo>
                      <a:pt x="3085941" y="1235909"/>
                      <a:pt x="3089302" y="1238981"/>
                      <a:pt x="3092567" y="1242054"/>
                    </a:cubicBezTo>
                    <a:cubicBezTo>
                      <a:pt x="3101592" y="1250599"/>
                      <a:pt x="3120314" y="1254248"/>
                      <a:pt x="3129821" y="1246855"/>
                    </a:cubicBezTo>
                    <a:cubicBezTo>
                      <a:pt x="3143839" y="1236101"/>
                      <a:pt x="3156705" y="1238117"/>
                      <a:pt x="3170147" y="1246471"/>
                    </a:cubicBezTo>
                    <a:cubicBezTo>
                      <a:pt x="3192615" y="1260297"/>
                      <a:pt x="3217674" y="1257128"/>
                      <a:pt x="3240429" y="1251559"/>
                    </a:cubicBezTo>
                    <a:cubicBezTo>
                      <a:pt x="3257617" y="1247430"/>
                      <a:pt x="3275956" y="1239845"/>
                      <a:pt x="3287189" y="1222466"/>
                    </a:cubicBezTo>
                    <a:cubicBezTo>
                      <a:pt x="3290741" y="1216898"/>
                      <a:pt x="3298711" y="1214113"/>
                      <a:pt x="3305049" y="1210465"/>
                    </a:cubicBezTo>
                    <a:cubicBezTo>
                      <a:pt x="3310329" y="1207488"/>
                      <a:pt x="3315898" y="1204704"/>
                      <a:pt x="3321755" y="1202784"/>
                    </a:cubicBezTo>
                    <a:cubicBezTo>
                      <a:pt x="3327995" y="1200671"/>
                      <a:pt x="3334909" y="1197598"/>
                      <a:pt x="3341055" y="1198463"/>
                    </a:cubicBezTo>
                    <a:cubicBezTo>
                      <a:pt x="3359681" y="1200959"/>
                      <a:pt x="3374467" y="1196062"/>
                      <a:pt x="3387621" y="1182140"/>
                    </a:cubicBezTo>
                    <a:cubicBezTo>
                      <a:pt x="3394439" y="1174939"/>
                      <a:pt x="3404520" y="1166202"/>
                      <a:pt x="3413161" y="1166105"/>
                    </a:cubicBezTo>
                    <a:cubicBezTo>
                      <a:pt x="3434189" y="1165818"/>
                      <a:pt x="3451663" y="1158905"/>
                      <a:pt x="3470579" y="1150647"/>
                    </a:cubicBezTo>
                    <a:cubicBezTo>
                      <a:pt x="3482772" y="1145366"/>
                      <a:pt x="3496598" y="1141718"/>
                      <a:pt x="3509657" y="1136821"/>
                    </a:cubicBezTo>
                    <a:cubicBezTo>
                      <a:pt x="3524923" y="1131060"/>
                      <a:pt x="3541534" y="1128948"/>
                      <a:pt x="3550847" y="1113009"/>
                    </a:cubicBezTo>
                    <a:cubicBezTo>
                      <a:pt x="3551903" y="1111281"/>
                      <a:pt x="3555072" y="1110993"/>
                      <a:pt x="3556608" y="1109361"/>
                    </a:cubicBezTo>
                    <a:cubicBezTo>
                      <a:pt x="3561505" y="1104368"/>
                      <a:pt x="3567842" y="1099760"/>
                      <a:pt x="3570435" y="1093710"/>
                    </a:cubicBezTo>
                    <a:cubicBezTo>
                      <a:pt x="3577923" y="1076044"/>
                      <a:pt x="3583780" y="1057800"/>
                      <a:pt x="3590501" y="1039846"/>
                    </a:cubicBezTo>
                    <a:cubicBezTo>
                      <a:pt x="3591942" y="1036005"/>
                      <a:pt x="3593285" y="1031108"/>
                      <a:pt x="3596263" y="1028900"/>
                    </a:cubicBezTo>
                    <a:cubicBezTo>
                      <a:pt x="3613449" y="1016226"/>
                      <a:pt x="3630925" y="1004032"/>
                      <a:pt x="3648591" y="992030"/>
                    </a:cubicBezTo>
                    <a:cubicBezTo>
                      <a:pt x="3655696" y="987229"/>
                      <a:pt x="3661649" y="989918"/>
                      <a:pt x="3667986" y="995487"/>
                    </a:cubicBezTo>
                    <a:cubicBezTo>
                      <a:pt x="3674131" y="1000768"/>
                      <a:pt x="3681717" y="1006240"/>
                      <a:pt x="3689397" y="1007585"/>
                    </a:cubicBezTo>
                    <a:cubicBezTo>
                      <a:pt x="3704760" y="1010177"/>
                      <a:pt x="3720698" y="1010753"/>
                      <a:pt x="3736349" y="1010753"/>
                    </a:cubicBezTo>
                    <a:cubicBezTo>
                      <a:pt x="3742205" y="1010753"/>
                      <a:pt x="3748446" y="1007297"/>
                      <a:pt x="3753919" y="1004513"/>
                    </a:cubicBezTo>
                    <a:cubicBezTo>
                      <a:pt x="3764289" y="999231"/>
                      <a:pt x="3773890" y="992126"/>
                      <a:pt x="3784643" y="987710"/>
                    </a:cubicBezTo>
                    <a:cubicBezTo>
                      <a:pt x="3797126" y="982621"/>
                      <a:pt x="3804615" y="974459"/>
                      <a:pt x="3808359" y="961689"/>
                    </a:cubicBezTo>
                    <a:cubicBezTo>
                      <a:pt x="3813929" y="942679"/>
                      <a:pt x="3827179" y="929428"/>
                      <a:pt x="3842829" y="918674"/>
                    </a:cubicBezTo>
                    <a:cubicBezTo>
                      <a:pt x="3862705" y="904944"/>
                      <a:pt x="3886421" y="905616"/>
                      <a:pt x="3908983" y="902256"/>
                    </a:cubicBezTo>
                    <a:cubicBezTo>
                      <a:pt x="3917625" y="901008"/>
                      <a:pt x="3926555" y="899951"/>
                      <a:pt x="3934428" y="896783"/>
                    </a:cubicBezTo>
                    <a:cubicBezTo>
                      <a:pt x="3964288" y="884877"/>
                      <a:pt x="3994149" y="873548"/>
                      <a:pt x="4026987" y="873835"/>
                    </a:cubicBezTo>
                    <a:cubicBezTo>
                      <a:pt x="4029674" y="873835"/>
                      <a:pt x="4032363" y="873548"/>
                      <a:pt x="4035051" y="873067"/>
                    </a:cubicBezTo>
                    <a:cubicBezTo>
                      <a:pt x="4058383" y="869131"/>
                      <a:pt x="4082483" y="867594"/>
                      <a:pt x="4099189" y="846664"/>
                    </a:cubicBezTo>
                    <a:cubicBezTo>
                      <a:pt x="4102261" y="842823"/>
                      <a:pt x="4109271" y="841671"/>
                      <a:pt x="4114647" y="840134"/>
                    </a:cubicBezTo>
                    <a:cubicBezTo>
                      <a:pt x="4123961" y="837638"/>
                      <a:pt x="4130203" y="832549"/>
                      <a:pt x="4133563" y="823427"/>
                    </a:cubicBezTo>
                    <a:cubicBezTo>
                      <a:pt x="4139229" y="807681"/>
                      <a:pt x="4145949" y="792223"/>
                      <a:pt x="4151039" y="776284"/>
                    </a:cubicBezTo>
                    <a:cubicBezTo>
                      <a:pt x="4154591" y="765338"/>
                      <a:pt x="4161215" y="759289"/>
                      <a:pt x="4171489" y="754776"/>
                    </a:cubicBezTo>
                    <a:cubicBezTo>
                      <a:pt x="4177251" y="752280"/>
                      <a:pt x="4182243" y="746808"/>
                      <a:pt x="4186372" y="741718"/>
                    </a:cubicBezTo>
                    <a:cubicBezTo>
                      <a:pt x="4191365" y="735573"/>
                      <a:pt x="4193957" y="727412"/>
                      <a:pt x="4199429" y="721940"/>
                    </a:cubicBezTo>
                    <a:cubicBezTo>
                      <a:pt x="4212775" y="708305"/>
                      <a:pt x="4216905" y="693231"/>
                      <a:pt x="4212487" y="674604"/>
                    </a:cubicBezTo>
                    <a:cubicBezTo>
                      <a:pt x="4208551" y="658090"/>
                      <a:pt x="4218921" y="636006"/>
                      <a:pt x="4232555" y="632645"/>
                    </a:cubicBezTo>
                    <a:cubicBezTo>
                      <a:pt x="4247629" y="628900"/>
                      <a:pt x="4257999" y="619684"/>
                      <a:pt x="4268657" y="609410"/>
                    </a:cubicBezTo>
                    <a:cubicBezTo>
                      <a:pt x="4274609" y="603649"/>
                      <a:pt x="4282963" y="598656"/>
                      <a:pt x="4291028" y="597216"/>
                    </a:cubicBezTo>
                    <a:cubicBezTo>
                      <a:pt x="4321657" y="591647"/>
                      <a:pt x="4350557" y="598464"/>
                      <a:pt x="4379651" y="609506"/>
                    </a:cubicBezTo>
                    <a:cubicBezTo>
                      <a:pt x="4398661" y="616707"/>
                      <a:pt x="4419784" y="618627"/>
                      <a:pt x="4440139" y="621507"/>
                    </a:cubicBezTo>
                    <a:cubicBezTo>
                      <a:pt x="4446477" y="622371"/>
                      <a:pt x="4454542" y="620452"/>
                      <a:pt x="4460015" y="616899"/>
                    </a:cubicBezTo>
                    <a:cubicBezTo>
                      <a:pt x="4479218" y="604609"/>
                      <a:pt x="4498325" y="591935"/>
                      <a:pt x="4516183" y="577724"/>
                    </a:cubicBezTo>
                    <a:cubicBezTo>
                      <a:pt x="4532795" y="564379"/>
                      <a:pt x="4551517" y="558810"/>
                      <a:pt x="4571681" y="560250"/>
                    </a:cubicBezTo>
                    <a:cubicBezTo>
                      <a:pt x="4586371" y="561306"/>
                      <a:pt x="4599621" y="558905"/>
                      <a:pt x="4613447" y="555257"/>
                    </a:cubicBezTo>
                    <a:cubicBezTo>
                      <a:pt x="4624969" y="552185"/>
                      <a:pt x="4637643" y="550072"/>
                      <a:pt x="4649355" y="551417"/>
                    </a:cubicBezTo>
                    <a:cubicBezTo>
                      <a:pt x="4665775" y="553337"/>
                      <a:pt x="4679313" y="550553"/>
                      <a:pt x="4692467" y="540663"/>
                    </a:cubicBezTo>
                    <a:cubicBezTo>
                      <a:pt x="4699476" y="535382"/>
                      <a:pt x="4708502" y="532598"/>
                      <a:pt x="4716855" y="528949"/>
                    </a:cubicBezTo>
                    <a:cubicBezTo>
                      <a:pt x="4729721" y="523284"/>
                      <a:pt x="4743067" y="518483"/>
                      <a:pt x="4755645" y="512147"/>
                    </a:cubicBezTo>
                    <a:cubicBezTo>
                      <a:pt x="4769183" y="505425"/>
                      <a:pt x="4781569" y="496112"/>
                      <a:pt x="4795395" y="490351"/>
                    </a:cubicBezTo>
                    <a:cubicBezTo>
                      <a:pt x="4810278" y="484110"/>
                      <a:pt x="4819879" y="474605"/>
                      <a:pt x="4825928" y="459818"/>
                    </a:cubicBezTo>
                    <a:cubicBezTo>
                      <a:pt x="4829769" y="450504"/>
                      <a:pt x="4835049" y="440615"/>
                      <a:pt x="4842347" y="434086"/>
                    </a:cubicBezTo>
                    <a:cubicBezTo>
                      <a:pt x="4857422" y="420740"/>
                      <a:pt x="4875087" y="410370"/>
                      <a:pt x="4890451" y="397216"/>
                    </a:cubicBezTo>
                    <a:cubicBezTo>
                      <a:pt x="4912054" y="378781"/>
                      <a:pt x="4932025" y="359194"/>
                      <a:pt x="4933945" y="327701"/>
                    </a:cubicBezTo>
                    <a:cubicBezTo>
                      <a:pt x="4935001" y="310322"/>
                      <a:pt x="4944219" y="302929"/>
                      <a:pt x="4961214" y="298801"/>
                    </a:cubicBezTo>
                    <a:cubicBezTo>
                      <a:pt x="4966878" y="297457"/>
                      <a:pt x="4974945" y="294864"/>
                      <a:pt x="4976672" y="290639"/>
                    </a:cubicBezTo>
                    <a:cubicBezTo>
                      <a:pt x="4981857" y="278061"/>
                      <a:pt x="4992610" y="275565"/>
                      <a:pt x="5002979" y="270573"/>
                    </a:cubicBezTo>
                    <a:cubicBezTo>
                      <a:pt x="5009221" y="267596"/>
                      <a:pt x="5016903" y="261739"/>
                      <a:pt x="5018535" y="255690"/>
                    </a:cubicBezTo>
                    <a:cubicBezTo>
                      <a:pt x="5025255" y="231206"/>
                      <a:pt x="5043690" y="216804"/>
                      <a:pt x="5061069" y="200961"/>
                    </a:cubicBezTo>
                    <a:cubicBezTo>
                      <a:pt x="5066158" y="196256"/>
                      <a:pt x="5071631" y="190879"/>
                      <a:pt x="5074127" y="184735"/>
                    </a:cubicBezTo>
                    <a:cubicBezTo>
                      <a:pt x="5079409" y="171484"/>
                      <a:pt x="5087281" y="161882"/>
                      <a:pt x="5101108" y="156891"/>
                    </a:cubicBezTo>
                    <a:cubicBezTo>
                      <a:pt x="5105524" y="155354"/>
                      <a:pt x="5109557" y="151801"/>
                      <a:pt x="5112918" y="148441"/>
                    </a:cubicBezTo>
                    <a:cubicBezTo>
                      <a:pt x="5120119" y="141144"/>
                      <a:pt x="5126167" y="132598"/>
                      <a:pt x="5133753" y="125782"/>
                    </a:cubicBezTo>
                    <a:cubicBezTo>
                      <a:pt x="5153051" y="108211"/>
                      <a:pt x="5172159" y="90928"/>
                      <a:pt x="5183393" y="66348"/>
                    </a:cubicBezTo>
                    <a:cubicBezTo>
                      <a:pt x="5188865" y="54346"/>
                      <a:pt x="5195107" y="41288"/>
                      <a:pt x="5204709" y="33030"/>
                    </a:cubicBezTo>
                    <a:cubicBezTo>
                      <a:pt x="5216903" y="22565"/>
                      <a:pt x="5232937" y="16612"/>
                      <a:pt x="5247243" y="8451"/>
                    </a:cubicBezTo>
                    <a:close/>
                  </a:path>
                </a:pathLst>
              </a:custGeom>
              <a:blipFill dpi="0" rotWithShape="1">
                <a:blip r:embed="rId2">
                  <a:alphaModFix amt="57000"/>
                </a:blip>
                <a:srcRect/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</p:grpSp>
      <p:pic>
        <p:nvPicPr>
          <p:cNvPr id="1026" name="Picture 2" descr="Health &amp; Wellbeing">
            <a:extLst>
              <a:ext uri="{FF2B5EF4-FFF2-40B4-BE49-F238E27FC236}">
                <a16:creationId xmlns:a16="http://schemas.microsoft.com/office/drawing/2014/main" id="{9DFBE8DC-F838-BBF7-F8DB-6FE489A5B7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541932" y="2115894"/>
            <a:ext cx="4369112" cy="1533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071453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251E04-CD11-6962-71BF-A1EB059263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Assignment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95C16C-68DC-9B7D-FCE7-34950A1CC8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421682"/>
            <a:ext cx="4977578" cy="3639289"/>
          </a:xfrm>
        </p:spPr>
        <p:txBody>
          <a:bodyPr anchor="ctr">
            <a:normAutofit/>
          </a:bodyPr>
          <a:lstStyle/>
          <a:p>
            <a:r>
              <a:rPr lang="en-GB" sz="3200" dirty="0">
                <a:solidFill>
                  <a:schemeClr val="tx2"/>
                </a:solidFill>
                <a:cs typeface="Calibri"/>
              </a:rPr>
              <a:t>Due by 12</a:t>
            </a:r>
            <a:r>
              <a:rPr lang="en-GB" sz="3200" baseline="30000" dirty="0">
                <a:solidFill>
                  <a:schemeClr val="tx2"/>
                </a:solidFill>
                <a:cs typeface="Calibri"/>
              </a:rPr>
              <a:t>th</a:t>
            </a:r>
            <a:r>
              <a:rPr lang="en-GB" sz="3200" dirty="0">
                <a:solidFill>
                  <a:schemeClr val="tx2"/>
                </a:solidFill>
                <a:cs typeface="Calibri"/>
              </a:rPr>
              <a:t> January 2024 by 23:59pm</a:t>
            </a:r>
          </a:p>
          <a:p>
            <a:r>
              <a:rPr lang="en-GB" sz="3200" dirty="0">
                <a:solidFill>
                  <a:schemeClr val="tx2"/>
                </a:solidFill>
                <a:cs typeface="Calibri"/>
              </a:rPr>
              <a:t>Moodle tile, Assessments, assessment briefs</a:t>
            </a:r>
          </a:p>
          <a:p>
            <a:r>
              <a:rPr lang="en-GB" sz="3200" dirty="0">
                <a:cs typeface="Calibri"/>
              </a:rPr>
              <a:t>What is the question demanding?</a:t>
            </a:r>
            <a:endParaRPr lang="en-GB" sz="3200" dirty="0">
              <a:solidFill>
                <a:schemeClr val="tx2"/>
              </a:solidFill>
              <a:cs typeface="Calibri"/>
            </a:endParaRPr>
          </a:p>
          <a:p>
            <a:endParaRPr lang="en-GB" sz="1800" dirty="0">
              <a:solidFill>
                <a:schemeClr val="tx2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Graphic 6" descr="Closed Book">
            <a:extLst>
              <a:ext uri="{FF2B5EF4-FFF2-40B4-BE49-F238E27FC236}">
                <a16:creationId xmlns:a16="http://schemas.microsoft.com/office/drawing/2014/main" id="{4BFFD884-0853-05AE-04D3-312A41B901E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19937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3" name="Rectangle 4102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66D8B0-4F2C-4CC0-F71A-AE2054331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4800"/>
              <a:t>Turnitin - Tii</a:t>
            </a:r>
          </a:p>
        </p:txBody>
      </p:sp>
      <p:sp>
        <p:nvSpPr>
          <p:cNvPr id="4105" name="Rectangle 4104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07" name="Rectangle 4106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50A0A3-BC05-34FE-EFBE-93B04C8490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919" y="2599509"/>
            <a:ext cx="4827639" cy="3639450"/>
          </a:xfrm>
        </p:spPr>
        <p:txBody>
          <a:bodyPr anchor="ctr">
            <a:normAutofit/>
          </a:bodyPr>
          <a:lstStyle/>
          <a:p>
            <a:r>
              <a:rPr lang="en-GB" sz="2000" dirty="0"/>
              <a:t>Assignments will have a date for submission</a:t>
            </a:r>
          </a:p>
          <a:p>
            <a:r>
              <a:rPr lang="en-GB" sz="2000" dirty="0"/>
              <a:t>Always by 23:59 hrs</a:t>
            </a:r>
          </a:p>
          <a:p>
            <a:r>
              <a:rPr lang="en-GB" sz="2000" dirty="0"/>
              <a:t>If 1 week late your paper will be capped at 40%</a:t>
            </a:r>
          </a:p>
          <a:p>
            <a:r>
              <a:rPr lang="en-GB" sz="2000" dirty="0"/>
              <a:t>After this date you will receive 0% = Resit</a:t>
            </a:r>
          </a:p>
          <a:p>
            <a:endParaRPr lang="en-GB" sz="2000" dirty="0"/>
          </a:p>
          <a:p>
            <a:endParaRPr lang="en-GB" sz="2000" dirty="0"/>
          </a:p>
        </p:txBody>
      </p:sp>
      <p:pic>
        <p:nvPicPr>
          <p:cNvPr id="4098" name="Picture 2" descr="Empower Students to Do Their Best, Original Work | Turnitin">
            <a:extLst>
              <a:ext uri="{FF2B5EF4-FFF2-40B4-BE49-F238E27FC236}">
                <a16:creationId xmlns:a16="http://schemas.microsoft.com/office/drawing/2014/main" id="{7289F9A3-D2CA-3BBD-37BE-CEA8F6EEFB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574226" y="2999987"/>
            <a:ext cx="5487583" cy="2682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09" name="Rectangle 4108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08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19D32F93-50AC-4C46-A5DB-291C60DDB7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E04B5EB-F158-4507-90DD-BD23620C7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65201" y="1036674"/>
            <a:ext cx="3689096" cy="1931378"/>
          </a:xfrm>
        </p:spPr>
        <p:txBody>
          <a:bodyPr anchor="b">
            <a:normAutofit/>
          </a:bodyPr>
          <a:lstStyle/>
          <a:p>
            <a:pPr algn="r"/>
            <a:r>
              <a:rPr lang="en-GB" sz="4500" dirty="0">
                <a:cs typeface="Calibri Light"/>
              </a:rPr>
              <a:t>Understanding Assessments</a:t>
            </a:r>
            <a:endParaRPr lang="en-GB" sz="45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65202" y="3429000"/>
            <a:ext cx="3689094" cy="2466471"/>
          </a:xfrm>
        </p:spPr>
        <p:txBody>
          <a:bodyPr anchor="t">
            <a:normAutofit/>
          </a:bodyPr>
          <a:lstStyle/>
          <a:p>
            <a:pPr algn="r"/>
            <a:r>
              <a:rPr lang="en-GB" sz="2000" dirty="0"/>
              <a:t>Discuss – what kind of key do you think</a:t>
            </a:r>
          </a:p>
          <a:p>
            <a:pPr algn="r"/>
            <a:endParaRPr lang="en-GB" sz="2000" dirty="0"/>
          </a:p>
          <a:p>
            <a:pPr algn="r"/>
            <a:r>
              <a:rPr lang="en-GB" sz="2000" dirty="0"/>
              <a:t>How do you think you are going to be assessed?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BA9E7CC-D33A-556D-5D20-18CD4EA20FD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r="6250" b="6250"/>
          <a:stretch/>
        </p:blipFill>
        <p:spPr>
          <a:xfrm>
            <a:off x="5342862" y="1792192"/>
            <a:ext cx="4811872" cy="27066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067923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Slide Background">
            <a:extLst>
              <a:ext uri="{FF2B5EF4-FFF2-40B4-BE49-F238E27FC236}">
                <a16:creationId xmlns:a16="http://schemas.microsoft.com/office/drawing/2014/main" id="{649C91A9-84E7-4BF0-9026-62F01380D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459C56-7A35-46C1-0D5F-9889EC7DBF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2" y="956281"/>
            <a:ext cx="4230482" cy="1307948"/>
          </a:xfrm>
        </p:spPr>
        <p:txBody>
          <a:bodyPr anchor="b">
            <a:normAutofit/>
          </a:bodyPr>
          <a:lstStyle/>
          <a:p>
            <a:r>
              <a:rPr lang="en-GB" sz="3600" dirty="0"/>
              <a:t>Types of Assessment </a:t>
            </a:r>
          </a:p>
        </p:txBody>
      </p:sp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9B47378D-AD27-45D0-8C1C-5B1098DCC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32004" y="0"/>
            <a:ext cx="6559995" cy="6858000"/>
          </a:xfrm>
          <a:prstGeom prst="rect">
            <a:avLst/>
          </a:prstGeom>
          <a:ln>
            <a:noFill/>
          </a:ln>
          <a:effectLst>
            <a:outerShdw blurRad="381000" dist="317500" dir="8520000" sx="95000" sy="95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2" descr="July « 2017 « Sue Unerman MediaComment">
            <a:extLst>
              <a:ext uri="{FF2B5EF4-FFF2-40B4-BE49-F238E27FC236}">
                <a16:creationId xmlns:a16="http://schemas.microsoft.com/office/drawing/2014/main" id="{543047B1-5D16-DC10-1DB5-20DA23FD7E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606338" y="1797065"/>
            <a:ext cx="4511442" cy="3503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E58B1629-F209-47B0-BA59-6BD937DBB0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A23BDBB-6571-A34F-EA81-C12E080CCDF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88773823"/>
              </p:ext>
            </p:extLst>
          </p:nvPr>
        </p:nvGraphicFramePr>
        <p:xfrm>
          <a:off x="523844" y="2380343"/>
          <a:ext cx="4584317" cy="40494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7268031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E23FEA8-6032-A21E-3204-D2C1E9C3FB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>
                <a:ln w="22225">
                  <a:solidFill>
                    <a:srgbClr val="FFFFFF"/>
                  </a:solidFill>
                </a:ln>
              </a:rPr>
              <a:t>What’s the first step?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46C650-059C-609D-6B5E-3DCF775268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 fontScale="92500"/>
          </a:bodyPr>
          <a:lstStyle/>
          <a:p>
            <a:r>
              <a:rPr lang="en-GB" sz="2200" dirty="0"/>
              <a:t>Understand what you are being asked to do!</a:t>
            </a:r>
          </a:p>
          <a:p>
            <a:endParaRPr lang="en-GB" sz="2200" dirty="0"/>
          </a:p>
          <a:p>
            <a:r>
              <a:rPr lang="en-GB" sz="2200" dirty="0"/>
              <a:t>Read the assignment brief carefully, and identify </a:t>
            </a:r>
            <a:r>
              <a:rPr lang="en-GB" sz="2200" b="1" dirty="0"/>
              <a:t>command words</a:t>
            </a:r>
            <a:r>
              <a:rPr lang="en-GB" sz="2200" dirty="0"/>
              <a:t>.</a:t>
            </a:r>
          </a:p>
          <a:p>
            <a:endParaRPr lang="en-GB" sz="2200" dirty="0"/>
          </a:p>
          <a:p>
            <a:r>
              <a:rPr lang="en-GB" sz="2200" dirty="0"/>
              <a:t>Command words tell you how to answer the question.</a:t>
            </a:r>
          </a:p>
        </p:txBody>
      </p:sp>
      <p:pic>
        <p:nvPicPr>
          <p:cNvPr id="16" name="Picture 7" descr="Sticky notes with question marks">
            <a:extLst>
              <a:ext uri="{FF2B5EF4-FFF2-40B4-BE49-F238E27FC236}">
                <a16:creationId xmlns:a16="http://schemas.microsoft.com/office/drawing/2014/main" id="{E7276704-1FB4-9C83-3774-AC752E3E3A2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6524" r="16523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407490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42ADA5-CAA8-2801-FA7E-7E71C226B8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key words…</a:t>
            </a:r>
          </a:p>
        </p:txBody>
      </p: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F623F88D-4B68-4A50-1DF7-50F2D981567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6"/>
          <a:ext cx="10515600" cy="1440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10" name="Content Placeholder 2">
            <a:extLst>
              <a:ext uri="{FF2B5EF4-FFF2-40B4-BE49-F238E27FC236}">
                <a16:creationId xmlns:a16="http://schemas.microsoft.com/office/drawing/2014/main" id="{3FD6BCCA-98D7-ADB7-6A4B-BFE6CA0A8AC2}"/>
              </a:ext>
            </a:extLst>
          </p:cNvPr>
          <p:cNvGraphicFramePr>
            <a:graphicFrameLocks/>
          </p:cNvGraphicFramePr>
          <p:nvPr/>
        </p:nvGraphicFramePr>
        <p:xfrm>
          <a:off x="838200" y="3638681"/>
          <a:ext cx="10515600" cy="27255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val="9777097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0" grpId="0">
        <p:bldAsOne/>
      </p:bldGraphic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42ADA5-CAA8-2801-FA7E-7E71C226B8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key words…</a:t>
            </a:r>
          </a:p>
        </p:txBody>
      </p: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F623F88D-4B68-4A50-1DF7-50F2D981567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20968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10" name="Content Placeholder 2">
            <a:extLst>
              <a:ext uri="{FF2B5EF4-FFF2-40B4-BE49-F238E27FC236}">
                <a16:creationId xmlns:a16="http://schemas.microsoft.com/office/drawing/2014/main" id="{3FD6BCCA-98D7-ADB7-6A4B-BFE6CA0A8AC2}"/>
              </a:ext>
            </a:extLst>
          </p:cNvPr>
          <p:cNvGraphicFramePr>
            <a:graphicFrameLocks/>
          </p:cNvGraphicFramePr>
          <p:nvPr/>
        </p:nvGraphicFramePr>
        <p:xfrm>
          <a:off x="838200" y="4267398"/>
          <a:ext cx="10515600" cy="20968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val="20658455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42ADA5-CAA8-2801-FA7E-7E71C226B8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key words…</a:t>
            </a:r>
          </a:p>
        </p:txBody>
      </p: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F623F88D-4B68-4A50-1DF7-50F2D981567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20968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10" name="Content Placeholder 2">
            <a:extLst>
              <a:ext uri="{FF2B5EF4-FFF2-40B4-BE49-F238E27FC236}">
                <a16:creationId xmlns:a16="http://schemas.microsoft.com/office/drawing/2014/main" id="{3FD6BCCA-98D7-ADB7-6A4B-BFE6CA0A8AC2}"/>
              </a:ext>
            </a:extLst>
          </p:cNvPr>
          <p:cNvGraphicFramePr>
            <a:graphicFrameLocks/>
          </p:cNvGraphicFramePr>
          <p:nvPr/>
        </p:nvGraphicFramePr>
        <p:xfrm>
          <a:off x="838200" y="4267398"/>
          <a:ext cx="10515600" cy="20968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val="29513750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0" grpId="0">
        <p:bldAsOne/>
      </p:bldGraphic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42ADA5-CAA8-2801-FA7E-7E71C226B8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key words…</a:t>
            </a:r>
          </a:p>
        </p:txBody>
      </p: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F623F88D-4B68-4A50-1DF7-50F2D981567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61150173"/>
              </p:ext>
            </p:extLst>
          </p:nvPr>
        </p:nvGraphicFramePr>
        <p:xfrm>
          <a:off x="881332" y="1825625"/>
          <a:ext cx="10515600" cy="20968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699911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284A420-F50C-4C2C-B88E-E6F4EF504B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93A6D2E-5228-4998-9E24-EFCCA0246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88952" cy="3567547"/>
          </a:xfrm>
          <a:prstGeom prst="rect">
            <a:avLst/>
          </a:prstGeom>
          <a:ln>
            <a:noFill/>
          </a:ln>
          <a:effectLst>
            <a:outerShdw blurRad="228600" dist="152400" dir="5460000" sx="95000" sy="95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3ADB48DB-8E25-4F2F-8C02-5B79393725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32BA7E3-7313-49C8-A245-A85BDEB13E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7" name="Slide Background">
            <a:extLst>
              <a:ext uri="{FF2B5EF4-FFF2-40B4-BE49-F238E27FC236}">
                <a16:creationId xmlns:a16="http://schemas.microsoft.com/office/drawing/2014/main" id="{7F5310FC-9D96-4BFB-9AEC-77BF05D333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9" name="tint">
            <a:extLst>
              <a:ext uri="{FF2B5EF4-FFF2-40B4-BE49-F238E27FC236}">
                <a16:creationId xmlns:a16="http://schemas.microsoft.com/office/drawing/2014/main" id="{5C857AFE-B908-46CA-B0B2-07548CC96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13A48C6C-3CC4-4EE5-A773-EC1EB7F59C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6000" cy="6858000"/>
          </a:xfrm>
          <a:prstGeom prst="rect">
            <a:avLst/>
          </a:prstGeom>
          <a:ln>
            <a:noFill/>
          </a:ln>
          <a:effectLst>
            <a:outerShdw blurRad="596900" dist="330200" dir="8820000" sx="87000" sy="87000" algn="t" rotWithShape="0">
              <a:srgbClr val="000000">
                <a:alpha val="2666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078F52-E823-39AD-67A2-FEC99B6F69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88007" y="2579129"/>
            <a:ext cx="4715218" cy="343314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/>
              <a:t>TIME MANAGEMENT</a:t>
            </a:r>
          </a:p>
        </p:txBody>
      </p: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F489C2E0-4895-4B72-85EA-7EE9FAFFD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5999" y="0"/>
            <a:ext cx="6096000" cy="1874237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4" descr="A picture containing text, person, dark, hand&#10;&#10;Description automatically generated">
            <a:extLst>
              <a:ext uri="{FF2B5EF4-FFF2-40B4-BE49-F238E27FC236}">
                <a16:creationId xmlns:a16="http://schemas.microsoft.com/office/drawing/2014/main" id="{8C1B5CB9-A74E-6C78-B747-503011FC2D0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2152" y="837523"/>
            <a:ext cx="5195983" cy="5209007"/>
          </a:xfrm>
          <a:prstGeom prst="rect">
            <a:avLst/>
          </a:prstGeom>
        </p:spPr>
      </p:pic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872DAFA4-5D2E-4391-AD38-B26F579F40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985882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5">
            <a:extLst>
              <a:ext uri="{FF2B5EF4-FFF2-40B4-BE49-F238E27FC236}">
                <a16:creationId xmlns:a16="http://schemas.microsoft.com/office/drawing/2014/main" id="{A01A6D51-D438-18CD-5D34-4BFCCBB4FD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4236" y="1712036"/>
            <a:ext cx="706493" cy="5260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2505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Slide Background">
            <a:extLst>
              <a:ext uri="{FF2B5EF4-FFF2-40B4-BE49-F238E27FC236}">
                <a16:creationId xmlns:a16="http://schemas.microsoft.com/office/drawing/2014/main" id="{649C91A9-84E7-4BF0-9026-62F01380D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027E67-09C1-860D-39AE-44F2BA4FFD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2" y="956281"/>
            <a:ext cx="4230482" cy="201028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Eisenhower</a:t>
            </a:r>
            <a:br>
              <a:rPr lang="en-US"/>
            </a:br>
            <a:r>
              <a:rPr lang="en-US" dirty="0"/>
              <a:t> matrix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10DFE69F-81D3-44AA-0904-AFEC633A1F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3" y="3566161"/>
            <a:ext cx="4230482" cy="25511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(Eisenhower, 2021)</a:t>
            </a:r>
          </a:p>
          <a:p>
            <a:r>
              <a:rPr lang="en-US" dirty="0">
                <a:ea typeface="+mn-lt"/>
                <a:cs typeface="+mn-lt"/>
                <a:hlinkClick r:id="rId3"/>
              </a:rPr>
              <a:t>The Eisenhower matrix: How to manage your tasks with EISENHOWER - YouTube</a:t>
            </a:r>
            <a:endParaRPr lang="en-US">
              <a:ea typeface="+mn-lt"/>
              <a:cs typeface="+mn-lt"/>
            </a:endParaRPr>
          </a:p>
        </p:txBody>
      </p:sp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9B47378D-AD27-45D0-8C1C-5B1098DCC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32004" y="0"/>
            <a:ext cx="6559995" cy="6858000"/>
          </a:xfrm>
          <a:prstGeom prst="rect">
            <a:avLst/>
          </a:prstGeom>
          <a:ln>
            <a:noFill/>
          </a:ln>
          <a:effectLst>
            <a:outerShdw blurRad="381000" dist="317500" dir="8520000" sx="95000" sy="95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6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71C92BF-464A-2888-D27B-8B3FAD8E7A7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15569" y="1361417"/>
            <a:ext cx="5918211" cy="3348530"/>
          </a:xfrm>
          <a:prstGeom prst="rect">
            <a:avLst/>
          </a:prstGeom>
        </p:spPr>
      </p:pic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E58B1629-F209-47B0-BA59-6BD937DBB0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559360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Slide Background">
            <a:extLst>
              <a:ext uri="{FF2B5EF4-FFF2-40B4-BE49-F238E27FC236}">
                <a16:creationId xmlns:a16="http://schemas.microsoft.com/office/drawing/2014/main" id="{10C92917-A828-4B36-95DE-11CA4F9C23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43" name="Rectangle 31">
            <a:extLst>
              <a:ext uri="{FF2B5EF4-FFF2-40B4-BE49-F238E27FC236}">
                <a16:creationId xmlns:a16="http://schemas.microsoft.com/office/drawing/2014/main" id="{E335820B-3A29-42C5-AA8D-10ECA43CD9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84809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CD91E5-2138-855E-8F6B-7A6E9AA138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3"/>
            <a:ext cx="9906799" cy="116159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In lecture task....</a:t>
            </a:r>
          </a:p>
        </p:txBody>
      </p:sp>
      <p:pic>
        <p:nvPicPr>
          <p:cNvPr id="4" name="Picture 4" descr="A weekly schedule template with blue and orange text&#10;&#10;Description automatically generated">
            <a:extLst>
              <a:ext uri="{FF2B5EF4-FFF2-40B4-BE49-F238E27FC236}">
                <a16:creationId xmlns:a16="http://schemas.microsoft.com/office/drawing/2014/main" id="{5B9AF6C4-0D6D-7BB7-48F5-F2B215302EC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36" r="2158" b="1"/>
          <a:stretch/>
        </p:blipFill>
        <p:spPr>
          <a:xfrm>
            <a:off x="803421" y="2571501"/>
            <a:ext cx="4871038" cy="3427516"/>
          </a:xfrm>
          <a:prstGeom prst="rect">
            <a:avLst/>
          </a:prstGeom>
        </p:spPr>
      </p:pic>
      <p:sp>
        <p:nvSpPr>
          <p:cNvPr id="27" name="Content Placeholder 26">
            <a:extLst>
              <a:ext uri="{FF2B5EF4-FFF2-40B4-BE49-F238E27FC236}">
                <a16:creationId xmlns:a16="http://schemas.microsoft.com/office/drawing/2014/main" id="{FBD01135-5B50-D680-80CA-B9D059F441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49081" y="2638498"/>
            <a:ext cx="4119258" cy="3601581"/>
          </a:xfrm>
        </p:spPr>
        <p:txBody>
          <a:bodyPr anchor="ctr">
            <a:normAutofit/>
          </a:bodyPr>
          <a:lstStyle/>
          <a:p>
            <a:r>
              <a:rPr lang="en-US" dirty="0"/>
              <a:t>Has this proven useful?</a:t>
            </a:r>
          </a:p>
          <a:p>
            <a:r>
              <a:rPr lang="en-US" dirty="0"/>
              <a:t>Have you been able to work out a schedule which </a:t>
            </a:r>
            <a:r>
              <a:rPr lang="en-US" dirty="0" err="1"/>
              <a:t>prioritses</a:t>
            </a:r>
            <a:r>
              <a:rPr lang="en-US" dirty="0"/>
              <a:t> studying and other daily tasks?</a:t>
            </a:r>
          </a:p>
          <a:p>
            <a:r>
              <a:rPr lang="en-US" dirty="0"/>
              <a:t>What do you foresee as being the biggest challenge?</a:t>
            </a:r>
          </a:p>
          <a:p>
            <a:r>
              <a:rPr lang="en-US" dirty="0"/>
              <a:t>What can you do to help ease the workload?</a:t>
            </a:r>
          </a:p>
        </p:txBody>
      </p:sp>
      <p:cxnSp>
        <p:nvCxnSpPr>
          <p:cNvPr id="44" name="Straight Connector 33">
            <a:extLst>
              <a:ext uri="{FF2B5EF4-FFF2-40B4-BE49-F238E27FC236}">
                <a16:creationId xmlns:a16="http://schemas.microsoft.com/office/drawing/2014/main" id="{E58B1629-F209-47B0-BA59-6BD937DBB0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Picture 4" descr="A group of hands with text above them&#10;&#10;Description automatically generated">
            <a:extLst>
              <a:ext uri="{FF2B5EF4-FFF2-40B4-BE49-F238E27FC236}">
                <a16:creationId xmlns:a16="http://schemas.microsoft.com/office/drawing/2014/main" id="{9C17837F-1148-D9B6-88DF-D4CCCBAFAF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92814" y="476578"/>
            <a:ext cx="2743200" cy="1543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005778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284A420-F50C-4C2C-B88E-E6F4EF504B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93A6D2E-5228-4998-9E24-EFCCA0246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88952" cy="3567547"/>
          </a:xfrm>
          <a:prstGeom prst="rect">
            <a:avLst/>
          </a:prstGeom>
          <a:ln>
            <a:noFill/>
          </a:ln>
          <a:effectLst>
            <a:outerShdw blurRad="228600" dist="152400" dir="5460000" sx="95000" sy="95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3ADB48DB-8E25-4F2F-8C02-5B79393725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32BA7E3-7313-49C8-A245-A85BDEB13E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7" name="Slide Background">
            <a:extLst>
              <a:ext uri="{FF2B5EF4-FFF2-40B4-BE49-F238E27FC236}">
                <a16:creationId xmlns:a16="http://schemas.microsoft.com/office/drawing/2014/main" id="{E2BA2BD9-7B54-4190-8F06-3EF3658A00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184F9D61-9303-40B4-9F7E-66A9B4EDC4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144310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Sunlit desk">
            <a:extLst>
              <a:ext uri="{FF2B5EF4-FFF2-40B4-BE49-F238E27FC236}">
                <a16:creationId xmlns:a16="http://schemas.microsoft.com/office/drawing/2014/main" id="{68B4CE2B-C750-E1D1-4E58-F5A57EEEA6E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8" b="7678"/>
          <a:stretch/>
        </p:blipFill>
        <p:spPr>
          <a:xfrm>
            <a:off x="20" y="-1"/>
            <a:ext cx="11144289" cy="6858001"/>
          </a:xfrm>
          <a:prstGeom prst="rect">
            <a:avLst/>
          </a:prstGeom>
          <a:effectLst>
            <a:outerShdw blurRad="596900" dist="330200" dir="8820000" sx="87000" sy="87000" algn="ctr" rotWithShape="0">
              <a:srgbClr val="000000">
                <a:alpha val="29000"/>
              </a:srgbClr>
            </a:outerShdw>
          </a:effectLst>
        </p:spPr>
      </p:pic>
      <p:sp>
        <p:nvSpPr>
          <p:cNvPr id="21" name="Overlay">
            <a:extLst>
              <a:ext uri="{FF2B5EF4-FFF2-40B4-BE49-F238E27FC236}">
                <a16:creationId xmlns:a16="http://schemas.microsoft.com/office/drawing/2014/main" id="{648D746A-0359-4EAE-8CF9-062E28169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258714" y="258715"/>
            <a:ext cx="6858000" cy="6340569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96424B-03B0-9275-079C-F7CD661DD5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58" y="1549597"/>
            <a:ext cx="4501057" cy="24833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>
                <a:solidFill>
                  <a:srgbClr val="FFFFFF"/>
                </a:solidFill>
              </a:rPr>
              <a:t>Producing authentic work....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3816C099-0516-4486-BC06-E0DCD29DDF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0681565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B11C179D-808F-4D23-BAFC-A14C6DCDA7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08137D4-4D0A-4ED1-BFB8-97D4A83359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34378" y="2727729"/>
            <a:ext cx="6057620" cy="4130271"/>
          </a:xfrm>
          <a:prstGeom prst="rect">
            <a:avLst/>
          </a:prstGeom>
          <a:ln>
            <a:noFill/>
          </a:ln>
          <a:effectLst>
            <a:outerShdw blurRad="635000" dist="254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1CC260F1-CD9A-42C9-8ED4-1C61328D8F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727729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E9E862-A1EA-F675-5CB2-5C1FB5D89B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2"/>
            <a:ext cx="9967409" cy="1515728"/>
          </a:xfrm>
        </p:spPr>
        <p:txBody>
          <a:bodyPr>
            <a:normAutofit/>
          </a:bodyPr>
          <a:lstStyle/>
          <a:p>
            <a:r>
              <a:rPr lang="en-GB" dirty="0"/>
              <a:t>Why is referencing important?</a:t>
            </a:r>
            <a:br>
              <a:rPr lang="en-GB" dirty="0"/>
            </a:br>
            <a:r>
              <a:rPr lang="en-GB" dirty="0"/>
              <a:t>Task.....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409DFF-7D5C-D8D2-05B3-E3CF396A01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1" y="2980525"/>
            <a:ext cx="4880343" cy="303139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In the last session we identified 7 reasons why referencing is important.</a:t>
            </a:r>
            <a:endParaRPr lang="en-US" dirty="0"/>
          </a:p>
          <a:p>
            <a:endParaRPr lang="en-GB"/>
          </a:p>
          <a:p>
            <a:r>
              <a:rPr lang="en-GB" dirty="0"/>
              <a:t> In small groups, please write down the 7 reasons why.</a:t>
            </a:r>
          </a:p>
        </p:txBody>
      </p:sp>
      <p:pic>
        <p:nvPicPr>
          <p:cNvPr id="4" name="Picture 4" descr="A person holding a sign&#10;&#10;Description automatically generated">
            <a:extLst>
              <a:ext uri="{FF2B5EF4-FFF2-40B4-BE49-F238E27FC236}">
                <a16:creationId xmlns:a16="http://schemas.microsoft.com/office/drawing/2014/main" id="{28DC84FB-EAFC-DA4F-5084-5B8E7179C4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59708" y="3341077"/>
            <a:ext cx="4584605" cy="2578840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61FF92BA-874E-408A-BFAD-416A7FFE5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174674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B8EDE4-6B81-220A-92A5-F7CBC95F77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528558"/>
            <a:ext cx="10380573" cy="1182768"/>
          </a:xfrm>
        </p:spPr>
        <p:txBody>
          <a:bodyPr>
            <a:normAutofit fontScale="90000"/>
          </a:bodyPr>
          <a:lstStyle/>
          <a:p>
            <a:r>
              <a:rPr lang="en-US"/>
              <a:t>Referencing- Harvard</a:t>
            </a:r>
            <a:br>
              <a:rPr lang="en-US"/>
            </a:b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111364-66B2-E106-F4E2-3AB4FB0CDD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799" y="1947666"/>
            <a:ext cx="10381205" cy="406424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800"/>
              <a:t>What is referencing and why is it important?</a:t>
            </a:r>
          </a:p>
          <a:p>
            <a:endParaRPr lang="en-US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73778C08-2240-9E9B-23D6-0819D3AE8084}"/>
              </a:ext>
            </a:extLst>
          </p:cNvPr>
          <p:cNvSpPr/>
          <p:nvPr/>
        </p:nvSpPr>
        <p:spPr>
          <a:xfrm>
            <a:off x="6670534" y="3172141"/>
            <a:ext cx="3877668" cy="2334771"/>
          </a:xfrm>
          <a:prstGeom prst="roundRect">
            <a:avLst/>
          </a:prstGeom>
          <a:solidFill>
            <a:srgbClr val="ED7D3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200" dirty="0"/>
              <a:t>Evidences</a:t>
            </a:r>
            <a:endParaRPr lang="en-US" dirty="0"/>
          </a:p>
          <a:p>
            <a:pPr algn="ctr"/>
            <a:r>
              <a:rPr lang="en-US" sz="3200" dirty="0"/>
              <a:t> authentic work!!</a:t>
            </a:r>
            <a:endParaRPr lang="en-US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B10F4693-5332-2051-8FC6-5F8194026B61}"/>
              </a:ext>
            </a:extLst>
          </p:cNvPr>
          <p:cNvSpPr/>
          <p:nvPr/>
        </p:nvSpPr>
        <p:spPr>
          <a:xfrm>
            <a:off x="3308450" y="3833862"/>
            <a:ext cx="2063468" cy="1153114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/>
              <a:t>Evidences knowledge and understanding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AEFA8257-E00E-37C8-074C-E25F3987779A}"/>
              </a:ext>
            </a:extLst>
          </p:cNvPr>
          <p:cNvSpPr/>
          <p:nvPr/>
        </p:nvSpPr>
        <p:spPr>
          <a:xfrm>
            <a:off x="843092" y="5050558"/>
            <a:ext cx="1818669" cy="91709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/>
              <a:t>Acknowledging the author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2368F139-FE57-D115-6227-AAC80FB944EC}"/>
              </a:ext>
            </a:extLst>
          </p:cNvPr>
          <p:cNvSpPr/>
          <p:nvPr/>
        </p:nvSpPr>
        <p:spPr>
          <a:xfrm>
            <a:off x="784023" y="2767057"/>
            <a:ext cx="1818632" cy="917097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/>
              <a:t>Demonstrates research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8FCDE8E0-932A-A48A-ED81-97E0A405CC39}"/>
              </a:ext>
            </a:extLst>
          </p:cNvPr>
          <p:cNvSpPr/>
          <p:nvPr/>
        </p:nvSpPr>
        <p:spPr>
          <a:xfrm>
            <a:off x="3347766" y="5095203"/>
            <a:ext cx="1857709" cy="926866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/>
              <a:t>Avoid Plagiarism 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C168E4FA-0433-E48D-3EA7-39052A13F7C5}"/>
              </a:ext>
            </a:extLst>
          </p:cNvPr>
          <p:cNvSpPr/>
          <p:nvPr/>
        </p:nvSpPr>
        <p:spPr>
          <a:xfrm>
            <a:off x="659692" y="3833869"/>
            <a:ext cx="2062862" cy="1151558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dirty="0"/>
              <a:t>Enables the reader to find the sources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4B7AC293-BE69-B02A-E372-9701A15072EC}"/>
              </a:ext>
            </a:extLst>
          </p:cNvPr>
          <p:cNvSpPr/>
          <p:nvPr/>
        </p:nvSpPr>
        <p:spPr>
          <a:xfrm>
            <a:off x="3378141" y="2735820"/>
            <a:ext cx="1887017" cy="985481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/>
              <a:t>Add academic credibility</a:t>
            </a:r>
          </a:p>
        </p:txBody>
      </p:sp>
      <p:pic>
        <p:nvPicPr>
          <p:cNvPr id="11" name="Picture 11" descr="A person writing on a piece of paper&#10;&#10;Description automatically generated">
            <a:extLst>
              <a:ext uri="{FF2B5EF4-FFF2-40B4-BE49-F238E27FC236}">
                <a16:creationId xmlns:a16="http://schemas.microsoft.com/office/drawing/2014/main" id="{87DD90DF-2ED1-B242-6BC0-182405F507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52329" y="283811"/>
            <a:ext cx="2743200" cy="154305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10CD0D07-908D-D602-68D8-9A69B325376D}"/>
              </a:ext>
            </a:extLst>
          </p:cNvPr>
          <p:cNvSpPr txBox="1"/>
          <p:nvPr/>
        </p:nvSpPr>
        <p:spPr>
          <a:xfrm>
            <a:off x="7728000" y="2004000"/>
            <a:ext cx="48240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solidFill>
                  <a:srgbClr val="FF0000"/>
                </a:solidFill>
              </a:rPr>
              <a:t>The 7 reasons why!</a:t>
            </a:r>
          </a:p>
        </p:txBody>
      </p:sp>
    </p:spTree>
    <p:extLst>
      <p:ext uri="{BB962C8B-B14F-4D97-AF65-F5344CB8AC3E}">
        <p14:creationId xmlns:p14="http://schemas.microsoft.com/office/powerpoint/2010/main" val="6745699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Slide Background">
            <a:extLst>
              <a:ext uri="{FF2B5EF4-FFF2-40B4-BE49-F238E27FC236}">
                <a16:creationId xmlns:a16="http://schemas.microsoft.com/office/drawing/2014/main" id="{10C92917-A828-4B36-95DE-11CA4F9C23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E335820B-3A29-42C5-AA8D-10ECA43CD9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84809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2E4876-C780-F795-854E-3268486ABE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3"/>
            <a:ext cx="9906799" cy="1161594"/>
          </a:xfrm>
        </p:spPr>
        <p:txBody>
          <a:bodyPr>
            <a:normAutofit/>
          </a:bodyPr>
          <a:lstStyle/>
          <a:p>
            <a:r>
              <a:rPr lang="en-GB" dirty="0"/>
              <a:t>Transparency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F60657-678D-CB06-38FC-68DD87187A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49081" y="2638498"/>
            <a:ext cx="4119258" cy="360158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2000" dirty="0"/>
              <a:t>What is meant by the term transparency?</a:t>
            </a:r>
          </a:p>
          <a:p>
            <a:pPr>
              <a:lnSpc>
                <a:spcPct val="100000"/>
              </a:lnSpc>
            </a:pPr>
            <a:r>
              <a:rPr lang="en-GB" sz="2000" dirty="0"/>
              <a:t>How does this apply to your chosen discipline?</a:t>
            </a:r>
          </a:p>
          <a:p>
            <a:pPr>
              <a:lnSpc>
                <a:spcPct val="100000"/>
              </a:lnSpc>
            </a:pPr>
            <a:r>
              <a:rPr lang="en-GB" sz="2000" dirty="0"/>
              <a:t>Why is this important within the chosen discipline?</a:t>
            </a:r>
          </a:p>
          <a:p>
            <a:pPr>
              <a:lnSpc>
                <a:spcPct val="100000"/>
              </a:lnSpc>
            </a:pPr>
            <a:r>
              <a:rPr lang="en-GB" sz="2000" dirty="0"/>
              <a:t>What are the consequences when it goes wrong?</a:t>
            </a:r>
          </a:p>
          <a:p>
            <a:pPr>
              <a:lnSpc>
                <a:spcPct val="100000"/>
              </a:lnSpc>
            </a:pPr>
            <a:endParaRPr lang="en-GB" sz="2000" dirty="0"/>
          </a:p>
        </p:txBody>
      </p: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E58B1629-F209-47B0-BA59-6BD937DBB0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5" descr="A group of hands with text above them&#10;&#10;Description automatically generated">
            <a:extLst>
              <a:ext uri="{FF2B5EF4-FFF2-40B4-BE49-F238E27FC236}">
                <a16:creationId xmlns:a16="http://schemas.microsoft.com/office/drawing/2014/main" id="{E87E539C-EEAC-6880-B5C1-F8D21C44DC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19779" y="257613"/>
            <a:ext cx="2743200" cy="1543050"/>
          </a:xfrm>
          <a:prstGeom prst="rect">
            <a:avLst/>
          </a:prstGeom>
        </p:spPr>
      </p:pic>
      <p:pic>
        <p:nvPicPr>
          <p:cNvPr id="6" name="Picture 6" descr="Gavel resting on block">
            <a:extLst>
              <a:ext uri="{FF2B5EF4-FFF2-40B4-BE49-F238E27FC236}">
                <a16:creationId xmlns:a16="http://schemas.microsoft.com/office/drawing/2014/main" id="{439AEBC5-467B-D916-1767-DA9EE5D0E4D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4" y="2462049"/>
            <a:ext cx="6632026" cy="4395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993950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39EE8-6DA5-39CE-0575-1DA744CB89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2"/>
            <a:ext cx="10380573" cy="478751"/>
          </a:xfrm>
        </p:spPr>
        <p:txBody>
          <a:bodyPr>
            <a:normAutofit fontScale="90000"/>
          </a:bodyPr>
          <a:lstStyle/>
          <a:p>
            <a:r>
              <a:rPr lang="en-GB" dirty="0"/>
              <a:t>Some Examples……</a:t>
            </a:r>
          </a:p>
        </p:txBody>
      </p:sp>
      <p:pic>
        <p:nvPicPr>
          <p:cNvPr id="4" name="Picture 6" descr="A newspaper cover with two people&#10;&#10;Description automatically generated">
            <a:extLst>
              <a:ext uri="{FF2B5EF4-FFF2-40B4-BE49-F238E27FC236}">
                <a16:creationId xmlns:a16="http://schemas.microsoft.com/office/drawing/2014/main" id="{8F6D1ED8-006E-176E-F195-77B92C2A07E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r="-2" b="10976"/>
          <a:stretch/>
        </p:blipFill>
        <p:spPr>
          <a:xfrm>
            <a:off x="4909033" y="3057789"/>
            <a:ext cx="2889309" cy="3262313"/>
          </a:xfrm>
          <a:prstGeom prst="rect">
            <a:avLst/>
          </a:prstGeom>
        </p:spPr>
      </p:pic>
      <p:pic>
        <p:nvPicPr>
          <p:cNvPr id="5" name="Picture 7" descr="A person with long black hair">
            <a:extLst>
              <a:ext uri="{FF2B5EF4-FFF2-40B4-BE49-F238E27FC236}">
                <a16:creationId xmlns:a16="http://schemas.microsoft.com/office/drawing/2014/main" id="{1D8BA09E-A7FF-9040-84DD-7557F99DCFC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0328" r="13325" b="-3"/>
          <a:stretch/>
        </p:blipFill>
        <p:spPr>
          <a:xfrm>
            <a:off x="8703750" y="584365"/>
            <a:ext cx="3048001" cy="344559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26566AD-A1B3-0978-04B0-3B638DECE4B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0532" y="554037"/>
            <a:ext cx="4294267" cy="249093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B19C439-FF48-C0FB-1081-0A15F3F51FB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249" y="3436407"/>
            <a:ext cx="4420804" cy="238866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0C459E1-B9CF-0512-A5E4-78C845BF6FB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703750" y="4108377"/>
            <a:ext cx="2624649" cy="2537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004391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Slide Background">
            <a:extLst>
              <a:ext uri="{FF2B5EF4-FFF2-40B4-BE49-F238E27FC236}">
                <a16:creationId xmlns:a16="http://schemas.microsoft.com/office/drawing/2014/main" id="{9165109B-7036-4613-93D4-579E77F6EF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8DC4FE-31D8-564E-A8D6-AADE027C8E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2" y="858982"/>
            <a:ext cx="3451060" cy="5152933"/>
          </a:xfrm>
        </p:spPr>
        <p:txBody>
          <a:bodyPr>
            <a:normAutofit/>
          </a:bodyPr>
          <a:lstStyle/>
          <a:p>
            <a:r>
              <a:rPr lang="en-US"/>
              <a:t>What happens when we do not reference correctly?</a:t>
            </a: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43E8FEA2-54EE-4F84-B5DB-A055A7D805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36707" y="0"/>
            <a:ext cx="7455294" cy="6858000"/>
          </a:xfrm>
          <a:prstGeom prst="rect">
            <a:avLst/>
          </a:prstGeom>
          <a:ln>
            <a:noFill/>
          </a:ln>
          <a:effectLst>
            <a:outerShdw blurRad="660400" dist="279400" dir="798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E58B1629-F209-47B0-BA59-6BD937DBB0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7">
            <a:extLst>
              <a:ext uri="{FF2B5EF4-FFF2-40B4-BE49-F238E27FC236}">
                <a16:creationId xmlns:a16="http://schemas.microsoft.com/office/drawing/2014/main" id="{3FB3B032-EC8B-5D49-947B-54F9B881E65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1065517" y="-7398"/>
            <a:ext cx="1124101" cy="1065706"/>
          </a:xfr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5FC717B6-6065-D4C9-DAC4-36D3EF968847}"/>
              </a:ext>
            </a:extLst>
          </p:cNvPr>
          <p:cNvSpPr/>
          <p:nvPr/>
        </p:nvSpPr>
        <p:spPr>
          <a:xfrm>
            <a:off x="6125914" y="1767773"/>
            <a:ext cx="4944177" cy="1724417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 defTabSz="466344">
              <a:spcAft>
                <a:spcPts val="600"/>
              </a:spcAft>
            </a:pPr>
            <a:r>
              <a:rPr lang="en-US" sz="2000" kern="1200" dirty="0">
                <a:latin typeface="+mn-lt"/>
                <a:ea typeface="+mn-ea"/>
                <a:cs typeface="+mn-cs"/>
              </a:rPr>
              <a:t>PLAGIARISM</a:t>
            </a:r>
            <a:endParaRPr lang="en-US" sz="2000" kern="1200" dirty="0">
              <a:latin typeface="+mn-lt"/>
            </a:endParaRPr>
          </a:p>
          <a:p>
            <a:pPr algn="ctr" defTabSz="466344">
              <a:spcAft>
                <a:spcPts val="600"/>
              </a:spcAft>
            </a:pPr>
            <a:r>
              <a:rPr lang="en-US" sz="2000" kern="1200" dirty="0">
                <a:latin typeface="+mn-lt"/>
                <a:ea typeface="+mn-lt"/>
                <a:cs typeface="+mn-lt"/>
              </a:rPr>
              <a:t>"Passing someone else's work off as your own"</a:t>
            </a:r>
            <a:endParaRPr lang="en-US" sz="2000" dirty="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FDD5ADFF-42A7-23B7-3783-37739136F7A9}"/>
              </a:ext>
            </a:extLst>
          </p:cNvPr>
          <p:cNvSpPr/>
          <p:nvPr/>
        </p:nvSpPr>
        <p:spPr>
          <a:xfrm>
            <a:off x="7054346" y="3758111"/>
            <a:ext cx="3176524" cy="2191919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 defTabSz="466344">
              <a:spcAft>
                <a:spcPts val="600"/>
              </a:spcAft>
            </a:pPr>
            <a:r>
              <a:rPr lang="en-US" sz="2800" kern="1200" dirty="0">
                <a:latin typeface="+mn-lt"/>
                <a:ea typeface="+mn-ea"/>
                <a:cs typeface="+mn-cs"/>
              </a:rPr>
              <a:t>SERIOUS </a:t>
            </a:r>
            <a:endParaRPr lang="en-US" dirty="0"/>
          </a:p>
          <a:p>
            <a:pPr algn="ctr" defTabSz="466344">
              <a:spcAft>
                <a:spcPts val="600"/>
              </a:spcAft>
            </a:pPr>
            <a:r>
              <a:rPr lang="en-US" sz="2800" kern="1200" dirty="0">
                <a:latin typeface="+mn-lt"/>
                <a:ea typeface="+mn-ea"/>
                <a:cs typeface="+mn-cs"/>
              </a:rPr>
              <a:t>ACADEMIC OFFENCE</a:t>
            </a:r>
            <a:r>
              <a:rPr lang="en-US" sz="2800" dirty="0"/>
              <a:t>!!</a:t>
            </a:r>
            <a:endParaRPr lang="en-US"/>
          </a:p>
        </p:txBody>
      </p:sp>
      <p:pic>
        <p:nvPicPr>
          <p:cNvPr id="9" name="Picture 7">
            <a:extLst>
              <a:ext uri="{FF2B5EF4-FFF2-40B4-BE49-F238E27FC236}">
                <a16:creationId xmlns:a16="http://schemas.microsoft.com/office/drawing/2014/main" id="{A71E44DB-31B3-9BC3-A751-89F4A6BA399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4398" y="-4094"/>
            <a:ext cx="1124101" cy="1065706"/>
          </a:xfrm>
          <a:prstGeom prst="rect">
            <a:avLst/>
          </a:prstGeom>
        </p:spPr>
      </p:pic>
      <p:pic>
        <p:nvPicPr>
          <p:cNvPr id="3" name="Picture 7">
            <a:extLst>
              <a:ext uri="{FF2B5EF4-FFF2-40B4-BE49-F238E27FC236}">
                <a16:creationId xmlns:a16="http://schemas.microsoft.com/office/drawing/2014/main" id="{3BF15EF1-CA1D-4592-214D-ED9A145FF2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45244" y="5535059"/>
            <a:ext cx="1124101" cy="1065706"/>
          </a:xfrm>
          <a:prstGeom prst="rect">
            <a:avLst/>
          </a:prstGeom>
        </p:spPr>
      </p:pic>
      <p:pic>
        <p:nvPicPr>
          <p:cNvPr id="6" name="Picture 7">
            <a:extLst>
              <a:ext uri="{FF2B5EF4-FFF2-40B4-BE49-F238E27FC236}">
                <a16:creationId xmlns:a16="http://schemas.microsoft.com/office/drawing/2014/main" id="{57A806F8-7ECA-E456-26D8-A3695CBD3B6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4397" y="5564367"/>
            <a:ext cx="1124101" cy="1065706"/>
          </a:xfrm>
          <a:prstGeom prst="rect">
            <a:avLst/>
          </a:prstGeom>
        </p:spPr>
      </p:pic>
      <p:pic>
        <p:nvPicPr>
          <p:cNvPr id="10" name="Picture 5" descr="A group of hands with text above them&#10;&#10;Description automatically generated">
            <a:extLst>
              <a:ext uri="{FF2B5EF4-FFF2-40B4-BE49-F238E27FC236}">
                <a16:creationId xmlns:a16="http://schemas.microsoft.com/office/drawing/2014/main" id="{67193C97-DA44-761A-ECDA-16C5BB55134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7779" y="5171613"/>
            <a:ext cx="2743200" cy="1543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038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Slide Background">
            <a:extLst>
              <a:ext uri="{FF2B5EF4-FFF2-40B4-BE49-F238E27FC236}">
                <a16:creationId xmlns:a16="http://schemas.microsoft.com/office/drawing/2014/main" id="{5105D448-4A6C-48A3-8C3C-71AF58F3E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4025579F-C5D8-43BE-AF84-3E66A482C5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2544415"/>
          </a:xfrm>
          <a:prstGeom prst="rect">
            <a:avLst/>
          </a:prstGeom>
          <a:ln>
            <a:noFill/>
          </a:ln>
          <a:effectLst>
            <a:outerShdw blurRad="190500" dist="127000" dir="5460000" sx="95000" sy="95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62119D-B905-5892-BC69-379C733186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2"/>
            <a:ext cx="9589765" cy="1432273"/>
          </a:xfrm>
        </p:spPr>
        <p:txBody>
          <a:bodyPr>
            <a:normAutofit/>
          </a:bodyPr>
          <a:lstStyle/>
          <a:p>
            <a:r>
              <a:rPr lang="en-GB" dirty="0"/>
              <a:t>Task......</a:t>
            </a: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61FF92BA-874E-408A-BFAD-416A7FFE5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3CB90FF3-846D-06E8-7A48-61C37B56C0F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30003315"/>
              </p:ext>
            </p:extLst>
          </p:nvPr>
        </p:nvGraphicFramePr>
        <p:xfrm>
          <a:off x="761799" y="2750126"/>
          <a:ext cx="10381205" cy="32617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399379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7" grpId="0">
        <p:bldAsOne/>
      </p:bldGraphic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45CA849-654C-4173-AD99-B3A2528275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8B8197-D559-7E38-C8FD-873F979F85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411480"/>
            <a:ext cx="11201400" cy="1106424"/>
          </a:xfrm>
        </p:spPr>
        <p:txBody>
          <a:bodyPr>
            <a:normAutofit/>
          </a:bodyPr>
          <a:lstStyle/>
          <a:p>
            <a:r>
              <a:rPr lang="en-GB" sz="3600" dirty="0">
                <a:cs typeface="Calibri Light"/>
              </a:rPr>
              <a:t>How to upload your assignment to Turnitin</a:t>
            </a:r>
            <a:endParaRPr lang="en-GB" sz="360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E23A947-2D45-4208-AE2B-64948C87A3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87931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4" descr="A screenshot of a computer screen&#10;&#10;Description automatically generated">
            <a:extLst>
              <a:ext uri="{FF2B5EF4-FFF2-40B4-BE49-F238E27FC236}">
                <a16:creationId xmlns:a16="http://schemas.microsoft.com/office/drawing/2014/main" id="{B91F92A3-05F3-3A2D-D910-DDE81554E83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26" r="1" b="1"/>
          <a:stretch/>
        </p:blipFill>
        <p:spPr>
          <a:xfrm>
            <a:off x="429768" y="1721922"/>
            <a:ext cx="6704891" cy="4520559"/>
          </a:xfrm>
          <a:prstGeom prst="rect">
            <a:avLst/>
          </a:prstGeom>
        </p:spPr>
      </p:pic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E5BBB0F9-6A59-4D02-A9C7-A2D6516684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3801" y="1721922"/>
            <a:ext cx="4218432" cy="4520560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093A626-A773-AEAB-E38C-D73D994976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8752" y="2020824"/>
            <a:ext cx="3455097" cy="3959352"/>
          </a:xfrm>
        </p:spPr>
        <p:txBody>
          <a:bodyPr anchor="ctr">
            <a:normAutofit/>
          </a:bodyPr>
          <a:lstStyle/>
          <a:p>
            <a:endParaRPr lang="en-US" sz="1800"/>
          </a:p>
        </p:txBody>
      </p:sp>
    </p:spTree>
    <p:extLst>
      <p:ext uri="{BB962C8B-B14F-4D97-AF65-F5344CB8AC3E}">
        <p14:creationId xmlns:p14="http://schemas.microsoft.com/office/powerpoint/2010/main" val="402625153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288C6B4-AFC3-407F-A595-EFFD38D4C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F236821-17FE-429B-8D2C-08E13A64EA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455673" cy="6858000"/>
          </a:xfrm>
          <a:custGeom>
            <a:avLst/>
            <a:gdLst>
              <a:gd name="connsiteX0" fmla="*/ 0 w 4455673"/>
              <a:gd name="connsiteY0" fmla="*/ 0 h 6858000"/>
              <a:gd name="connsiteX1" fmla="*/ 3242695 w 4455673"/>
              <a:gd name="connsiteY1" fmla="*/ 0 h 6858000"/>
              <a:gd name="connsiteX2" fmla="*/ 3305678 w 4455673"/>
              <a:gd name="connsiteY2" fmla="*/ 69271 h 6858000"/>
              <a:gd name="connsiteX3" fmla="*/ 4455673 w 4455673"/>
              <a:gd name="connsiteY3" fmla="*/ 3429000 h 6858000"/>
              <a:gd name="connsiteX4" fmla="*/ 3305678 w 4455673"/>
              <a:gd name="connsiteY4" fmla="*/ 6788730 h 6858000"/>
              <a:gd name="connsiteX5" fmla="*/ 3242695 w 4455673"/>
              <a:gd name="connsiteY5" fmla="*/ 6858000 h 6858000"/>
              <a:gd name="connsiteX6" fmla="*/ 0 w 445567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55673" h="6858000">
                <a:moveTo>
                  <a:pt x="0" y="0"/>
                </a:moveTo>
                <a:lnTo>
                  <a:pt x="3242695" y="0"/>
                </a:lnTo>
                <a:lnTo>
                  <a:pt x="3305678" y="69271"/>
                </a:lnTo>
                <a:cubicBezTo>
                  <a:pt x="4016204" y="929100"/>
                  <a:pt x="4455673" y="2116944"/>
                  <a:pt x="4455673" y="3429000"/>
                </a:cubicBezTo>
                <a:cubicBezTo>
                  <a:pt x="4455673" y="4741056"/>
                  <a:pt x="4016204" y="5928900"/>
                  <a:pt x="3305678" y="6788730"/>
                </a:cubicBezTo>
                <a:lnTo>
                  <a:pt x="324269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C0BDBCD2-E081-43AB-9119-C55465E59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46529" cy="6858000"/>
          </a:xfrm>
          <a:custGeom>
            <a:avLst/>
            <a:gdLst>
              <a:gd name="connsiteX0" fmla="*/ 0 w 4446529"/>
              <a:gd name="connsiteY0" fmla="*/ 0 h 6858000"/>
              <a:gd name="connsiteX1" fmla="*/ 3233551 w 4446529"/>
              <a:gd name="connsiteY1" fmla="*/ 0 h 6858000"/>
              <a:gd name="connsiteX2" fmla="*/ 3296534 w 4446529"/>
              <a:gd name="connsiteY2" fmla="*/ 69271 h 6858000"/>
              <a:gd name="connsiteX3" fmla="*/ 4446529 w 4446529"/>
              <a:gd name="connsiteY3" fmla="*/ 3429000 h 6858000"/>
              <a:gd name="connsiteX4" fmla="*/ 3296534 w 4446529"/>
              <a:gd name="connsiteY4" fmla="*/ 6788730 h 6858000"/>
              <a:gd name="connsiteX5" fmla="*/ 3233551 w 4446529"/>
              <a:gd name="connsiteY5" fmla="*/ 6858000 h 6858000"/>
              <a:gd name="connsiteX6" fmla="*/ 0 w 444652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6529" h="6858000">
                <a:moveTo>
                  <a:pt x="0" y="0"/>
                </a:moveTo>
                <a:lnTo>
                  <a:pt x="3233551" y="0"/>
                </a:lnTo>
                <a:lnTo>
                  <a:pt x="3296534" y="69271"/>
                </a:lnTo>
                <a:cubicBezTo>
                  <a:pt x="4007060" y="929100"/>
                  <a:pt x="4446529" y="2116944"/>
                  <a:pt x="4446529" y="3429000"/>
                </a:cubicBezTo>
                <a:cubicBezTo>
                  <a:pt x="4446529" y="4741056"/>
                  <a:pt x="4007060" y="5928900"/>
                  <a:pt x="3296534" y="6788730"/>
                </a:cubicBezTo>
                <a:lnTo>
                  <a:pt x="3233551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D9A477-991A-1C2F-51DD-739171A5A3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239012"/>
          </a:xfrm>
        </p:spPr>
        <p:txBody>
          <a:bodyPr anchor="ctr">
            <a:normAutofit/>
          </a:bodyPr>
          <a:lstStyle/>
          <a:p>
            <a:r>
              <a:rPr lang="en-GB" sz="4800" b="1" dirty="0">
                <a:cs typeface="Calibri Light"/>
              </a:rPr>
              <a:t>Task...</a:t>
            </a:r>
            <a:endParaRPr lang="en-GB" sz="4800" b="1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8E79BE4-34FE-485A-98A5-92CE8F7C4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426546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5893" y="2443480"/>
            <a:ext cx="338328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3E5A40-DA82-0810-5D6E-5F7500C19F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 dirty="0">
                <a:cs typeface="Calibri"/>
              </a:rPr>
              <a:t>Now you are required to upload your presentation to the demo Tii link on the Moodle tile which can be found under the tab: Assessments, Turnitin links, Demo draft/ Demo final.</a:t>
            </a:r>
          </a:p>
          <a:p>
            <a:endParaRPr lang="en-GB" sz="1700" dirty="0">
              <a:cs typeface="Calibri"/>
            </a:endParaRPr>
          </a:p>
        </p:txBody>
      </p:sp>
      <p:pic>
        <p:nvPicPr>
          <p:cNvPr id="4" name="Picture 4" descr="A logo with a red and blue text&#10;&#10;Description automatically generated">
            <a:extLst>
              <a:ext uri="{FF2B5EF4-FFF2-40B4-BE49-F238E27FC236}">
                <a16:creationId xmlns:a16="http://schemas.microsoft.com/office/drawing/2014/main" id="{00E22B6E-054E-A347-E779-4756B360C4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184" y="1176151"/>
            <a:ext cx="6922008" cy="46062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960116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284A420-F50C-4C2C-B88E-E6F4EF504B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93A6D2E-5228-4998-9E24-EFCCA0246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88952" cy="3567547"/>
          </a:xfrm>
          <a:prstGeom prst="rect">
            <a:avLst/>
          </a:prstGeom>
          <a:ln>
            <a:noFill/>
          </a:ln>
          <a:effectLst>
            <a:outerShdw blurRad="228600" dist="152400" dir="5460000" sx="95000" sy="95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ADB48DB-8E25-4F2F-8C02-5B79393725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C32BA7E3-7313-49C8-A245-A85BDEB13E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8" name="Slide Background">
            <a:extLst>
              <a:ext uri="{FF2B5EF4-FFF2-40B4-BE49-F238E27FC236}">
                <a16:creationId xmlns:a16="http://schemas.microsoft.com/office/drawing/2014/main" id="{56927B1C-2055-4F66-A747-7DB82B79E5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BA92B251-4A53-4024-BFEB-4894511C77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969106" cy="6858000"/>
          </a:xfrm>
          <a:prstGeom prst="rect">
            <a:avLst/>
          </a:prstGeom>
          <a:ln>
            <a:noFill/>
          </a:ln>
          <a:effectLst>
            <a:outerShdw blurRad="381000" dist="2540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04ED25-8D81-0EF8-0767-B8A990BD23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0607" y="1537935"/>
            <a:ext cx="4582492" cy="189106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/>
              <a:t>Any questions</a:t>
            </a:r>
          </a:p>
        </p:txBody>
      </p:sp>
      <p:pic>
        <p:nvPicPr>
          <p:cNvPr id="7" name="Graphic 6" descr="Help">
            <a:extLst>
              <a:ext uri="{FF2B5EF4-FFF2-40B4-BE49-F238E27FC236}">
                <a16:creationId xmlns:a16="http://schemas.microsoft.com/office/drawing/2014/main" id="{564D90A6-A58E-5A36-9C46-558A383682B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492948" y="1086665"/>
            <a:ext cx="4651362" cy="4651362"/>
          </a:xfrm>
          <a:prstGeom prst="rect">
            <a:avLst/>
          </a:prstGeom>
        </p:spPr>
      </p:pic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48A448B8-5E47-4A21-B872-FCB55ADBF2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7908033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B210AC1D-4063-4C6E-9528-FA9C4C0C1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2F8C595-E68C-4306-AED8-DC7826A0A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144310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5D6540-AAF3-83AF-1B78-59548745C4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582" y="858983"/>
            <a:ext cx="3968783" cy="2021378"/>
          </a:xfrm>
        </p:spPr>
        <p:txBody>
          <a:bodyPr>
            <a:normAutofit/>
          </a:bodyPr>
          <a:lstStyle/>
          <a:p>
            <a:r>
              <a:rPr lang="en-GB" sz="4800"/>
              <a:t>Next week....</a:t>
            </a:r>
          </a:p>
        </p:txBody>
      </p:sp>
      <p:pic>
        <p:nvPicPr>
          <p:cNvPr id="5" name="Picture 4" descr="Abstract blurred public library with bookshelves">
            <a:extLst>
              <a:ext uri="{FF2B5EF4-FFF2-40B4-BE49-F238E27FC236}">
                <a16:creationId xmlns:a16="http://schemas.microsoft.com/office/drawing/2014/main" id="{0A1E0E65-C8C3-7D2A-6001-2BC98906F4C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016" r="29940" b="3"/>
          <a:stretch/>
        </p:blipFill>
        <p:spPr>
          <a:xfrm>
            <a:off x="-1" y="-2"/>
            <a:ext cx="6374929" cy="685800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829088-827E-7112-5257-8C351500FA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88582" y="3282696"/>
            <a:ext cx="3968783" cy="295738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342900">
              <a:buChar char="•"/>
            </a:pPr>
            <a:r>
              <a:rPr lang="en-GB" dirty="0"/>
              <a:t>Academic writing</a:t>
            </a:r>
            <a:endParaRPr lang="en-US"/>
          </a:p>
          <a:p>
            <a:pPr marL="342900" indent="-342900">
              <a:buChar char="•"/>
            </a:pPr>
            <a:r>
              <a:rPr lang="en-GB" dirty="0"/>
              <a:t>searching and evaluating sources of information </a:t>
            </a:r>
            <a:endParaRPr lang="en-US" dirty="0"/>
          </a:p>
          <a:p>
            <a:pPr marL="342900" indent="-342900">
              <a:buChar char="•"/>
            </a:pPr>
            <a:r>
              <a:rPr lang="en-GB" dirty="0"/>
              <a:t>Guest speaker- Lisa Ellis from the library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58B1629-F209-47B0-BA59-6BD937DBB0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8875895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BevelVTI">
  <a:themeElements>
    <a:clrScheme name="AnalogousFromDarkSeedLeftStep">
      <a:dk1>
        <a:srgbClr val="000000"/>
      </a:dk1>
      <a:lt1>
        <a:srgbClr val="FFFFFF"/>
      </a:lt1>
      <a:dk2>
        <a:srgbClr val="412F24"/>
      </a:dk2>
      <a:lt2>
        <a:srgbClr val="E8E2E8"/>
      </a:lt2>
      <a:accent1>
        <a:srgbClr val="29BB21"/>
      </a:accent1>
      <a:accent2>
        <a:srgbClr val="5FB414"/>
      </a:accent2>
      <a:accent3>
        <a:srgbClr val="99A81E"/>
      </a:accent3>
      <a:accent4>
        <a:srgbClr val="CD9616"/>
      </a:accent4>
      <a:accent5>
        <a:srgbClr val="E75E29"/>
      </a:accent5>
      <a:accent6>
        <a:srgbClr val="D51731"/>
      </a:accent6>
      <a:hlink>
        <a:srgbClr val="B5723C"/>
      </a:hlink>
      <a:folHlink>
        <a:srgbClr val="7F7F7F"/>
      </a:folHlink>
    </a:clrScheme>
    <a:fontScheme name="Custom 53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velVTI" id="{C9E5F598-602B-46C1-AA16-073CEB959654}" vid="{2AE1FD39-65AD-4D34-93E9-C7019D0ECBAC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357</TotalTime>
  <Words>1350</Words>
  <Application>Microsoft Office PowerPoint</Application>
  <PresentationFormat>Widescreen</PresentationFormat>
  <Paragraphs>232</Paragraphs>
  <Slides>35</Slides>
  <Notes>16</Notes>
  <HiddenSlides>0</HiddenSlides>
  <MMClips>1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35</vt:i4>
      </vt:variant>
    </vt:vector>
  </HeadingPairs>
  <TitlesOfParts>
    <vt:vector size="37" baseType="lpstr">
      <vt:lpstr>office theme</vt:lpstr>
      <vt:lpstr>BevelVTI</vt:lpstr>
      <vt:lpstr>Study Skills- workshop Week 1</vt:lpstr>
      <vt:lpstr>Recap from lecture</vt:lpstr>
      <vt:lpstr>Scheme of work</vt:lpstr>
      <vt:lpstr>Your Cloud &amp; My App’s.....</vt:lpstr>
      <vt:lpstr>Reminder of Assessment dates</vt:lpstr>
      <vt:lpstr>PowerPoint Presentation</vt:lpstr>
      <vt:lpstr>What gets good marks:</vt:lpstr>
      <vt:lpstr>What gets good marks:</vt:lpstr>
      <vt:lpstr>What gets good marks:</vt:lpstr>
      <vt:lpstr>Assignment 1</vt:lpstr>
      <vt:lpstr>Assignment – The Importance of resilience, health and wellbeing as a university student </vt:lpstr>
      <vt:lpstr>What is Health &amp; Wellbeing?</vt:lpstr>
      <vt:lpstr>Assignment 2</vt:lpstr>
      <vt:lpstr>Turnitin - Tii</vt:lpstr>
      <vt:lpstr>Understanding Assessments</vt:lpstr>
      <vt:lpstr>Types of Assessment </vt:lpstr>
      <vt:lpstr>What’s the first step?</vt:lpstr>
      <vt:lpstr>Some key words…</vt:lpstr>
      <vt:lpstr>Some key words…</vt:lpstr>
      <vt:lpstr>Some key words…</vt:lpstr>
      <vt:lpstr>Some key words…</vt:lpstr>
      <vt:lpstr>TIME MANAGEMENT</vt:lpstr>
      <vt:lpstr>Eisenhower  matrix</vt:lpstr>
      <vt:lpstr>In lecture task....</vt:lpstr>
      <vt:lpstr>Producing authentic work....</vt:lpstr>
      <vt:lpstr>Why is referencing important? Task.....</vt:lpstr>
      <vt:lpstr>Referencing- Harvard </vt:lpstr>
      <vt:lpstr>Transparency</vt:lpstr>
      <vt:lpstr>Some Examples……</vt:lpstr>
      <vt:lpstr>What happens when we do not reference correctly?</vt:lpstr>
      <vt:lpstr>Task......</vt:lpstr>
      <vt:lpstr>How to upload your assignment to Turnitin</vt:lpstr>
      <vt:lpstr>Task...</vt:lpstr>
      <vt:lpstr>Any questions</vt:lpstr>
      <vt:lpstr>Next week....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Jane Davies</cp:lastModifiedBy>
  <cp:revision>588</cp:revision>
  <dcterms:created xsi:type="dcterms:W3CDTF">2023-06-23T11:18:12Z</dcterms:created>
  <dcterms:modified xsi:type="dcterms:W3CDTF">2023-10-03T12:26:39Z</dcterms:modified>
</cp:coreProperties>
</file>