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6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7.xml" ContentType="application/vnd.openxmlformats-officedocument.theme+xml"/>
  <Override PartName="/ppt/slideLayouts/slideLayout90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845" r:id="rId5"/>
    <p:sldMasterId id="2147483684" r:id="rId6"/>
    <p:sldMasterId id="2147483856" r:id="rId7"/>
    <p:sldMasterId id="2147483700" r:id="rId8"/>
    <p:sldMasterId id="2147483745" r:id="rId9"/>
    <p:sldMasterId id="2147483998" r:id="rId10"/>
    <p:sldMasterId id="2147483686" r:id="rId11"/>
  </p:sldMasterIdLst>
  <p:notesMasterIdLst>
    <p:notesMasterId r:id="rId35"/>
  </p:notesMasterIdLst>
  <p:sldIdLst>
    <p:sldId id="520" r:id="rId12"/>
    <p:sldId id="554" r:id="rId13"/>
    <p:sldId id="473" r:id="rId14"/>
    <p:sldId id="301" r:id="rId15"/>
    <p:sldId id="561" r:id="rId16"/>
    <p:sldId id="452" r:id="rId17"/>
    <p:sldId id="555" r:id="rId18"/>
    <p:sldId id="564" r:id="rId19"/>
    <p:sldId id="565" r:id="rId20"/>
    <p:sldId id="556" r:id="rId21"/>
    <p:sldId id="560" r:id="rId22"/>
    <p:sldId id="562" r:id="rId23"/>
    <p:sldId id="422" r:id="rId24"/>
    <p:sldId id="551" r:id="rId25"/>
    <p:sldId id="550" r:id="rId26"/>
    <p:sldId id="549" r:id="rId27"/>
    <p:sldId id="433" r:id="rId28"/>
    <p:sldId id="548" r:id="rId29"/>
    <p:sldId id="552" r:id="rId30"/>
    <p:sldId id="553" r:id="rId31"/>
    <p:sldId id="285" r:id="rId32"/>
    <p:sldId id="443" r:id="rId33"/>
    <p:sldId id="56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1304E5-BC2C-47DB-ACBF-9C608668B889}" v="1" dt="2021-10-13T12:56:14.281"/>
    <p1510:client id="{31EBF87C-2A90-46BD-ABD5-187DFA229C63}" v="107" dt="2021-10-07T22:21:10.765"/>
    <p1510:client id="{45795B9A-2A9E-A333-5472-8366986B9FAB}" v="1" dt="2021-10-13T07:57:11.531"/>
    <p1510:client id="{523B6B21-459B-E266-286D-BBB87DDC46CB}" v="884" dt="2021-10-13T12:54:34.724"/>
    <p1510:client id="{59754AFA-DF1E-4BE8-A26D-A109542898EB}" v="336" dt="2021-10-21T10:50:36.653"/>
    <p1510:client id="{890E3598-9807-ACD1-0281-24FF91CD6692}" v="717" dt="2021-10-08T07:33:15.354"/>
    <p1510:client id="{B9A07B44-AE13-F2D6-C793-998E015AB1F7}" v="712" dt="2021-10-12T22:37:20.9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tableStyles" Target="tableStyles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S::jessica.roberts@uwtsd.ac.uk::831782ca-6a3f-4cbd-8621-3600d0a72af9" providerId="AD" clId="Web-{523B6B21-459B-E266-286D-BBB87DDC46CB}"/>
    <pc:docChg chg="addSld modSld sldOrd">
      <pc:chgData name="Jessica Roberts" userId="S::jessica.roberts@uwtsd.ac.uk::831782ca-6a3f-4cbd-8621-3600d0a72af9" providerId="AD" clId="Web-{523B6B21-459B-E266-286D-BBB87DDC46CB}" dt="2021-10-13T12:54:34.724" v="626" actId="1076"/>
      <pc:docMkLst>
        <pc:docMk/>
      </pc:docMkLst>
      <pc:sldChg chg="ord">
        <pc:chgData name="Jessica Roberts" userId="S::jessica.roberts@uwtsd.ac.uk::831782ca-6a3f-4cbd-8621-3600d0a72af9" providerId="AD" clId="Web-{523B6B21-459B-E266-286D-BBB87DDC46CB}" dt="2021-10-13T12:20:37.382" v="1"/>
        <pc:sldMkLst>
          <pc:docMk/>
          <pc:sldMk cId="4120541514" sldId="301"/>
        </pc:sldMkLst>
      </pc:sldChg>
      <pc:sldChg chg="ord">
        <pc:chgData name="Jessica Roberts" userId="S::jessica.roberts@uwtsd.ac.uk::831782ca-6a3f-4cbd-8621-3600d0a72af9" providerId="AD" clId="Web-{523B6B21-459B-E266-286D-BBB87DDC46CB}" dt="2021-10-13T12:20:46.383" v="2"/>
        <pc:sldMkLst>
          <pc:docMk/>
          <pc:sldMk cId="1249685006" sldId="452"/>
        </pc:sldMkLst>
      </pc:sldChg>
      <pc:sldChg chg="ord">
        <pc:chgData name="Jessica Roberts" userId="S::jessica.roberts@uwtsd.ac.uk::831782ca-6a3f-4cbd-8621-3600d0a72af9" providerId="AD" clId="Web-{523B6B21-459B-E266-286D-BBB87DDC46CB}" dt="2021-10-13T12:35:40.548" v="4"/>
        <pc:sldMkLst>
          <pc:docMk/>
          <pc:sldMk cId="4015849564" sldId="555"/>
        </pc:sldMkLst>
      </pc:sldChg>
      <pc:sldChg chg="addSp modSp ord">
        <pc:chgData name="Jessica Roberts" userId="S::jessica.roberts@uwtsd.ac.uk::831782ca-6a3f-4cbd-8621-3600d0a72af9" providerId="AD" clId="Web-{523B6B21-459B-E266-286D-BBB87DDC46CB}" dt="2021-10-13T12:54:34.724" v="626" actId="1076"/>
        <pc:sldMkLst>
          <pc:docMk/>
          <pc:sldMk cId="53878396" sldId="556"/>
        </pc:sldMkLst>
        <pc:picChg chg="mod modCrop">
          <ac:chgData name="Jessica Roberts" userId="S::jessica.roberts@uwtsd.ac.uk::831782ca-6a3f-4cbd-8621-3600d0a72af9" providerId="AD" clId="Web-{523B6B21-459B-E266-286D-BBB87DDC46CB}" dt="2021-10-13T12:54:09.895" v="620" actId="1076"/>
          <ac:picMkLst>
            <pc:docMk/>
            <pc:sldMk cId="53878396" sldId="556"/>
            <ac:picMk id="2" creationId="{414C1EDA-6F28-4A80-BFA8-F6364F41B009}"/>
          </ac:picMkLst>
        </pc:picChg>
        <pc:picChg chg="add mod modCrop">
          <ac:chgData name="Jessica Roberts" userId="S::jessica.roberts@uwtsd.ac.uk::831782ca-6a3f-4cbd-8621-3600d0a72af9" providerId="AD" clId="Web-{523B6B21-459B-E266-286D-BBB87DDC46CB}" dt="2021-10-13T12:54:34.724" v="626" actId="1076"/>
          <ac:picMkLst>
            <pc:docMk/>
            <pc:sldMk cId="53878396" sldId="556"/>
            <ac:picMk id="4" creationId="{385DB3E6-4430-4ADE-B2C7-751BBDD28A3C}"/>
          </ac:picMkLst>
        </pc:picChg>
      </pc:sldChg>
      <pc:sldChg chg="addSp delSp modSp new mod setBg">
        <pc:chgData name="Jessica Roberts" userId="S::jessica.roberts@uwtsd.ac.uk::831782ca-6a3f-4cbd-8621-3600d0a72af9" providerId="AD" clId="Web-{523B6B21-459B-E266-286D-BBB87DDC46CB}" dt="2021-10-13T12:43:12.397" v="298" actId="20577"/>
        <pc:sldMkLst>
          <pc:docMk/>
          <pc:sldMk cId="1540970027" sldId="564"/>
        </pc:sldMkLst>
        <pc:spChg chg="add mod">
          <ac:chgData name="Jessica Roberts" userId="S::jessica.roberts@uwtsd.ac.uk::831782ca-6a3f-4cbd-8621-3600d0a72af9" providerId="AD" clId="Web-{523B6B21-459B-E266-286D-BBB87DDC46CB}" dt="2021-10-13T12:36:56.348" v="13" actId="1076"/>
          <ac:spMkLst>
            <pc:docMk/>
            <pc:sldMk cId="1540970027" sldId="564"/>
            <ac:spMk id="3" creationId="{E8FBD054-BBA6-4C93-946C-4DB4EA024DC3}"/>
          </ac:spMkLst>
        </pc:spChg>
        <pc:spChg chg="add mod">
          <ac:chgData name="Jessica Roberts" userId="S::jessica.roberts@uwtsd.ac.uk::831782ca-6a3f-4cbd-8621-3600d0a72af9" providerId="AD" clId="Web-{523B6B21-459B-E266-286D-BBB87DDC46CB}" dt="2021-10-13T12:37:06.771" v="15" actId="1076"/>
          <ac:spMkLst>
            <pc:docMk/>
            <pc:sldMk cId="1540970027" sldId="564"/>
            <ac:spMk id="4" creationId="{8D11D3EB-74B0-4144-9498-6AD09AEFFF3E}"/>
          </ac:spMkLst>
        </pc:spChg>
        <pc:spChg chg="add del mod">
          <ac:chgData name="Jessica Roberts" userId="S::jessica.roberts@uwtsd.ac.uk::831782ca-6a3f-4cbd-8621-3600d0a72af9" providerId="AD" clId="Web-{523B6B21-459B-E266-286D-BBB87DDC46CB}" dt="2021-10-13T12:38:24.352" v="23"/>
          <ac:spMkLst>
            <pc:docMk/>
            <pc:sldMk cId="1540970027" sldId="564"/>
            <ac:spMk id="5" creationId="{F6F5C6D0-2EDB-4435-A787-99E21F3C4B55}"/>
          </ac:spMkLst>
        </pc:spChg>
        <pc:spChg chg="add mod">
          <ac:chgData name="Jessica Roberts" userId="S::jessica.roberts@uwtsd.ac.uk::831782ca-6a3f-4cbd-8621-3600d0a72af9" providerId="AD" clId="Web-{523B6B21-459B-E266-286D-BBB87DDC46CB}" dt="2021-10-13T12:43:12.397" v="298" actId="20577"/>
          <ac:spMkLst>
            <pc:docMk/>
            <pc:sldMk cId="1540970027" sldId="564"/>
            <ac:spMk id="6" creationId="{08975161-EE51-4D48-B3D6-2C49E3BBE5A4}"/>
          </ac:spMkLst>
        </pc:spChg>
        <pc:picChg chg="add mod modCrop">
          <ac:chgData name="Jessica Roberts" userId="S::jessica.roberts@uwtsd.ac.uk::831782ca-6a3f-4cbd-8621-3600d0a72af9" providerId="AD" clId="Web-{523B6B21-459B-E266-286D-BBB87DDC46CB}" dt="2021-10-13T12:36:34.426" v="10" actId="1076"/>
          <ac:picMkLst>
            <pc:docMk/>
            <pc:sldMk cId="1540970027" sldId="564"/>
            <ac:picMk id="2" creationId="{B048B5C6-DDB6-4730-B090-626C0C3A07E1}"/>
          </ac:picMkLst>
        </pc:picChg>
      </pc:sldChg>
      <pc:sldChg chg="addSp delSp modSp add ord">
        <pc:chgData name="Jessica Roberts" userId="S::jessica.roberts@uwtsd.ac.uk::831782ca-6a3f-4cbd-8621-3600d0a72af9" providerId="AD" clId="Web-{523B6B21-459B-E266-286D-BBB87DDC46CB}" dt="2021-10-13T12:51:45.951" v="616" actId="1076"/>
        <pc:sldMkLst>
          <pc:docMk/>
          <pc:sldMk cId="1405561814" sldId="565"/>
        </pc:sldMkLst>
        <pc:spChg chg="mod">
          <ac:chgData name="Jessica Roberts" userId="S::jessica.roberts@uwtsd.ac.uk::831782ca-6a3f-4cbd-8621-3600d0a72af9" providerId="AD" clId="Web-{523B6B21-459B-E266-286D-BBB87DDC46CB}" dt="2021-10-13T12:47:54.144" v="353" actId="1076"/>
          <ac:spMkLst>
            <pc:docMk/>
            <pc:sldMk cId="1405561814" sldId="565"/>
            <ac:spMk id="2" creationId="{C6FBA050-2FBB-E94F-A1BA-033630C63FC8}"/>
          </ac:spMkLst>
        </pc:spChg>
        <pc:spChg chg="del">
          <ac:chgData name="Jessica Roberts" userId="S::jessica.roberts@uwtsd.ac.uk::831782ca-6a3f-4cbd-8621-3600d0a72af9" providerId="AD" clId="Web-{523B6B21-459B-E266-286D-BBB87DDC46CB}" dt="2021-10-13T12:44:17.853" v="302"/>
          <ac:spMkLst>
            <pc:docMk/>
            <pc:sldMk cId="1405561814" sldId="565"/>
            <ac:spMk id="3" creationId="{8D243322-3C80-A648-9913-C1E25AF971EE}"/>
          </ac:spMkLst>
        </pc:spChg>
        <pc:spChg chg="add mod">
          <ac:chgData name="Jessica Roberts" userId="S::jessica.roberts@uwtsd.ac.uk::831782ca-6a3f-4cbd-8621-3600d0a72af9" providerId="AD" clId="Web-{523B6B21-459B-E266-286D-BBB87DDC46CB}" dt="2021-10-13T12:49:30.242" v="397" actId="20577"/>
          <ac:spMkLst>
            <pc:docMk/>
            <pc:sldMk cId="1405561814" sldId="565"/>
            <ac:spMk id="6" creationId="{25592B47-3547-472D-9856-77431ADD780F}"/>
          </ac:spMkLst>
        </pc:spChg>
        <pc:graphicFrameChg chg="add mod modGraphic">
          <ac:chgData name="Jessica Roberts" userId="S::jessica.roberts@uwtsd.ac.uk::831782ca-6a3f-4cbd-8621-3600d0a72af9" providerId="AD" clId="Web-{523B6B21-459B-E266-286D-BBB87DDC46CB}" dt="2021-10-13T12:51:45.951" v="616" actId="1076"/>
          <ac:graphicFrameMkLst>
            <pc:docMk/>
            <pc:sldMk cId="1405561814" sldId="565"/>
            <ac:graphicFrameMk id="7" creationId="{13319901-5EF0-4953-80F2-9CAE5789A781}"/>
          </ac:graphicFrameMkLst>
        </pc:graphicFrameChg>
        <pc:picChg chg="del">
          <ac:chgData name="Jessica Roberts" userId="S::jessica.roberts@uwtsd.ac.uk::831782ca-6a3f-4cbd-8621-3600d0a72af9" providerId="AD" clId="Web-{523B6B21-459B-E266-286D-BBB87DDC46CB}" dt="2021-10-13T12:44:13.399" v="301"/>
          <ac:picMkLst>
            <pc:docMk/>
            <pc:sldMk cId="1405561814" sldId="565"/>
            <ac:picMk id="3074" creationId="{EF2DC841-8069-CE49-83E5-8A5E85A38459}"/>
          </ac:picMkLst>
        </pc:picChg>
      </pc:sldChg>
    </pc:docChg>
  </pc:docChgLst>
  <pc:docChgLst>
    <pc:chgData name="Jessica Roberts" userId="S::jessica.roberts@uwtsd.ac.uk::831782ca-6a3f-4cbd-8621-3600d0a72af9" providerId="AD" clId="Web-{45795B9A-2A9E-A333-5472-8366986B9FAB}"/>
    <pc:docChg chg="sldOrd">
      <pc:chgData name="Jessica Roberts" userId="S::jessica.roberts@uwtsd.ac.uk::831782ca-6a3f-4cbd-8621-3600d0a72af9" providerId="AD" clId="Web-{45795B9A-2A9E-A333-5472-8366986B9FAB}" dt="2021-10-13T07:57:11.531" v="0"/>
      <pc:docMkLst>
        <pc:docMk/>
      </pc:docMkLst>
      <pc:sldChg chg="ord">
        <pc:chgData name="Jessica Roberts" userId="S::jessica.roberts@uwtsd.ac.uk::831782ca-6a3f-4cbd-8621-3600d0a72af9" providerId="AD" clId="Web-{45795B9A-2A9E-A333-5472-8366986B9FAB}" dt="2021-10-13T07:57:11.531" v="0"/>
        <pc:sldMkLst>
          <pc:docMk/>
          <pc:sldMk cId="842206550" sldId="520"/>
        </pc:sldMkLst>
      </pc:sldChg>
    </pc:docChg>
  </pc:docChgLst>
  <pc:docChgLst>
    <pc:chgData name="Jessica Roberts" userId="831782ca-6a3f-4cbd-8621-3600d0a72af9" providerId="ADAL" clId="{31EBF87C-2A90-46BD-ABD5-187DFA229C63}"/>
    <pc:docChg chg="undo custSel addSld delSld modSld sldOrd delMainMaster">
      <pc:chgData name="Jessica Roberts" userId="831782ca-6a3f-4cbd-8621-3600d0a72af9" providerId="ADAL" clId="{31EBF87C-2A90-46BD-ABD5-187DFA229C63}" dt="2021-10-07T22:23:44.566" v="1341"/>
      <pc:docMkLst>
        <pc:docMk/>
      </pc:docMkLst>
      <pc:sldChg chg="add ord setBg">
        <pc:chgData name="Jessica Roberts" userId="831782ca-6a3f-4cbd-8621-3600d0a72af9" providerId="ADAL" clId="{31EBF87C-2A90-46BD-ABD5-187DFA229C63}" dt="2021-10-07T21:07:08.797" v="843"/>
        <pc:sldMkLst>
          <pc:docMk/>
          <pc:sldMk cId="1125233123" sldId="259"/>
        </pc:sldMkLst>
      </pc:sldChg>
      <pc:sldChg chg="del">
        <pc:chgData name="Jessica Roberts" userId="831782ca-6a3f-4cbd-8621-3600d0a72af9" providerId="ADAL" clId="{31EBF87C-2A90-46BD-ABD5-187DFA229C63}" dt="2021-10-07T20:56:04.799" v="781" actId="47"/>
        <pc:sldMkLst>
          <pc:docMk/>
          <pc:sldMk cId="3547709134" sldId="260"/>
        </pc:sldMkLst>
      </pc:sldChg>
      <pc:sldChg chg="addSp delSp modSp mod">
        <pc:chgData name="Jessica Roberts" userId="831782ca-6a3f-4cbd-8621-3600d0a72af9" providerId="ADAL" clId="{31EBF87C-2A90-46BD-ABD5-187DFA229C63}" dt="2021-10-07T22:11:36.159" v="1243" actId="26606"/>
        <pc:sldMkLst>
          <pc:docMk/>
          <pc:sldMk cId="2234945426" sldId="261"/>
        </pc:sldMkLst>
        <pc:spChg chg="mod">
          <ac:chgData name="Jessica Roberts" userId="831782ca-6a3f-4cbd-8621-3600d0a72af9" providerId="ADAL" clId="{31EBF87C-2A90-46BD-ABD5-187DFA229C63}" dt="2021-10-07T22:11:36.159" v="1243" actId="26606"/>
          <ac:spMkLst>
            <pc:docMk/>
            <pc:sldMk cId="2234945426" sldId="261"/>
            <ac:spMk id="2" creationId="{00000000-0000-0000-0000-000000000000}"/>
          </ac:spMkLst>
        </pc:spChg>
        <pc:spChg chg="del">
          <ac:chgData name="Jessica Roberts" userId="831782ca-6a3f-4cbd-8621-3600d0a72af9" providerId="ADAL" clId="{31EBF87C-2A90-46BD-ABD5-187DFA229C63}" dt="2021-10-07T22:11:36.159" v="1243" actId="26606"/>
          <ac:spMkLst>
            <pc:docMk/>
            <pc:sldMk cId="2234945426" sldId="261"/>
            <ac:spMk id="25" creationId="{BACC6370-2D7E-4714-9D71-7542949D7D5D}"/>
          </ac:spMkLst>
        </pc:spChg>
        <pc:spChg chg="del">
          <ac:chgData name="Jessica Roberts" userId="831782ca-6a3f-4cbd-8621-3600d0a72af9" providerId="ADAL" clId="{31EBF87C-2A90-46BD-ABD5-187DFA229C63}" dt="2021-10-07T22:11:36.159" v="1243" actId="26606"/>
          <ac:spMkLst>
            <pc:docMk/>
            <pc:sldMk cId="2234945426" sldId="261"/>
            <ac:spMk id="27" creationId="{F68B3F68-107C-434F-AA38-110D5EA91B85}"/>
          </ac:spMkLst>
        </pc:spChg>
        <pc:spChg chg="del">
          <ac:chgData name="Jessica Roberts" userId="831782ca-6a3f-4cbd-8621-3600d0a72af9" providerId="ADAL" clId="{31EBF87C-2A90-46BD-ABD5-187DFA229C63}" dt="2021-10-07T22:11:36.159" v="1243" actId="26606"/>
          <ac:spMkLst>
            <pc:docMk/>
            <pc:sldMk cId="2234945426" sldId="261"/>
            <ac:spMk id="29" creationId="{AAD0DBB9-1A4B-4391-81D4-CB19F9AB918A}"/>
          </ac:spMkLst>
        </pc:spChg>
        <pc:spChg chg="del">
          <ac:chgData name="Jessica Roberts" userId="831782ca-6a3f-4cbd-8621-3600d0a72af9" providerId="ADAL" clId="{31EBF87C-2A90-46BD-ABD5-187DFA229C63}" dt="2021-10-07T22:11:36.159" v="1243" actId="26606"/>
          <ac:spMkLst>
            <pc:docMk/>
            <pc:sldMk cId="2234945426" sldId="261"/>
            <ac:spMk id="31" creationId="{063BBA22-50EA-4C4D-BE05-F1CE4E63AA56}"/>
          </ac:spMkLst>
        </pc:spChg>
        <pc:spChg chg="add">
          <ac:chgData name="Jessica Roberts" userId="831782ca-6a3f-4cbd-8621-3600d0a72af9" providerId="ADAL" clId="{31EBF87C-2A90-46BD-ABD5-187DFA229C63}" dt="2021-10-07T22:11:36.159" v="1243" actId="26606"/>
          <ac:spMkLst>
            <pc:docMk/>
            <pc:sldMk cId="2234945426" sldId="261"/>
            <ac:spMk id="36" creationId="{35DB3719-6FDC-4E5D-891D-FF40B7300F64}"/>
          </ac:spMkLst>
        </pc:spChg>
        <pc:spChg chg="add">
          <ac:chgData name="Jessica Roberts" userId="831782ca-6a3f-4cbd-8621-3600d0a72af9" providerId="ADAL" clId="{31EBF87C-2A90-46BD-ABD5-187DFA229C63}" dt="2021-10-07T22:11:36.159" v="1243" actId="26606"/>
          <ac:spMkLst>
            <pc:docMk/>
            <pc:sldMk cId="2234945426" sldId="261"/>
            <ac:spMk id="38" creationId="{E0CBAC23-2E3F-4A90-BA59-F8299F6A5439}"/>
          </ac:spMkLst>
        </pc:spChg>
        <pc:graphicFrameChg chg="mod modGraphic">
          <ac:chgData name="Jessica Roberts" userId="831782ca-6a3f-4cbd-8621-3600d0a72af9" providerId="ADAL" clId="{31EBF87C-2A90-46BD-ABD5-187DFA229C63}" dt="2021-10-07T22:11:36.159" v="1243" actId="26606"/>
          <ac:graphicFrameMkLst>
            <pc:docMk/>
            <pc:sldMk cId="2234945426" sldId="261"/>
            <ac:graphicFrameMk id="6" creationId="{00000000-0000-0000-0000-000000000000}"/>
          </ac:graphicFrameMkLst>
        </pc:graphicFrameChg>
      </pc:sldChg>
      <pc:sldChg chg="addSp delSp modSp add mod setBg">
        <pc:chgData name="Jessica Roberts" userId="831782ca-6a3f-4cbd-8621-3600d0a72af9" providerId="ADAL" clId="{31EBF87C-2A90-46BD-ABD5-187DFA229C63}" dt="2021-10-07T21:03:59.803" v="827" actId="26606"/>
        <pc:sldMkLst>
          <pc:docMk/>
          <pc:sldMk cId="2361580777" sldId="262"/>
        </pc:sldMkLst>
        <pc:spChg chg="mod">
          <ac:chgData name="Jessica Roberts" userId="831782ca-6a3f-4cbd-8621-3600d0a72af9" providerId="ADAL" clId="{31EBF87C-2A90-46BD-ABD5-187DFA229C63}" dt="2021-10-07T21:03:59.803" v="827" actId="26606"/>
          <ac:spMkLst>
            <pc:docMk/>
            <pc:sldMk cId="2361580777" sldId="262"/>
            <ac:spMk id="3" creationId="{00000000-0000-0000-0000-000000000000}"/>
          </ac:spMkLst>
        </pc:spChg>
        <pc:spChg chg="add del">
          <ac:chgData name="Jessica Roberts" userId="831782ca-6a3f-4cbd-8621-3600d0a72af9" providerId="ADAL" clId="{31EBF87C-2A90-46BD-ABD5-187DFA229C63}" dt="2021-10-07T21:03:59.779" v="826" actId="26606"/>
          <ac:spMkLst>
            <pc:docMk/>
            <pc:sldMk cId="2361580777" sldId="262"/>
            <ac:spMk id="8" creationId="{777A147A-9ED8-46B4-8660-1B3C2AA880B5}"/>
          </ac:spMkLst>
        </pc:spChg>
        <pc:spChg chg="add del">
          <ac:chgData name="Jessica Roberts" userId="831782ca-6a3f-4cbd-8621-3600d0a72af9" providerId="ADAL" clId="{31EBF87C-2A90-46BD-ABD5-187DFA229C63}" dt="2021-10-07T21:03:59.779" v="826" actId="26606"/>
          <ac:spMkLst>
            <pc:docMk/>
            <pc:sldMk cId="2361580777" sldId="262"/>
            <ac:spMk id="10" creationId="{5D6C15A0-C087-4593-8414-2B4EC1CDC3DE}"/>
          </ac:spMkLst>
        </pc:spChg>
        <pc:spChg chg="add">
          <ac:chgData name="Jessica Roberts" userId="831782ca-6a3f-4cbd-8621-3600d0a72af9" providerId="ADAL" clId="{31EBF87C-2A90-46BD-ABD5-187DFA229C63}" dt="2021-10-07T21:03:59.803" v="827" actId="26606"/>
          <ac:spMkLst>
            <pc:docMk/>
            <pc:sldMk cId="2361580777" sldId="262"/>
            <ac:spMk id="12" creationId="{100EDD19-6802-4EC3-95CE-CFFAB042CFD6}"/>
          </ac:spMkLst>
        </pc:spChg>
        <pc:spChg chg="add">
          <ac:chgData name="Jessica Roberts" userId="831782ca-6a3f-4cbd-8621-3600d0a72af9" providerId="ADAL" clId="{31EBF87C-2A90-46BD-ABD5-187DFA229C63}" dt="2021-10-07T21:03:59.803" v="827" actId="26606"/>
          <ac:spMkLst>
            <pc:docMk/>
            <pc:sldMk cId="2361580777" sldId="262"/>
            <ac:spMk id="13" creationId="{DB17E863-922E-4C26-BD64-E8FD41D28661}"/>
          </ac:spMkLst>
        </pc:spChg>
      </pc:sldChg>
      <pc:sldChg chg="addSp delSp modSp add mod setBg">
        <pc:chgData name="Jessica Roberts" userId="831782ca-6a3f-4cbd-8621-3600d0a72af9" providerId="ADAL" clId="{31EBF87C-2A90-46BD-ABD5-187DFA229C63}" dt="2021-10-07T21:06:45.723" v="841" actId="20577"/>
        <pc:sldMkLst>
          <pc:docMk/>
          <pc:sldMk cId="1078247993" sldId="266"/>
        </pc:sldMkLst>
        <pc:spChg chg="mod">
          <ac:chgData name="Jessica Roberts" userId="831782ca-6a3f-4cbd-8621-3600d0a72af9" providerId="ADAL" clId="{31EBF87C-2A90-46BD-ABD5-187DFA229C63}" dt="2021-10-07T21:06:39.758" v="840" actId="26606"/>
          <ac:spMkLst>
            <pc:docMk/>
            <pc:sldMk cId="1078247993" sldId="266"/>
            <ac:spMk id="2" creationId="{00000000-0000-0000-0000-000000000000}"/>
          </ac:spMkLst>
        </pc:spChg>
        <pc:spChg chg="mod">
          <ac:chgData name="Jessica Roberts" userId="831782ca-6a3f-4cbd-8621-3600d0a72af9" providerId="ADAL" clId="{31EBF87C-2A90-46BD-ABD5-187DFA229C63}" dt="2021-10-07T21:06:45.723" v="841" actId="20577"/>
          <ac:spMkLst>
            <pc:docMk/>
            <pc:sldMk cId="1078247993" sldId="266"/>
            <ac:spMk id="3" creationId="{00000000-0000-0000-0000-000000000000}"/>
          </ac:spMkLst>
        </pc:spChg>
        <pc:spChg chg="add del">
          <ac:chgData name="Jessica Roberts" userId="831782ca-6a3f-4cbd-8621-3600d0a72af9" providerId="ADAL" clId="{31EBF87C-2A90-46BD-ABD5-187DFA229C63}" dt="2021-10-07T21:06:32.747" v="835" actId="26606"/>
          <ac:spMkLst>
            <pc:docMk/>
            <pc:sldMk cId="1078247993" sldId="266"/>
            <ac:spMk id="8" creationId="{100EDD19-6802-4EC3-95CE-CFFAB042CFD6}"/>
          </ac:spMkLst>
        </pc:spChg>
        <pc:spChg chg="add del">
          <ac:chgData name="Jessica Roberts" userId="831782ca-6a3f-4cbd-8621-3600d0a72af9" providerId="ADAL" clId="{31EBF87C-2A90-46BD-ABD5-187DFA229C63}" dt="2021-10-07T21:06:37.539" v="837" actId="26606"/>
          <ac:spMkLst>
            <pc:docMk/>
            <pc:sldMk cId="1078247993" sldId="266"/>
            <ac:spMk id="9" creationId="{F13C74B1-5B17-4795-BED0-7140497B445A}"/>
          </ac:spMkLst>
        </pc:spChg>
        <pc:spChg chg="add del">
          <ac:chgData name="Jessica Roberts" userId="831782ca-6a3f-4cbd-8621-3600d0a72af9" providerId="ADAL" clId="{31EBF87C-2A90-46BD-ABD5-187DFA229C63}" dt="2021-10-07T21:06:32.747" v="835" actId="26606"/>
          <ac:spMkLst>
            <pc:docMk/>
            <pc:sldMk cId="1078247993" sldId="266"/>
            <ac:spMk id="10" creationId="{DB17E863-922E-4C26-BD64-E8FD41D28661}"/>
          </ac:spMkLst>
        </pc:spChg>
        <pc:spChg chg="add del">
          <ac:chgData name="Jessica Roberts" userId="831782ca-6a3f-4cbd-8621-3600d0a72af9" providerId="ADAL" clId="{31EBF87C-2A90-46BD-ABD5-187DFA229C63}" dt="2021-10-07T21:06:37.539" v="837" actId="26606"/>
          <ac:spMkLst>
            <pc:docMk/>
            <pc:sldMk cId="1078247993" sldId="266"/>
            <ac:spMk id="11" creationId="{D4974D33-8DC5-464E-8C6D-BE58F0669C17}"/>
          </ac:spMkLst>
        </pc:spChg>
        <pc:spChg chg="add del">
          <ac:chgData name="Jessica Roberts" userId="831782ca-6a3f-4cbd-8621-3600d0a72af9" providerId="ADAL" clId="{31EBF87C-2A90-46BD-ABD5-187DFA229C63}" dt="2021-10-07T21:06:39.724" v="839" actId="26606"/>
          <ac:spMkLst>
            <pc:docMk/>
            <pc:sldMk cId="1078247993" sldId="266"/>
            <ac:spMk id="13" creationId="{100EDD19-6802-4EC3-95CE-CFFAB042CFD6}"/>
          </ac:spMkLst>
        </pc:spChg>
        <pc:spChg chg="add del">
          <ac:chgData name="Jessica Roberts" userId="831782ca-6a3f-4cbd-8621-3600d0a72af9" providerId="ADAL" clId="{31EBF87C-2A90-46BD-ABD5-187DFA229C63}" dt="2021-10-07T21:06:39.724" v="839" actId="26606"/>
          <ac:spMkLst>
            <pc:docMk/>
            <pc:sldMk cId="1078247993" sldId="266"/>
            <ac:spMk id="14" creationId="{DB17E863-922E-4C26-BD64-E8FD41D28661}"/>
          </ac:spMkLst>
        </pc:spChg>
        <pc:spChg chg="add">
          <ac:chgData name="Jessica Roberts" userId="831782ca-6a3f-4cbd-8621-3600d0a72af9" providerId="ADAL" clId="{31EBF87C-2A90-46BD-ABD5-187DFA229C63}" dt="2021-10-07T21:06:39.758" v="840" actId="26606"/>
          <ac:spMkLst>
            <pc:docMk/>
            <pc:sldMk cId="1078247993" sldId="266"/>
            <ac:spMk id="16" creationId="{2C61293E-6EBE-43EF-A52C-9BEBFD7679D4}"/>
          </ac:spMkLst>
        </pc:spChg>
        <pc:spChg chg="add">
          <ac:chgData name="Jessica Roberts" userId="831782ca-6a3f-4cbd-8621-3600d0a72af9" providerId="ADAL" clId="{31EBF87C-2A90-46BD-ABD5-187DFA229C63}" dt="2021-10-07T21:06:39.758" v="840" actId="26606"/>
          <ac:spMkLst>
            <pc:docMk/>
            <pc:sldMk cId="1078247993" sldId="266"/>
            <ac:spMk id="18" creationId="{21540236-BFD5-4A9D-8840-4703E7F76825}"/>
          </ac:spMkLst>
        </pc:spChg>
        <pc:picChg chg="add del">
          <ac:chgData name="Jessica Roberts" userId="831782ca-6a3f-4cbd-8621-3600d0a72af9" providerId="ADAL" clId="{31EBF87C-2A90-46BD-ABD5-187DFA229C63}" dt="2021-10-07T21:06:37.539" v="837" actId="26606"/>
          <ac:picMkLst>
            <pc:docMk/>
            <pc:sldMk cId="1078247993" sldId="266"/>
            <ac:picMk id="5" creationId="{57ACF5BC-7EEE-408E-A107-596C3BBFF0E0}"/>
          </ac:picMkLst>
        </pc:picChg>
        <pc:picChg chg="add">
          <ac:chgData name="Jessica Roberts" userId="831782ca-6a3f-4cbd-8621-3600d0a72af9" providerId="ADAL" clId="{31EBF87C-2A90-46BD-ABD5-187DFA229C63}" dt="2021-10-07T21:06:39.758" v="840" actId="26606"/>
          <ac:picMkLst>
            <pc:docMk/>
            <pc:sldMk cId="1078247993" sldId="266"/>
            <ac:picMk id="17" creationId="{F0F09060-09DB-40EB-A2D8-4A701CBCA3EC}"/>
          </ac:picMkLst>
        </pc:picChg>
      </pc:sldChg>
      <pc:sldChg chg="addSp delSp modSp add mod setBg">
        <pc:chgData name="Jessica Roberts" userId="831782ca-6a3f-4cbd-8621-3600d0a72af9" providerId="ADAL" clId="{31EBF87C-2A90-46BD-ABD5-187DFA229C63}" dt="2021-10-07T21:07:58.237" v="847" actId="26606"/>
        <pc:sldMkLst>
          <pc:docMk/>
          <pc:sldMk cId="3745836592" sldId="270"/>
        </pc:sldMkLst>
        <pc:spChg chg="mod">
          <ac:chgData name="Jessica Roberts" userId="831782ca-6a3f-4cbd-8621-3600d0a72af9" providerId="ADAL" clId="{31EBF87C-2A90-46BD-ABD5-187DFA229C63}" dt="2021-10-07T21:07:58.237" v="847" actId="26606"/>
          <ac:spMkLst>
            <pc:docMk/>
            <pc:sldMk cId="3745836592" sldId="270"/>
            <ac:spMk id="2" creationId="{00000000-0000-0000-0000-000000000000}"/>
          </ac:spMkLst>
        </pc:spChg>
        <pc:spChg chg="add del">
          <ac:chgData name="Jessica Roberts" userId="831782ca-6a3f-4cbd-8621-3600d0a72af9" providerId="ADAL" clId="{31EBF87C-2A90-46BD-ABD5-187DFA229C63}" dt="2021-10-07T21:07:58.210" v="846" actId="26606"/>
          <ac:spMkLst>
            <pc:docMk/>
            <pc:sldMk cId="3745836592" sldId="270"/>
            <ac:spMk id="9" creationId="{2D2B266D-3625-4584-A5C3-7D3F672CFF30}"/>
          </ac:spMkLst>
        </pc:spChg>
        <pc:spChg chg="add del">
          <ac:chgData name="Jessica Roberts" userId="831782ca-6a3f-4cbd-8621-3600d0a72af9" providerId="ADAL" clId="{31EBF87C-2A90-46BD-ABD5-187DFA229C63}" dt="2021-10-07T21:07:58.210" v="846" actId="26606"/>
          <ac:spMkLst>
            <pc:docMk/>
            <pc:sldMk cId="3745836592" sldId="270"/>
            <ac:spMk id="11" creationId="{C463B99A-73EE-4FBB-B7C4-F9F9BCC25C65}"/>
          </ac:spMkLst>
        </pc:spChg>
        <pc:spChg chg="add del">
          <ac:chgData name="Jessica Roberts" userId="831782ca-6a3f-4cbd-8621-3600d0a72af9" providerId="ADAL" clId="{31EBF87C-2A90-46BD-ABD5-187DFA229C63}" dt="2021-10-07T21:07:58.210" v="846" actId="26606"/>
          <ac:spMkLst>
            <pc:docMk/>
            <pc:sldMk cId="3745836592" sldId="270"/>
            <ac:spMk id="13" creationId="{A5D2A5D1-BA0D-47D3-B051-DA7743C46E28}"/>
          </ac:spMkLst>
        </pc:spChg>
        <pc:spChg chg="add">
          <ac:chgData name="Jessica Roberts" userId="831782ca-6a3f-4cbd-8621-3600d0a72af9" providerId="ADAL" clId="{31EBF87C-2A90-46BD-ABD5-187DFA229C63}" dt="2021-10-07T21:07:58.237" v="847" actId="26606"/>
          <ac:spMkLst>
            <pc:docMk/>
            <pc:sldMk cId="3745836592" sldId="270"/>
            <ac:spMk id="15" creationId="{DA2E7C1E-2B5A-4BBA-AE51-1CD8C19309D7}"/>
          </ac:spMkLst>
        </pc:spChg>
        <pc:spChg chg="add">
          <ac:chgData name="Jessica Roberts" userId="831782ca-6a3f-4cbd-8621-3600d0a72af9" providerId="ADAL" clId="{31EBF87C-2A90-46BD-ABD5-187DFA229C63}" dt="2021-10-07T21:07:58.237" v="847" actId="26606"/>
          <ac:spMkLst>
            <pc:docMk/>
            <pc:sldMk cId="3745836592" sldId="270"/>
            <ac:spMk id="16" creationId="{43DF76B1-5174-4FAF-9D19-FFEE98426836}"/>
          </ac:spMkLst>
        </pc:spChg>
        <pc:picChg chg="mod ord">
          <ac:chgData name="Jessica Roberts" userId="831782ca-6a3f-4cbd-8621-3600d0a72af9" providerId="ADAL" clId="{31EBF87C-2A90-46BD-ABD5-187DFA229C63}" dt="2021-10-07T21:07:58.237" v="847" actId="26606"/>
          <ac:picMkLst>
            <pc:docMk/>
            <pc:sldMk cId="3745836592" sldId="270"/>
            <ac:picMk id="4" creationId="{00000000-0000-0000-0000-000000000000}"/>
          </ac:picMkLst>
        </pc:picChg>
      </pc:sldChg>
      <pc:sldChg chg="addSp delSp modSp add mod setBg">
        <pc:chgData name="Jessica Roberts" userId="831782ca-6a3f-4cbd-8621-3600d0a72af9" providerId="ADAL" clId="{31EBF87C-2A90-46BD-ABD5-187DFA229C63}" dt="2021-10-07T21:14:13.506" v="932" actId="5793"/>
        <pc:sldMkLst>
          <pc:docMk/>
          <pc:sldMk cId="1151363306" sldId="271"/>
        </pc:sldMkLst>
        <pc:spChg chg="mod">
          <ac:chgData name="Jessica Roberts" userId="831782ca-6a3f-4cbd-8621-3600d0a72af9" providerId="ADAL" clId="{31EBF87C-2A90-46BD-ABD5-187DFA229C63}" dt="2021-10-07T21:14:13.506" v="932" actId="5793"/>
          <ac:spMkLst>
            <pc:docMk/>
            <pc:sldMk cId="1151363306" sldId="271"/>
            <ac:spMk id="2" creationId="{00000000-0000-0000-0000-000000000000}"/>
          </ac:spMkLst>
        </pc:spChg>
        <pc:spChg chg="add del">
          <ac:chgData name="Jessica Roberts" userId="831782ca-6a3f-4cbd-8621-3600d0a72af9" providerId="ADAL" clId="{31EBF87C-2A90-46BD-ABD5-187DFA229C63}" dt="2021-10-07T21:13:19.138" v="911" actId="26606"/>
          <ac:spMkLst>
            <pc:docMk/>
            <pc:sldMk cId="1151363306" sldId="271"/>
            <ac:spMk id="7" creationId="{100EDD19-6802-4EC3-95CE-CFFAB042CFD6}"/>
          </ac:spMkLst>
        </pc:spChg>
        <pc:spChg chg="add del">
          <ac:chgData name="Jessica Roberts" userId="831782ca-6a3f-4cbd-8621-3600d0a72af9" providerId="ADAL" clId="{31EBF87C-2A90-46BD-ABD5-187DFA229C63}" dt="2021-10-07T21:13:19.138" v="911" actId="26606"/>
          <ac:spMkLst>
            <pc:docMk/>
            <pc:sldMk cId="1151363306" sldId="271"/>
            <ac:spMk id="9" creationId="{DB17E863-922E-4C26-BD64-E8FD41D28661}"/>
          </ac:spMkLst>
        </pc:spChg>
        <pc:spChg chg="add">
          <ac:chgData name="Jessica Roberts" userId="831782ca-6a3f-4cbd-8621-3600d0a72af9" providerId="ADAL" clId="{31EBF87C-2A90-46BD-ABD5-187DFA229C63}" dt="2021-10-07T21:13:19.183" v="912" actId="26606"/>
          <ac:spMkLst>
            <pc:docMk/>
            <pc:sldMk cId="1151363306" sldId="271"/>
            <ac:spMk id="11" creationId="{081E4A58-353D-44AE-B2FC-2A74E2E400F7}"/>
          </ac:spMkLst>
        </pc:spChg>
        <pc:spChg chg="add">
          <ac:chgData name="Jessica Roberts" userId="831782ca-6a3f-4cbd-8621-3600d0a72af9" providerId="ADAL" clId="{31EBF87C-2A90-46BD-ABD5-187DFA229C63}" dt="2021-10-07T21:13:19.183" v="912" actId="26606"/>
          <ac:spMkLst>
            <pc:docMk/>
            <pc:sldMk cId="1151363306" sldId="271"/>
            <ac:spMk id="12" creationId="{907EF6B7-1338-4443-8C46-6A318D952DFD}"/>
          </ac:spMkLst>
        </pc:spChg>
        <pc:spChg chg="add">
          <ac:chgData name="Jessica Roberts" userId="831782ca-6a3f-4cbd-8621-3600d0a72af9" providerId="ADAL" clId="{31EBF87C-2A90-46BD-ABD5-187DFA229C63}" dt="2021-10-07T21:13:19.183" v="912" actId="26606"/>
          <ac:spMkLst>
            <pc:docMk/>
            <pc:sldMk cId="1151363306" sldId="271"/>
            <ac:spMk id="13" creationId="{DAAE4CDD-124C-4DCF-9584-B6033B545DD5}"/>
          </ac:spMkLst>
        </pc:spChg>
      </pc:sldChg>
      <pc:sldChg chg="addSp delSp modSp add mod setBg modAnim">
        <pc:chgData name="Jessica Roberts" userId="831782ca-6a3f-4cbd-8621-3600d0a72af9" providerId="ADAL" clId="{31EBF87C-2A90-46BD-ABD5-187DFA229C63}" dt="2021-10-07T21:19:47.748" v="997"/>
        <pc:sldMkLst>
          <pc:docMk/>
          <pc:sldMk cId="4078601816" sldId="272"/>
        </pc:sldMkLst>
        <pc:spChg chg="mod">
          <ac:chgData name="Jessica Roberts" userId="831782ca-6a3f-4cbd-8621-3600d0a72af9" providerId="ADAL" clId="{31EBF87C-2A90-46BD-ABD5-187DFA229C63}" dt="2021-10-07T21:19:06.489" v="993" actId="5793"/>
          <ac:spMkLst>
            <pc:docMk/>
            <pc:sldMk cId="4078601816" sldId="272"/>
            <ac:spMk id="2" creationId="{00000000-0000-0000-0000-000000000000}"/>
          </ac:spMkLst>
        </pc:spChg>
        <pc:spChg chg="add del">
          <ac:chgData name="Jessica Roberts" userId="831782ca-6a3f-4cbd-8621-3600d0a72af9" providerId="ADAL" clId="{31EBF87C-2A90-46BD-ABD5-187DFA229C63}" dt="2021-10-07T21:17:30.180" v="949" actId="26606"/>
          <ac:spMkLst>
            <pc:docMk/>
            <pc:sldMk cId="4078601816" sldId="272"/>
            <ac:spMk id="7" creationId="{100EDD19-6802-4EC3-95CE-CFFAB042CFD6}"/>
          </ac:spMkLst>
        </pc:spChg>
        <pc:spChg chg="add del">
          <ac:chgData name="Jessica Roberts" userId="831782ca-6a3f-4cbd-8621-3600d0a72af9" providerId="ADAL" clId="{31EBF87C-2A90-46BD-ABD5-187DFA229C63}" dt="2021-10-07T21:17:30.180" v="949" actId="26606"/>
          <ac:spMkLst>
            <pc:docMk/>
            <pc:sldMk cId="4078601816" sldId="272"/>
            <ac:spMk id="9" creationId="{DB17E863-922E-4C26-BD64-E8FD41D28661}"/>
          </ac:spMkLst>
        </pc:spChg>
        <pc:spChg chg="add del">
          <ac:chgData name="Jessica Roberts" userId="831782ca-6a3f-4cbd-8621-3600d0a72af9" providerId="ADAL" clId="{31EBF87C-2A90-46BD-ABD5-187DFA229C63}" dt="2021-10-07T21:17:52.072" v="952" actId="26606"/>
          <ac:spMkLst>
            <pc:docMk/>
            <pc:sldMk cId="4078601816" sldId="272"/>
            <ac:spMk id="11" creationId="{081E4A58-353D-44AE-B2FC-2A74E2E400F7}"/>
          </ac:spMkLst>
        </pc:spChg>
        <pc:spChg chg="add del">
          <ac:chgData name="Jessica Roberts" userId="831782ca-6a3f-4cbd-8621-3600d0a72af9" providerId="ADAL" clId="{31EBF87C-2A90-46BD-ABD5-187DFA229C63}" dt="2021-10-07T21:17:52.072" v="952" actId="26606"/>
          <ac:spMkLst>
            <pc:docMk/>
            <pc:sldMk cId="4078601816" sldId="272"/>
            <ac:spMk id="12" creationId="{389575E1-3389-451A-A5F7-27854C25C599}"/>
          </ac:spMkLst>
        </pc:spChg>
        <pc:spChg chg="add del">
          <ac:chgData name="Jessica Roberts" userId="831782ca-6a3f-4cbd-8621-3600d0a72af9" providerId="ADAL" clId="{31EBF87C-2A90-46BD-ABD5-187DFA229C63}" dt="2021-10-07T21:17:52.072" v="952" actId="26606"/>
          <ac:spMkLst>
            <pc:docMk/>
            <pc:sldMk cId="4078601816" sldId="272"/>
            <ac:spMk id="13" creationId="{A53CCC5C-D88E-40FB-B30B-23DCDBD01D37}"/>
          </ac:spMkLst>
        </pc:spChg>
        <pc:spChg chg="add del">
          <ac:chgData name="Jessica Roberts" userId="831782ca-6a3f-4cbd-8621-3600d0a72af9" providerId="ADAL" clId="{31EBF87C-2A90-46BD-ABD5-187DFA229C63}" dt="2021-10-07T21:18:27.632" v="976" actId="26606"/>
          <ac:spMkLst>
            <pc:docMk/>
            <pc:sldMk cId="4078601816" sldId="272"/>
            <ac:spMk id="18" creationId="{100EDD19-6802-4EC3-95CE-CFFAB042CFD6}"/>
          </ac:spMkLst>
        </pc:spChg>
        <pc:spChg chg="add del">
          <ac:chgData name="Jessica Roberts" userId="831782ca-6a3f-4cbd-8621-3600d0a72af9" providerId="ADAL" clId="{31EBF87C-2A90-46BD-ABD5-187DFA229C63}" dt="2021-10-07T21:18:27.632" v="976" actId="26606"/>
          <ac:spMkLst>
            <pc:docMk/>
            <pc:sldMk cId="4078601816" sldId="272"/>
            <ac:spMk id="20" creationId="{DB17E863-922E-4C26-BD64-E8FD41D28661}"/>
          </ac:spMkLst>
        </pc:spChg>
        <pc:spChg chg="add del">
          <ac:chgData name="Jessica Roberts" userId="831782ca-6a3f-4cbd-8621-3600d0a72af9" providerId="ADAL" clId="{31EBF87C-2A90-46BD-ABD5-187DFA229C63}" dt="2021-10-07T21:18:23.525" v="973" actId="26606"/>
          <ac:spMkLst>
            <pc:docMk/>
            <pc:sldMk cId="4078601816" sldId="272"/>
            <ac:spMk id="25" creationId="{907EF6B7-1338-4443-8C46-6A318D952DFD}"/>
          </ac:spMkLst>
        </pc:spChg>
        <pc:spChg chg="add del">
          <ac:chgData name="Jessica Roberts" userId="831782ca-6a3f-4cbd-8621-3600d0a72af9" providerId="ADAL" clId="{31EBF87C-2A90-46BD-ABD5-187DFA229C63}" dt="2021-10-07T21:18:23.525" v="973" actId="26606"/>
          <ac:spMkLst>
            <pc:docMk/>
            <pc:sldMk cId="4078601816" sldId="272"/>
            <ac:spMk id="27" creationId="{DAAE4CDD-124C-4DCF-9584-B6033B545DD5}"/>
          </ac:spMkLst>
        </pc:spChg>
        <pc:spChg chg="add del">
          <ac:chgData name="Jessica Roberts" userId="831782ca-6a3f-4cbd-8621-3600d0a72af9" providerId="ADAL" clId="{31EBF87C-2A90-46BD-ABD5-187DFA229C63}" dt="2021-10-07T21:18:23.525" v="973" actId="26606"/>
          <ac:spMkLst>
            <pc:docMk/>
            <pc:sldMk cId="4078601816" sldId="272"/>
            <ac:spMk id="29" creationId="{081E4A58-353D-44AE-B2FC-2A74E2E400F7}"/>
          </ac:spMkLst>
        </pc:spChg>
        <pc:spChg chg="add del">
          <ac:chgData name="Jessica Roberts" userId="831782ca-6a3f-4cbd-8621-3600d0a72af9" providerId="ADAL" clId="{31EBF87C-2A90-46BD-ABD5-187DFA229C63}" dt="2021-10-07T21:18:27.609" v="975" actId="26606"/>
          <ac:spMkLst>
            <pc:docMk/>
            <pc:sldMk cId="4078601816" sldId="272"/>
            <ac:spMk id="31" creationId="{777A147A-9ED8-46B4-8660-1B3C2AA880B5}"/>
          </ac:spMkLst>
        </pc:spChg>
        <pc:spChg chg="add del">
          <ac:chgData name="Jessica Roberts" userId="831782ca-6a3f-4cbd-8621-3600d0a72af9" providerId="ADAL" clId="{31EBF87C-2A90-46BD-ABD5-187DFA229C63}" dt="2021-10-07T21:18:27.609" v="975" actId="26606"/>
          <ac:spMkLst>
            <pc:docMk/>
            <pc:sldMk cId="4078601816" sldId="272"/>
            <ac:spMk id="32" creationId="{5D6C15A0-C087-4593-8414-2B4EC1CDC3DE}"/>
          </ac:spMkLst>
        </pc:spChg>
        <pc:spChg chg="add">
          <ac:chgData name="Jessica Roberts" userId="831782ca-6a3f-4cbd-8621-3600d0a72af9" providerId="ADAL" clId="{31EBF87C-2A90-46BD-ABD5-187DFA229C63}" dt="2021-10-07T21:18:27.632" v="976" actId="26606"/>
          <ac:spMkLst>
            <pc:docMk/>
            <pc:sldMk cId="4078601816" sldId="272"/>
            <ac:spMk id="34" creationId="{100EDD19-6802-4EC3-95CE-CFFAB042CFD6}"/>
          </ac:spMkLst>
        </pc:spChg>
        <pc:spChg chg="add">
          <ac:chgData name="Jessica Roberts" userId="831782ca-6a3f-4cbd-8621-3600d0a72af9" providerId="ADAL" clId="{31EBF87C-2A90-46BD-ABD5-187DFA229C63}" dt="2021-10-07T21:18:27.632" v="976" actId="26606"/>
          <ac:spMkLst>
            <pc:docMk/>
            <pc:sldMk cId="4078601816" sldId="272"/>
            <ac:spMk id="35" creationId="{DB17E863-922E-4C26-BD64-E8FD41D28661}"/>
          </ac:spMkLst>
        </pc:spChg>
      </pc:sldChg>
      <pc:sldChg chg="addSp delSp modSp add mod setBg">
        <pc:chgData name="Jessica Roberts" userId="831782ca-6a3f-4cbd-8621-3600d0a72af9" providerId="ADAL" clId="{31EBF87C-2A90-46BD-ABD5-187DFA229C63}" dt="2021-10-07T21:21:14.181" v="1016" actId="1076"/>
        <pc:sldMkLst>
          <pc:docMk/>
          <pc:sldMk cId="2039419298" sldId="273"/>
        </pc:sldMkLst>
        <pc:spChg chg="mod">
          <ac:chgData name="Jessica Roberts" userId="831782ca-6a3f-4cbd-8621-3600d0a72af9" providerId="ADAL" clId="{31EBF87C-2A90-46BD-ABD5-187DFA229C63}" dt="2021-10-07T21:21:14.181" v="1016" actId="1076"/>
          <ac:spMkLst>
            <pc:docMk/>
            <pc:sldMk cId="2039419298" sldId="273"/>
            <ac:spMk id="2" creationId="{00000000-0000-0000-0000-000000000000}"/>
          </ac:spMkLst>
        </pc:spChg>
        <pc:spChg chg="add del">
          <ac:chgData name="Jessica Roberts" userId="831782ca-6a3f-4cbd-8621-3600d0a72af9" providerId="ADAL" clId="{31EBF87C-2A90-46BD-ABD5-187DFA229C63}" dt="2021-10-07T21:20:16.310" v="999" actId="26606"/>
          <ac:spMkLst>
            <pc:docMk/>
            <pc:sldMk cId="2039419298" sldId="273"/>
            <ac:spMk id="7" creationId="{777A147A-9ED8-46B4-8660-1B3C2AA880B5}"/>
          </ac:spMkLst>
        </pc:spChg>
        <pc:spChg chg="add del">
          <ac:chgData name="Jessica Roberts" userId="831782ca-6a3f-4cbd-8621-3600d0a72af9" providerId="ADAL" clId="{31EBF87C-2A90-46BD-ABD5-187DFA229C63}" dt="2021-10-07T21:20:16.310" v="999" actId="26606"/>
          <ac:spMkLst>
            <pc:docMk/>
            <pc:sldMk cId="2039419298" sldId="273"/>
            <ac:spMk id="9" creationId="{5D6C15A0-C087-4593-8414-2B4EC1CDC3DE}"/>
          </ac:spMkLst>
        </pc:spChg>
        <pc:spChg chg="add del">
          <ac:chgData name="Jessica Roberts" userId="831782ca-6a3f-4cbd-8621-3600d0a72af9" providerId="ADAL" clId="{31EBF87C-2A90-46BD-ABD5-187DFA229C63}" dt="2021-10-07T21:20:27.851" v="1001" actId="26606"/>
          <ac:spMkLst>
            <pc:docMk/>
            <pc:sldMk cId="2039419298" sldId="273"/>
            <ac:spMk id="11" creationId="{100EDD19-6802-4EC3-95CE-CFFAB042CFD6}"/>
          </ac:spMkLst>
        </pc:spChg>
        <pc:spChg chg="add del">
          <ac:chgData name="Jessica Roberts" userId="831782ca-6a3f-4cbd-8621-3600d0a72af9" providerId="ADAL" clId="{31EBF87C-2A90-46BD-ABD5-187DFA229C63}" dt="2021-10-07T21:20:27.851" v="1001" actId="26606"/>
          <ac:spMkLst>
            <pc:docMk/>
            <pc:sldMk cId="2039419298" sldId="273"/>
            <ac:spMk id="12" creationId="{DB17E863-922E-4C26-BD64-E8FD41D28661}"/>
          </ac:spMkLst>
        </pc:spChg>
        <pc:spChg chg="add del">
          <ac:chgData name="Jessica Roberts" userId="831782ca-6a3f-4cbd-8621-3600d0a72af9" providerId="ADAL" clId="{31EBF87C-2A90-46BD-ABD5-187DFA229C63}" dt="2021-10-07T21:20:56.292" v="1010" actId="26606"/>
          <ac:spMkLst>
            <pc:docMk/>
            <pc:sldMk cId="2039419298" sldId="273"/>
            <ac:spMk id="13" creationId="{074B4F7D-14B2-478B-8BF5-01E4E0C5D263}"/>
          </ac:spMkLst>
        </pc:spChg>
        <pc:spChg chg="add del">
          <ac:chgData name="Jessica Roberts" userId="831782ca-6a3f-4cbd-8621-3600d0a72af9" providerId="ADAL" clId="{31EBF87C-2A90-46BD-ABD5-187DFA229C63}" dt="2021-10-07T21:20:56.292" v="1010" actId="26606"/>
          <ac:spMkLst>
            <pc:docMk/>
            <pc:sldMk cId="2039419298" sldId="273"/>
            <ac:spMk id="14" creationId="{DAF1966E-FD40-4A4A-B61B-C4DF7FA05F06}"/>
          </ac:spMkLst>
        </pc:spChg>
        <pc:spChg chg="add del">
          <ac:chgData name="Jessica Roberts" userId="831782ca-6a3f-4cbd-8621-3600d0a72af9" providerId="ADAL" clId="{31EBF87C-2A90-46BD-ABD5-187DFA229C63}" dt="2021-10-07T21:20:56.292" v="1010" actId="26606"/>
          <ac:spMkLst>
            <pc:docMk/>
            <pc:sldMk cId="2039419298" sldId="273"/>
            <ac:spMk id="15" creationId="{047BFA19-D45E-416B-A404-7AF2F3F27017}"/>
          </ac:spMkLst>
        </pc:spChg>
        <pc:spChg chg="add del">
          <ac:chgData name="Jessica Roberts" userId="831782ca-6a3f-4cbd-8621-3600d0a72af9" providerId="ADAL" clId="{31EBF87C-2A90-46BD-ABD5-187DFA229C63}" dt="2021-10-07T21:20:56.292" v="1010" actId="26606"/>
          <ac:spMkLst>
            <pc:docMk/>
            <pc:sldMk cId="2039419298" sldId="273"/>
            <ac:spMk id="16" creationId="{8E0105E7-23DB-4CF2-8258-FF47C7620F6E}"/>
          </ac:spMkLst>
        </pc:spChg>
        <pc:spChg chg="add">
          <ac:chgData name="Jessica Roberts" userId="831782ca-6a3f-4cbd-8621-3600d0a72af9" providerId="ADAL" clId="{31EBF87C-2A90-46BD-ABD5-187DFA229C63}" dt="2021-10-07T21:20:56.292" v="1010" actId="26606"/>
          <ac:spMkLst>
            <pc:docMk/>
            <pc:sldMk cId="2039419298" sldId="273"/>
            <ac:spMk id="21" creationId="{429917F3-0560-4C6F-B265-458B218C4B87}"/>
          </ac:spMkLst>
        </pc:spChg>
        <pc:grpChg chg="add">
          <ac:chgData name="Jessica Roberts" userId="831782ca-6a3f-4cbd-8621-3600d0a72af9" providerId="ADAL" clId="{31EBF87C-2A90-46BD-ABD5-187DFA229C63}" dt="2021-10-07T21:20:56.292" v="1010" actId="26606"/>
          <ac:grpSpMkLst>
            <pc:docMk/>
            <pc:sldMk cId="2039419298" sldId="273"/>
            <ac:grpSpMk id="23" creationId="{AA39BAE7-7EB8-4E22-BCBB-F00F514DB7EA}"/>
          </ac:grpSpMkLst>
        </pc:grpChg>
      </pc:sldChg>
      <pc:sldChg chg="add del">
        <pc:chgData name="Jessica Roberts" userId="831782ca-6a3f-4cbd-8621-3600d0a72af9" providerId="ADAL" clId="{31EBF87C-2A90-46BD-ABD5-187DFA229C63}" dt="2021-10-07T22:02:11.368" v="1222" actId="47"/>
        <pc:sldMkLst>
          <pc:docMk/>
          <pc:sldMk cId="2402153841" sldId="275"/>
        </pc:sldMkLst>
      </pc:sldChg>
      <pc:sldChg chg="add del">
        <pc:chgData name="Jessica Roberts" userId="831782ca-6a3f-4cbd-8621-3600d0a72af9" providerId="ADAL" clId="{31EBF87C-2A90-46BD-ABD5-187DFA229C63}" dt="2021-10-07T22:02:12.443" v="1223" actId="47"/>
        <pc:sldMkLst>
          <pc:docMk/>
          <pc:sldMk cId="1617287122" sldId="276"/>
        </pc:sldMkLst>
      </pc:sldChg>
      <pc:sldChg chg="add del">
        <pc:chgData name="Jessica Roberts" userId="831782ca-6a3f-4cbd-8621-3600d0a72af9" providerId="ADAL" clId="{31EBF87C-2A90-46BD-ABD5-187DFA229C63}" dt="2021-10-07T22:02:14.293" v="1224" actId="47"/>
        <pc:sldMkLst>
          <pc:docMk/>
          <pc:sldMk cId="3165399159" sldId="279"/>
        </pc:sldMkLst>
      </pc:sldChg>
      <pc:sldChg chg="add">
        <pc:chgData name="Jessica Roberts" userId="831782ca-6a3f-4cbd-8621-3600d0a72af9" providerId="ADAL" clId="{31EBF87C-2A90-46BD-ABD5-187DFA229C63}" dt="2021-10-07T21:32:28.799" v="1017"/>
        <pc:sldMkLst>
          <pc:docMk/>
          <pc:sldMk cId="2563268405" sldId="280"/>
        </pc:sldMkLst>
      </pc:sldChg>
      <pc:sldChg chg="modNotesTx">
        <pc:chgData name="Jessica Roberts" userId="831782ca-6a3f-4cbd-8621-3600d0a72af9" providerId="ADAL" clId="{31EBF87C-2A90-46BD-ABD5-187DFA229C63}" dt="2021-10-07T22:10:10.797" v="1242" actId="20577"/>
        <pc:sldMkLst>
          <pc:docMk/>
          <pc:sldMk cId="360070135" sldId="282"/>
        </pc:sldMkLst>
      </pc:sldChg>
      <pc:sldChg chg="add">
        <pc:chgData name="Jessica Roberts" userId="831782ca-6a3f-4cbd-8621-3600d0a72af9" providerId="ADAL" clId="{31EBF87C-2A90-46BD-ABD5-187DFA229C63}" dt="2021-10-07T20:48:45.304" v="516"/>
        <pc:sldMkLst>
          <pc:docMk/>
          <pc:sldMk cId="1526353243" sldId="283"/>
        </pc:sldMkLst>
      </pc:sldChg>
      <pc:sldChg chg="add del">
        <pc:chgData name="Jessica Roberts" userId="831782ca-6a3f-4cbd-8621-3600d0a72af9" providerId="ADAL" clId="{31EBF87C-2A90-46BD-ABD5-187DFA229C63}" dt="2021-10-07T22:02:24.793" v="1225" actId="47"/>
        <pc:sldMkLst>
          <pc:docMk/>
          <pc:sldMk cId="2090954399" sldId="284"/>
        </pc:sldMkLst>
      </pc:sldChg>
      <pc:sldChg chg="del">
        <pc:chgData name="Jessica Roberts" userId="831782ca-6a3f-4cbd-8621-3600d0a72af9" providerId="ADAL" clId="{31EBF87C-2A90-46BD-ABD5-187DFA229C63}" dt="2021-10-07T21:00:14.838" v="806" actId="47"/>
        <pc:sldMkLst>
          <pc:docMk/>
          <pc:sldMk cId="4097110673" sldId="284"/>
        </pc:sldMkLst>
      </pc:sldChg>
      <pc:sldChg chg="delSp mod">
        <pc:chgData name="Jessica Roberts" userId="831782ca-6a3f-4cbd-8621-3600d0a72af9" providerId="ADAL" clId="{31EBF87C-2A90-46BD-ABD5-187DFA229C63}" dt="2021-10-07T22:18:57.747" v="1286" actId="478"/>
        <pc:sldMkLst>
          <pc:docMk/>
          <pc:sldMk cId="3859757018" sldId="285"/>
        </pc:sldMkLst>
        <pc:spChg chg="del">
          <ac:chgData name="Jessica Roberts" userId="831782ca-6a3f-4cbd-8621-3600d0a72af9" providerId="ADAL" clId="{31EBF87C-2A90-46BD-ABD5-187DFA229C63}" dt="2021-10-07T22:18:57.747" v="1286" actId="478"/>
          <ac:spMkLst>
            <pc:docMk/>
            <pc:sldMk cId="3859757018" sldId="285"/>
            <ac:spMk id="3" creationId="{93871044-9D2C-42D1-8B31-E3D6F11C6013}"/>
          </ac:spMkLst>
        </pc:spChg>
        <pc:picChg chg="del">
          <ac:chgData name="Jessica Roberts" userId="831782ca-6a3f-4cbd-8621-3600d0a72af9" providerId="ADAL" clId="{31EBF87C-2A90-46BD-ABD5-187DFA229C63}" dt="2021-10-07T22:18:55.159" v="1285" actId="478"/>
          <ac:picMkLst>
            <pc:docMk/>
            <pc:sldMk cId="3859757018" sldId="285"/>
            <ac:picMk id="6" creationId="{D5FB46F2-DC98-4672-9B9B-6B7F196AAC52}"/>
          </ac:picMkLst>
        </pc:picChg>
      </pc:sldChg>
      <pc:sldChg chg="add del">
        <pc:chgData name="Jessica Roberts" userId="831782ca-6a3f-4cbd-8621-3600d0a72af9" providerId="ADAL" clId="{31EBF87C-2A90-46BD-ABD5-187DFA229C63}" dt="2021-10-07T22:02:27.241" v="1227" actId="47"/>
        <pc:sldMkLst>
          <pc:docMk/>
          <pc:sldMk cId="3401477170" sldId="286"/>
        </pc:sldMkLst>
      </pc:sldChg>
      <pc:sldChg chg="add del">
        <pc:chgData name="Jessica Roberts" userId="831782ca-6a3f-4cbd-8621-3600d0a72af9" providerId="ADAL" clId="{31EBF87C-2A90-46BD-ABD5-187DFA229C63}" dt="2021-10-07T21:06:20.450" v="833" actId="47"/>
        <pc:sldMkLst>
          <pc:docMk/>
          <pc:sldMk cId="2910295417" sldId="288"/>
        </pc:sldMkLst>
      </pc:sldChg>
      <pc:sldChg chg="del">
        <pc:chgData name="Jessica Roberts" userId="831782ca-6a3f-4cbd-8621-3600d0a72af9" providerId="ADAL" clId="{31EBF87C-2A90-46BD-ABD5-187DFA229C63}" dt="2021-10-07T20:56:12.831" v="783" actId="47"/>
        <pc:sldMkLst>
          <pc:docMk/>
          <pc:sldMk cId="3363489082" sldId="288"/>
        </pc:sldMkLst>
      </pc:sldChg>
      <pc:sldChg chg="addSp modSp add del mod setBg">
        <pc:chgData name="Jessica Roberts" userId="831782ca-6a3f-4cbd-8621-3600d0a72af9" providerId="ADAL" clId="{31EBF87C-2A90-46BD-ABD5-187DFA229C63}" dt="2021-10-07T21:08:01.630" v="848" actId="47"/>
        <pc:sldMkLst>
          <pc:docMk/>
          <pc:sldMk cId="4030221506" sldId="289"/>
        </pc:sldMkLst>
        <pc:spChg chg="add">
          <ac:chgData name="Jessica Roberts" userId="831782ca-6a3f-4cbd-8621-3600d0a72af9" providerId="ADAL" clId="{31EBF87C-2A90-46BD-ABD5-187DFA229C63}" dt="2021-10-07T21:07:27.895" v="844" actId="26606"/>
          <ac:spMkLst>
            <pc:docMk/>
            <pc:sldMk cId="4030221506" sldId="289"/>
            <ac:spMk id="98" creationId="{C1A1C5D3-C053-4EE9-BE1A-419B6E27CCAE}"/>
          </ac:spMkLst>
        </pc:spChg>
        <pc:spChg chg="add">
          <ac:chgData name="Jessica Roberts" userId="831782ca-6a3f-4cbd-8621-3600d0a72af9" providerId="ADAL" clId="{31EBF87C-2A90-46BD-ABD5-187DFA229C63}" dt="2021-10-07T21:07:27.895" v="844" actId="26606"/>
          <ac:spMkLst>
            <pc:docMk/>
            <pc:sldMk cId="4030221506" sldId="289"/>
            <ac:spMk id="100" creationId="{A3473CF9-37EB-43E7-89EF-D2D1C53D1DAC}"/>
          </ac:spMkLst>
        </pc:spChg>
        <pc:spChg chg="add">
          <ac:chgData name="Jessica Roberts" userId="831782ca-6a3f-4cbd-8621-3600d0a72af9" providerId="ADAL" clId="{31EBF87C-2A90-46BD-ABD5-187DFA229C63}" dt="2021-10-07T21:07:27.895" v="844" actId="26606"/>
          <ac:spMkLst>
            <pc:docMk/>
            <pc:sldMk cId="4030221506" sldId="289"/>
            <ac:spMk id="102" creationId="{586B4EF9-43BA-4655-A6FF-1D8E21574C95}"/>
          </ac:spMkLst>
        </pc:spChg>
        <pc:spChg chg="mod">
          <ac:chgData name="Jessica Roberts" userId="831782ca-6a3f-4cbd-8621-3600d0a72af9" providerId="ADAL" clId="{31EBF87C-2A90-46BD-ABD5-187DFA229C63}" dt="2021-10-07T21:07:27.895" v="844" actId="26606"/>
          <ac:spMkLst>
            <pc:docMk/>
            <pc:sldMk cId="4030221506" sldId="289"/>
            <ac:spMk id="16388" creationId="{00000000-0000-0000-0000-000000000000}"/>
          </ac:spMkLst>
        </pc:spChg>
        <pc:graphicFrameChg chg="mod modGraphic">
          <ac:chgData name="Jessica Roberts" userId="831782ca-6a3f-4cbd-8621-3600d0a72af9" providerId="ADAL" clId="{31EBF87C-2A90-46BD-ABD5-187DFA229C63}" dt="2021-10-07T21:07:27.895" v="844" actId="26606"/>
          <ac:graphicFrameMkLst>
            <pc:docMk/>
            <pc:sldMk cId="4030221506" sldId="289"/>
            <ac:graphicFrameMk id="16413" creationId="{00000000-0000-0000-0000-000000000000}"/>
          </ac:graphicFrameMkLst>
        </pc:graphicFrameChg>
      </pc:sldChg>
      <pc:sldChg chg="modSp add mod">
        <pc:chgData name="Jessica Roberts" userId="831782ca-6a3f-4cbd-8621-3600d0a72af9" providerId="ADAL" clId="{31EBF87C-2A90-46BD-ABD5-187DFA229C63}" dt="2021-10-07T21:05:52.918" v="832" actId="27636"/>
        <pc:sldMkLst>
          <pc:docMk/>
          <pc:sldMk cId="1809858694" sldId="290"/>
        </pc:sldMkLst>
        <pc:spChg chg="mod">
          <ac:chgData name="Jessica Roberts" userId="831782ca-6a3f-4cbd-8621-3600d0a72af9" providerId="ADAL" clId="{31EBF87C-2A90-46BD-ABD5-187DFA229C63}" dt="2021-10-07T21:05:52.918" v="832" actId="27636"/>
          <ac:spMkLst>
            <pc:docMk/>
            <pc:sldMk cId="1809858694" sldId="290"/>
            <ac:spMk id="3075" creationId="{00000000-0000-0000-0000-000000000000}"/>
          </ac:spMkLst>
        </pc:spChg>
      </pc:sldChg>
      <pc:sldChg chg="add">
        <pc:chgData name="Jessica Roberts" userId="831782ca-6a3f-4cbd-8621-3600d0a72af9" providerId="ADAL" clId="{31EBF87C-2A90-46BD-ABD5-187DFA229C63}" dt="2021-10-07T21:05:52.777" v="831"/>
        <pc:sldMkLst>
          <pc:docMk/>
          <pc:sldMk cId="48601713" sldId="291"/>
        </pc:sldMkLst>
      </pc:sldChg>
      <pc:sldChg chg="del">
        <pc:chgData name="Jessica Roberts" userId="831782ca-6a3f-4cbd-8621-3600d0a72af9" providerId="ADAL" clId="{31EBF87C-2A90-46BD-ABD5-187DFA229C63}" dt="2021-10-07T20:58:23.366" v="800" actId="47"/>
        <pc:sldMkLst>
          <pc:docMk/>
          <pc:sldMk cId="4051760851" sldId="295"/>
        </pc:sldMkLst>
      </pc:sldChg>
      <pc:sldChg chg="del">
        <pc:chgData name="Jessica Roberts" userId="831782ca-6a3f-4cbd-8621-3600d0a72af9" providerId="ADAL" clId="{31EBF87C-2A90-46BD-ABD5-187DFA229C63}" dt="2021-10-07T20:56:23.706" v="786" actId="47"/>
        <pc:sldMkLst>
          <pc:docMk/>
          <pc:sldMk cId="495592563" sldId="296"/>
        </pc:sldMkLst>
      </pc:sldChg>
      <pc:sldChg chg="addSp modSp add mod setBg">
        <pc:chgData name="Jessica Roberts" userId="831782ca-6a3f-4cbd-8621-3600d0a72af9" providerId="ADAL" clId="{31EBF87C-2A90-46BD-ABD5-187DFA229C63}" dt="2021-10-07T21:08:38.469" v="849" actId="26606"/>
        <pc:sldMkLst>
          <pc:docMk/>
          <pc:sldMk cId="3070684320" sldId="296"/>
        </pc:sldMkLst>
        <pc:spChg chg="add">
          <ac:chgData name="Jessica Roberts" userId="831782ca-6a3f-4cbd-8621-3600d0a72af9" providerId="ADAL" clId="{31EBF87C-2A90-46BD-ABD5-187DFA229C63}" dt="2021-10-07T21:08:38.469" v="849" actId="26606"/>
          <ac:spMkLst>
            <pc:docMk/>
            <pc:sldMk cId="3070684320" sldId="296"/>
            <ac:spMk id="9" creationId="{DA2E7C1E-2B5A-4BBA-AE51-1CD8C19309D7}"/>
          </ac:spMkLst>
        </pc:spChg>
        <pc:spChg chg="add">
          <ac:chgData name="Jessica Roberts" userId="831782ca-6a3f-4cbd-8621-3600d0a72af9" providerId="ADAL" clId="{31EBF87C-2A90-46BD-ABD5-187DFA229C63}" dt="2021-10-07T21:08:38.469" v="849" actId="26606"/>
          <ac:spMkLst>
            <pc:docMk/>
            <pc:sldMk cId="3070684320" sldId="296"/>
            <ac:spMk id="11" creationId="{43DF76B1-5174-4FAF-9D19-FFEE98426836}"/>
          </ac:spMkLst>
        </pc:spChg>
        <pc:picChg chg="mod">
          <ac:chgData name="Jessica Roberts" userId="831782ca-6a3f-4cbd-8621-3600d0a72af9" providerId="ADAL" clId="{31EBF87C-2A90-46BD-ABD5-187DFA229C63}" dt="2021-10-07T21:08:38.469" v="849" actId="26606"/>
          <ac:picMkLst>
            <pc:docMk/>
            <pc:sldMk cId="3070684320" sldId="296"/>
            <ac:picMk id="4" creationId="{00000000-0000-0000-0000-000000000000}"/>
          </ac:picMkLst>
        </pc:picChg>
      </pc:sldChg>
      <pc:sldChg chg="addSp modSp add mod setBg">
        <pc:chgData name="Jessica Roberts" userId="831782ca-6a3f-4cbd-8621-3600d0a72af9" providerId="ADAL" clId="{31EBF87C-2A90-46BD-ABD5-187DFA229C63}" dt="2021-10-07T21:08:46.199" v="850" actId="26606"/>
        <pc:sldMkLst>
          <pc:docMk/>
          <pc:sldMk cId="753890427" sldId="297"/>
        </pc:sldMkLst>
        <pc:spChg chg="add">
          <ac:chgData name="Jessica Roberts" userId="831782ca-6a3f-4cbd-8621-3600d0a72af9" providerId="ADAL" clId="{31EBF87C-2A90-46BD-ABD5-187DFA229C63}" dt="2021-10-07T21:08:46.199" v="850" actId="26606"/>
          <ac:spMkLst>
            <pc:docMk/>
            <pc:sldMk cId="753890427" sldId="297"/>
            <ac:spMk id="9" creationId="{DA2E7C1E-2B5A-4BBA-AE51-1CD8C19309D7}"/>
          </ac:spMkLst>
        </pc:spChg>
        <pc:spChg chg="add">
          <ac:chgData name="Jessica Roberts" userId="831782ca-6a3f-4cbd-8621-3600d0a72af9" providerId="ADAL" clId="{31EBF87C-2A90-46BD-ABD5-187DFA229C63}" dt="2021-10-07T21:08:46.199" v="850" actId="26606"/>
          <ac:spMkLst>
            <pc:docMk/>
            <pc:sldMk cId="753890427" sldId="297"/>
            <ac:spMk id="11" creationId="{43DF76B1-5174-4FAF-9D19-FFEE98426836}"/>
          </ac:spMkLst>
        </pc:spChg>
        <pc:picChg chg="mod">
          <ac:chgData name="Jessica Roberts" userId="831782ca-6a3f-4cbd-8621-3600d0a72af9" providerId="ADAL" clId="{31EBF87C-2A90-46BD-ABD5-187DFA229C63}" dt="2021-10-07T21:08:46.199" v="850" actId="26606"/>
          <ac:picMkLst>
            <pc:docMk/>
            <pc:sldMk cId="753890427" sldId="297"/>
            <ac:picMk id="4" creationId="{00000000-0000-0000-0000-000000000000}"/>
          </ac:picMkLst>
        </pc:picChg>
      </pc:sldChg>
      <pc:sldChg chg="del">
        <pc:chgData name="Jessica Roberts" userId="831782ca-6a3f-4cbd-8621-3600d0a72af9" providerId="ADAL" clId="{31EBF87C-2A90-46BD-ABD5-187DFA229C63}" dt="2021-10-07T20:56:25.660" v="787" actId="47"/>
        <pc:sldMkLst>
          <pc:docMk/>
          <pc:sldMk cId="4083604602" sldId="297"/>
        </pc:sldMkLst>
      </pc:sldChg>
      <pc:sldChg chg="del">
        <pc:chgData name="Jessica Roberts" userId="831782ca-6a3f-4cbd-8621-3600d0a72af9" providerId="ADAL" clId="{31EBF87C-2A90-46BD-ABD5-187DFA229C63}" dt="2021-10-07T20:56:20.511" v="785" actId="47"/>
        <pc:sldMkLst>
          <pc:docMk/>
          <pc:sldMk cId="2071945535" sldId="298"/>
        </pc:sldMkLst>
      </pc:sldChg>
      <pc:sldChg chg="addSp delSp modSp add mod setBg">
        <pc:chgData name="Jessica Roberts" userId="831782ca-6a3f-4cbd-8621-3600d0a72af9" providerId="ADAL" clId="{31EBF87C-2A90-46BD-ABD5-187DFA229C63}" dt="2021-10-07T21:09:09.343" v="852" actId="26606"/>
        <pc:sldMkLst>
          <pc:docMk/>
          <pc:sldMk cId="3330813538" sldId="298"/>
        </pc:sldMkLst>
        <pc:spChg chg="mod">
          <ac:chgData name="Jessica Roberts" userId="831782ca-6a3f-4cbd-8621-3600d0a72af9" providerId="ADAL" clId="{31EBF87C-2A90-46BD-ABD5-187DFA229C63}" dt="2021-10-07T21:09:09.343" v="852" actId="26606"/>
          <ac:spMkLst>
            <pc:docMk/>
            <pc:sldMk cId="3330813538" sldId="298"/>
            <ac:spMk id="3" creationId="{00000000-0000-0000-0000-000000000000}"/>
          </ac:spMkLst>
        </pc:spChg>
        <pc:spChg chg="add del">
          <ac:chgData name="Jessica Roberts" userId="831782ca-6a3f-4cbd-8621-3600d0a72af9" providerId="ADAL" clId="{31EBF87C-2A90-46BD-ABD5-187DFA229C63}" dt="2021-10-07T21:09:09.343" v="852" actId="26606"/>
          <ac:spMkLst>
            <pc:docMk/>
            <pc:sldMk cId="3330813538" sldId="298"/>
            <ac:spMk id="8" creationId="{2B97F24A-32CE-4C1C-A50D-3016B394DCFB}"/>
          </ac:spMkLst>
        </pc:spChg>
        <pc:spChg chg="add del">
          <ac:chgData name="Jessica Roberts" userId="831782ca-6a3f-4cbd-8621-3600d0a72af9" providerId="ADAL" clId="{31EBF87C-2A90-46BD-ABD5-187DFA229C63}" dt="2021-10-07T21:09:09.343" v="852" actId="26606"/>
          <ac:spMkLst>
            <pc:docMk/>
            <pc:sldMk cId="3330813538" sldId="298"/>
            <ac:spMk id="10" creationId="{CD8B4F24-440B-49E9-B85D-733523DC064B}"/>
          </ac:spMkLst>
        </pc:spChg>
        <pc:picChg chg="mod ord">
          <ac:chgData name="Jessica Roberts" userId="831782ca-6a3f-4cbd-8621-3600d0a72af9" providerId="ADAL" clId="{31EBF87C-2A90-46BD-ABD5-187DFA229C63}" dt="2021-10-07T21:09:09.343" v="852" actId="26606"/>
          <ac:picMkLst>
            <pc:docMk/>
            <pc:sldMk cId="3330813538" sldId="298"/>
            <ac:picMk id="2" creationId="{00000000-0000-0000-0000-000000000000}"/>
          </ac:picMkLst>
        </pc:picChg>
      </pc:sldChg>
      <pc:sldChg chg="addSp modSp add mod setBg">
        <pc:chgData name="Jessica Roberts" userId="831782ca-6a3f-4cbd-8621-3600d0a72af9" providerId="ADAL" clId="{31EBF87C-2A90-46BD-ABD5-187DFA229C63}" dt="2021-10-07T21:11:46.932" v="855" actId="26606"/>
        <pc:sldMkLst>
          <pc:docMk/>
          <pc:sldMk cId="463399078" sldId="300"/>
        </pc:sldMkLst>
        <pc:spChg chg="mod">
          <ac:chgData name="Jessica Roberts" userId="831782ca-6a3f-4cbd-8621-3600d0a72af9" providerId="ADAL" clId="{31EBF87C-2A90-46BD-ABD5-187DFA229C63}" dt="2021-10-07T21:11:46.932" v="855" actId="26606"/>
          <ac:spMkLst>
            <pc:docMk/>
            <pc:sldMk cId="463399078" sldId="300"/>
            <ac:spMk id="2" creationId="{00000000-0000-0000-0000-000000000000}"/>
          </ac:spMkLst>
        </pc:spChg>
        <pc:spChg chg="mod">
          <ac:chgData name="Jessica Roberts" userId="831782ca-6a3f-4cbd-8621-3600d0a72af9" providerId="ADAL" clId="{31EBF87C-2A90-46BD-ABD5-187DFA229C63}" dt="2021-10-07T21:11:46.932" v="855" actId="26606"/>
          <ac:spMkLst>
            <pc:docMk/>
            <pc:sldMk cId="463399078" sldId="300"/>
            <ac:spMk id="3" creationId="{00000000-0000-0000-0000-000000000000}"/>
          </ac:spMkLst>
        </pc:spChg>
        <pc:spChg chg="add">
          <ac:chgData name="Jessica Roberts" userId="831782ca-6a3f-4cbd-8621-3600d0a72af9" providerId="ADAL" clId="{31EBF87C-2A90-46BD-ABD5-187DFA229C63}" dt="2021-10-07T21:11:46.932" v="855" actId="26606"/>
          <ac:spMkLst>
            <pc:docMk/>
            <pc:sldMk cId="463399078" sldId="300"/>
            <ac:spMk id="8" creationId="{777A147A-9ED8-46B4-8660-1B3C2AA880B5}"/>
          </ac:spMkLst>
        </pc:spChg>
        <pc:spChg chg="add">
          <ac:chgData name="Jessica Roberts" userId="831782ca-6a3f-4cbd-8621-3600d0a72af9" providerId="ADAL" clId="{31EBF87C-2A90-46BD-ABD5-187DFA229C63}" dt="2021-10-07T21:11:46.932" v="855" actId="26606"/>
          <ac:spMkLst>
            <pc:docMk/>
            <pc:sldMk cId="463399078" sldId="300"/>
            <ac:spMk id="10" creationId="{5D6C15A0-C087-4593-8414-2B4EC1CDC3DE}"/>
          </ac:spMkLst>
        </pc:spChg>
      </pc:sldChg>
      <pc:sldChg chg="addSp delSp modSp add mod setBg modClrScheme setClrOvrMap chgLayout">
        <pc:chgData name="Jessica Roberts" userId="831782ca-6a3f-4cbd-8621-3600d0a72af9" providerId="ADAL" clId="{31EBF87C-2A90-46BD-ABD5-187DFA229C63}" dt="2021-10-07T22:09:40.395" v="1241" actId="26606"/>
        <pc:sldMkLst>
          <pc:docMk/>
          <pc:sldMk cId="4120541514" sldId="301"/>
        </pc:sldMkLst>
        <pc:spChg chg="mod">
          <ac:chgData name="Jessica Roberts" userId="831782ca-6a3f-4cbd-8621-3600d0a72af9" providerId="ADAL" clId="{31EBF87C-2A90-46BD-ABD5-187DFA229C63}" dt="2021-10-07T22:09:40.395" v="1241" actId="26606"/>
          <ac:spMkLst>
            <pc:docMk/>
            <pc:sldMk cId="4120541514" sldId="301"/>
            <ac:spMk id="3" creationId="{00000000-0000-0000-0000-000000000000}"/>
          </ac:spMkLst>
        </pc:spChg>
        <pc:spChg chg="add del">
          <ac:chgData name="Jessica Roberts" userId="831782ca-6a3f-4cbd-8621-3600d0a72af9" providerId="ADAL" clId="{31EBF87C-2A90-46BD-ABD5-187DFA229C63}" dt="2021-10-07T22:09:35.541" v="1238" actId="26606"/>
          <ac:spMkLst>
            <pc:docMk/>
            <pc:sldMk cId="4120541514" sldId="301"/>
            <ac:spMk id="8" creationId="{D462EE7E-14DF-497D-AE08-F6623DB88E99}"/>
          </ac:spMkLst>
        </pc:spChg>
        <pc:spChg chg="add del">
          <ac:chgData name="Jessica Roberts" userId="831782ca-6a3f-4cbd-8621-3600d0a72af9" providerId="ADAL" clId="{31EBF87C-2A90-46BD-ABD5-187DFA229C63}" dt="2021-10-07T22:09:35.541" v="1238" actId="26606"/>
          <ac:spMkLst>
            <pc:docMk/>
            <pc:sldMk cId="4120541514" sldId="301"/>
            <ac:spMk id="10" creationId="{820E2AEF-4B9A-4866-A6A9-9503A847DDEA}"/>
          </ac:spMkLst>
        </pc:spChg>
        <pc:spChg chg="add del">
          <ac:chgData name="Jessica Roberts" userId="831782ca-6a3f-4cbd-8621-3600d0a72af9" providerId="ADAL" clId="{31EBF87C-2A90-46BD-ABD5-187DFA229C63}" dt="2021-10-07T22:09:40.358" v="1240" actId="26606"/>
          <ac:spMkLst>
            <pc:docMk/>
            <pc:sldMk cId="4120541514" sldId="301"/>
            <ac:spMk id="12" creationId="{867D4867-5BA7-4462-B2F6-A23F4A622AA7}"/>
          </ac:spMkLst>
        </pc:spChg>
        <pc:spChg chg="add">
          <ac:chgData name="Jessica Roberts" userId="831782ca-6a3f-4cbd-8621-3600d0a72af9" providerId="ADAL" clId="{31EBF87C-2A90-46BD-ABD5-187DFA229C63}" dt="2021-10-07T22:09:40.395" v="1241" actId="26606"/>
          <ac:spMkLst>
            <pc:docMk/>
            <pc:sldMk cId="4120541514" sldId="301"/>
            <ac:spMk id="14" creationId="{281E2DF8-F6D8-4E5C-B76E-E082FD8C1FBD}"/>
          </ac:spMkLst>
        </pc:spChg>
        <pc:spChg chg="add">
          <ac:chgData name="Jessica Roberts" userId="831782ca-6a3f-4cbd-8621-3600d0a72af9" providerId="ADAL" clId="{31EBF87C-2A90-46BD-ABD5-187DFA229C63}" dt="2021-10-07T22:09:40.395" v="1241" actId="26606"/>
          <ac:spMkLst>
            <pc:docMk/>
            <pc:sldMk cId="4120541514" sldId="301"/>
            <ac:spMk id="15" creationId="{5116E49A-CA4D-4983-969D-19FE3C55F387}"/>
          </ac:spMkLst>
        </pc:spChg>
        <pc:spChg chg="add">
          <ac:chgData name="Jessica Roberts" userId="831782ca-6a3f-4cbd-8621-3600d0a72af9" providerId="ADAL" clId="{31EBF87C-2A90-46BD-ABD5-187DFA229C63}" dt="2021-10-07T22:09:40.395" v="1241" actId="26606"/>
          <ac:spMkLst>
            <pc:docMk/>
            <pc:sldMk cId="4120541514" sldId="301"/>
            <ac:spMk id="16" creationId="{57F6BDD4-E066-4008-8011-6CC31AEB4556}"/>
          </ac:spMkLst>
        </pc:spChg>
        <pc:spChg chg="add">
          <ac:chgData name="Jessica Roberts" userId="831782ca-6a3f-4cbd-8621-3600d0a72af9" providerId="ADAL" clId="{31EBF87C-2A90-46BD-ABD5-187DFA229C63}" dt="2021-10-07T22:09:40.395" v="1241" actId="26606"/>
          <ac:spMkLst>
            <pc:docMk/>
            <pc:sldMk cId="4120541514" sldId="301"/>
            <ac:spMk id="17" creationId="{2711A8FB-68FC-45FC-B01E-38F809E2D439}"/>
          </ac:spMkLst>
        </pc:spChg>
        <pc:picChg chg="mod ord">
          <ac:chgData name="Jessica Roberts" userId="831782ca-6a3f-4cbd-8621-3600d0a72af9" providerId="ADAL" clId="{31EBF87C-2A90-46BD-ABD5-187DFA229C63}" dt="2021-10-07T22:09:40.395" v="1241" actId="26606"/>
          <ac:picMkLst>
            <pc:docMk/>
            <pc:sldMk cId="4120541514" sldId="301"/>
            <ac:picMk id="2" creationId="{00000000-0000-0000-0000-000000000000}"/>
          </ac:picMkLst>
        </pc:picChg>
      </pc:sldChg>
      <pc:sldChg chg="addSp delSp modSp add mod setBg modClrScheme chgLayout">
        <pc:chgData name="Jessica Roberts" userId="831782ca-6a3f-4cbd-8621-3600d0a72af9" providerId="ADAL" clId="{31EBF87C-2A90-46BD-ABD5-187DFA229C63}" dt="2021-10-07T22:01:43.673" v="1220" actId="1076"/>
        <pc:sldMkLst>
          <pc:docMk/>
          <pc:sldMk cId="1249607630" sldId="320"/>
        </pc:sldMkLst>
        <pc:spChg chg="mod">
          <ac:chgData name="Jessica Roberts" userId="831782ca-6a3f-4cbd-8621-3600d0a72af9" providerId="ADAL" clId="{31EBF87C-2A90-46BD-ABD5-187DFA229C63}" dt="2021-10-07T22:01:43.673" v="1220" actId="1076"/>
          <ac:spMkLst>
            <pc:docMk/>
            <pc:sldMk cId="1249607630" sldId="320"/>
            <ac:spMk id="2" creationId="{2550130F-4917-4A62-99E9-297523317501}"/>
          </ac:spMkLst>
        </pc:spChg>
        <pc:spChg chg="add del">
          <ac:chgData name="Jessica Roberts" userId="831782ca-6a3f-4cbd-8621-3600d0a72af9" providerId="ADAL" clId="{31EBF87C-2A90-46BD-ABD5-187DFA229C63}" dt="2021-10-07T22:00:54.179" v="1210" actId="26606"/>
          <ac:spMkLst>
            <pc:docMk/>
            <pc:sldMk cId="1249607630" sldId="320"/>
            <ac:spMk id="7" creationId="{DAF1966E-FD40-4A4A-B61B-C4DF7FA05F06}"/>
          </ac:spMkLst>
        </pc:spChg>
        <pc:spChg chg="add del">
          <ac:chgData name="Jessica Roberts" userId="831782ca-6a3f-4cbd-8621-3600d0a72af9" providerId="ADAL" clId="{31EBF87C-2A90-46BD-ABD5-187DFA229C63}" dt="2021-10-07T22:00:54.179" v="1210" actId="26606"/>
          <ac:spMkLst>
            <pc:docMk/>
            <pc:sldMk cId="1249607630" sldId="320"/>
            <ac:spMk id="9" creationId="{047BFA19-D45E-416B-A404-7AF2F3F27017}"/>
          </ac:spMkLst>
        </pc:spChg>
        <pc:spChg chg="add del">
          <ac:chgData name="Jessica Roberts" userId="831782ca-6a3f-4cbd-8621-3600d0a72af9" providerId="ADAL" clId="{31EBF87C-2A90-46BD-ABD5-187DFA229C63}" dt="2021-10-07T22:00:54.179" v="1210" actId="26606"/>
          <ac:spMkLst>
            <pc:docMk/>
            <pc:sldMk cId="1249607630" sldId="320"/>
            <ac:spMk id="11" creationId="{8E0105E7-23DB-4CF2-8258-FF47C7620F6E}"/>
          </ac:spMkLst>
        </pc:spChg>
        <pc:spChg chg="add del">
          <ac:chgData name="Jessica Roberts" userId="831782ca-6a3f-4cbd-8621-3600d0a72af9" providerId="ADAL" clId="{31EBF87C-2A90-46BD-ABD5-187DFA229C63}" dt="2021-10-07T22:00:54.179" v="1210" actId="26606"/>
          <ac:spMkLst>
            <pc:docMk/>
            <pc:sldMk cId="1249607630" sldId="320"/>
            <ac:spMk id="13" creationId="{074B4F7D-14B2-478B-8BF5-01E4E0C5D263}"/>
          </ac:spMkLst>
        </pc:spChg>
        <pc:spChg chg="add del">
          <ac:chgData name="Jessica Roberts" userId="831782ca-6a3f-4cbd-8621-3600d0a72af9" providerId="ADAL" clId="{31EBF87C-2A90-46BD-ABD5-187DFA229C63}" dt="2021-10-07T22:01:24.107" v="1212" actId="26606"/>
          <ac:spMkLst>
            <pc:docMk/>
            <pc:sldMk cId="1249607630" sldId="320"/>
            <ac:spMk id="15" creationId="{85016AEC-0320-4ED0-8ECB-FE11DDDFE17A}"/>
          </ac:spMkLst>
        </pc:spChg>
        <pc:spChg chg="add del">
          <ac:chgData name="Jessica Roberts" userId="831782ca-6a3f-4cbd-8621-3600d0a72af9" providerId="ADAL" clId="{31EBF87C-2A90-46BD-ABD5-187DFA229C63}" dt="2021-10-07T22:01:24.107" v="1212" actId="26606"/>
          <ac:spMkLst>
            <pc:docMk/>
            <pc:sldMk cId="1249607630" sldId="320"/>
            <ac:spMk id="16" creationId="{D3CDB30C-1F82-41E6-A067-831D6E89184F}"/>
          </ac:spMkLst>
        </pc:spChg>
        <pc:spChg chg="add del">
          <ac:chgData name="Jessica Roberts" userId="831782ca-6a3f-4cbd-8621-3600d0a72af9" providerId="ADAL" clId="{31EBF87C-2A90-46BD-ABD5-187DFA229C63}" dt="2021-10-07T22:01:24.107" v="1212" actId="26606"/>
          <ac:spMkLst>
            <pc:docMk/>
            <pc:sldMk cId="1249607630" sldId="320"/>
            <ac:spMk id="17" creationId="{2DDA86DD-F997-4F66-A87C-5B58AB6D19EC}"/>
          </ac:spMkLst>
        </pc:spChg>
        <pc:spChg chg="add del">
          <ac:chgData name="Jessica Roberts" userId="831782ca-6a3f-4cbd-8621-3600d0a72af9" providerId="ADAL" clId="{31EBF87C-2A90-46BD-ABD5-187DFA229C63}" dt="2021-10-07T22:01:24.107" v="1212" actId="26606"/>
          <ac:spMkLst>
            <pc:docMk/>
            <pc:sldMk cId="1249607630" sldId="320"/>
            <ac:spMk id="18" creationId="{D241B827-437E-40A3-A732-669230D6A5BC}"/>
          </ac:spMkLst>
        </pc:spChg>
        <pc:spChg chg="add">
          <ac:chgData name="Jessica Roberts" userId="831782ca-6a3f-4cbd-8621-3600d0a72af9" providerId="ADAL" clId="{31EBF87C-2A90-46BD-ABD5-187DFA229C63}" dt="2021-10-07T22:01:24.107" v="1212" actId="26606"/>
          <ac:spMkLst>
            <pc:docMk/>
            <pc:sldMk cId="1249607630" sldId="320"/>
            <ac:spMk id="23" creationId="{1B15ED52-F352-441B-82BF-E0EA34836D08}"/>
          </ac:spMkLst>
        </pc:spChg>
        <pc:spChg chg="add">
          <ac:chgData name="Jessica Roberts" userId="831782ca-6a3f-4cbd-8621-3600d0a72af9" providerId="ADAL" clId="{31EBF87C-2A90-46BD-ABD5-187DFA229C63}" dt="2021-10-07T22:01:24.107" v="1212" actId="26606"/>
          <ac:spMkLst>
            <pc:docMk/>
            <pc:sldMk cId="1249607630" sldId="320"/>
            <ac:spMk id="25" creationId="{3B2E3793-BFE6-45A2-9B7B-E18844431C99}"/>
          </ac:spMkLst>
        </pc:spChg>
        <pc:spChg chg="add">
          <ac:chgData name="Jessica Roberts" userId="831782ca-6a3f-4cbd-8621-3600d0a72af9" providerId="ADAL" clId="{31EBF87C-2A90-46BD-ABD5-187DFA229C63}" dt="2021-10-07T22:01:24.107" v="1212" actId="26606"/>
          <ac:spMkLst>
            <pc:docMk/>
            <pc:sldMk cId="1249607630" sldId="320"/>
            <ac:spMk id="27" creationId="{BC4C4868-CB8F-4AF9-9CDB-8108F2C19B67}"/>
          </ac:spMkLst>
        </pc:spChg>
        <pc:spChg chg="add">
          <ac:chgData name="Jessica Roberts" userId="831782ca-6a3f-4cbd-8621-3600d0a72af9" providerId="ADAL" clId="{31EBF87C-2A90-46BD-ABD5-187DFA229C63}" dt="2021-10-07T22:01:24.107" v="1212" actId="26606"/>
          <ac:spMkLst>
            <pc:docMk/>
            <pc:sldMk cId="1249607630" sldId="320"/>
            <ac:spMk id="29" creationId="{375E0459-6403-40CD-989D-56A4407CA12E}"/>
          </ac:spMkLst>
        </pc:spChg>
        <pc:spChg chg="add">
          <ac:chgData name="Jessica Roberts" userId="831782ca-6a3f-4cbd-8621-3600d0a72af9" providerId="ADAL" clId="{31EBF87C-2A90-46BD-ABD5-187DFA229C63}" dt="2021-10-07T22:01:24.107" v="1212" actId="26606"/>
          <ac:spMkLst>
            <pc:docMk/>
            <pc:sldMk cId="1249607630" sldId="320"/>
            <ac:spMk id="31" creationId="{53E5B1A8-3AC9-4BD1-9BBC-78CA94F2D1BA}"/>
          </ac:spMkLst>
        </pc:spChg>
      </pc:sldChg>
      <pc:sldChg chg="addSp modSp add mod setBg modClrScheme chgLayout">
        <pc:chgData name="Jessica Roberts" userId="831782ca-6a3f-4cbd-8621-3600d0a72af9" providerId="ADAL" clId="{31EBF87C-2A90-46BD-ABD5-187DFA229C63}" dt="2021-10-07T21:59:39.322" v="1207" actId="26606"/>
        <pc:sldMkLst>
          <pc:docMk/>
          <pc:sldMk cId="495360697" sldId="321"/>
        </pc:sldMkLst>
        <pc:spChg chg="mod">
          <ac:chgData name="Jessica Roberts" userId="831782ca-6a3f-4cbd-8621-3600d0a72af9" providerId="ADAL" clId="{31EBF87C-2A90-46BD-ABD5-187DFA229C63}" dt="2021-10-07T21:59:39.322" v="1207" actId="26606"/>
          <ac:spMkLst>
            <pc:docMk/>
            <pc:sldMk cId="495360697" sldId="321"/>
            <ac:spMk id="2" creationId="{18DE1C78-D62F-4ED5-91D6-6F1D14EC462B}"/>
          </ac:spMkLst>
        </pc:spChg>
        <pc:spChg chg="mod">
          <ac:chgData name="Jessica Roberts" userId="831782ca-6a3f-4cbd-8621-3600d0a72af9" providerId="ADAL" clId="{31EBF87C-2A90-46BD-ABD5-187DFA229C63}" dt="2021-10-07T21:59:39.322" v="1207" actId="26606"/>
          <ac:spMkLst>
            <pc:docMk/>
            <pc:sldMk cId="495360697" sldId="321"/>
            <ac:spMk id="3" creationId="{AB842F33-AD37-4CF0-AEF3-067F05EFC569}"/>
          </ac:spMkLst>
        </pc:spChg>
        <pc:spChg chg="add">
          <ac:chgData name="Jessica Roberts" userId="831782ca-6a3f-4cbd-8621-3600d0a72af9" providerId="ADAL" clId="{31EBF87C-2A90-46BD-ABD5-187DFA229C63}" dt="2021-10-07T21:59:39.322" v="1207" actId="26606"/>
          <ac:spMkLst>
            <pc:docMk/>
            <pc:sldMk cId="495360697" sldId="321"/>
            <ac:spMk id="8" creationId="{32BC26D8-82FB-445E-AA49-62A77D7C1EE0}"/>
          </ac:spMkLst>
        </pc:spChg>
        <pc:spChg chg="add">
          <ac:chgData name="Jessica Roberts" userId="831782ca-6a3f-4cbd-8621-3600d0a72af9" providerId="ADAL" clId="{31EBF87C-2A90-46BD-ABD5-187DFA229C63}" dt="2021-10-07T21:59:39.322" v="1207" actId="26606"/>
          <ac:spMkLst>
            <pc:docMk/>
            <pc:sldMk cId="495360697" sldId="321"/>
            <ac:spMk id="10" creationId="{CB44330D-EA18-4254-AA95-EB49948539B8}"/>
          </ac:spMkLst>
        </pc:spChg>
      </pc:sldChg>
      <pc:sldChg chg="add del">
        <pc:chgData name="Jessica Roberts" userId="831782ca-6a3f-4cbd-8621-3600d0a72af9" providerId="ADAL" clId="{31EBF87C-2A90-46BD-ABD5-187DFA229C63}" dt="2021-10-07T21:49:09.004" v="1139" actId="47"/>
        <pc:sldMkLst>
          <pc:docMk/>
          <pc:sldMk cId="1509494022" sldId="322"/>
        </pc:sldMkLst>
      </pc:sldChg>
      <pc:sldChg chg="add del">
        <pc:chgData name="Jessica Roberts" userId="831782ca-6a3f-4cbd-8621-3600d0a72af9" providerId="ADAL" clId="{31EBF87C-2A90-46BD-ABD5-187DFA229C63}" dt="2021-10-07T21:48:47.181" v="1137" actId="47"/>
        <pc:sldMkLst>
          <pc:docMk/>
          <pc:sldMk cId="1382832996" sldId="323"/>
        </pc:sldMkLst>
      </pc:sldChg>
      <pc:sldChg chg="addSp delSp modSp add mod setBg modClrScheme chgLayout">
        <pc:chgData name="Jessica Roberts" userId="831782ca-6a3f-4cbd-8621-3600d0a72af9" providerId="ADAL" clId="{31EBF87C-2A90-46BD-ABD5-187DFA229C63}" dt="2021-10-07T22:03:31.336" v="1233" actId="26606"/>
        <pc:sldMkLst>
          <pc:docMk/>
          <pc:sldMk cId="3799861053" sldId="324"/>
        </pc:sldMkLst>
        <pc:spChg chg="mod">
          <ac:chgData name="Jessica Roberts" userId="831782ca-6a3f-4cbd-8621-3600d0a72af9" providerId="ADAL" clId="{31EBF87C-2A90-46BD-ABD5-187DFA229C63}" dt="2021-10-07T22:03:31.336" v="1233" actId="26606"/>
          <ac:spMkLst>
            <pc:docMk/>
            <pc:sldMk cId="3799861053" sldId="324"/>
            <ac:spMk id="2" creationId="{D5888814-F797-4D86-9210-ACEB2D27D098}"/>
          </ac:spMkLst>
        </pc:spChg>
        <pc:spChg chg="add del">
          <ac:chgData name="Jessica Roberts" userId="831782ca-6a3f-4cbd-8621-3600d0a72af9" providerId="ADAL" clId="{31EBF87C-2A90-46BD-ABD5-187DFA229C63}" dt="2021-10-07T22:03:31.336" v="1233" actId="26606"/>
          <ac:spMkLst>
            <pc:docMk/>
            <pc:sldMk cId="3799861053" sldId="324"/>
            <ac:spMk id="7" creationId="{85016AEC-0320-4ED0-8ECB-FE11DDDFE17A}"/>
          </ac:spMkLst>
        </pc:spChg>
        <pc:spChg chg="add del">
          <ac:chgData name="Jessica Roberts" userId="831782ca-6a3f-4cbd-8621-3600d0a72af9" providerId="ADAL" clId="{31EBF87C-2A90-46BD-ABD5-187DFA229C63}" dt="2021-10-07T22:03:31.336" v="1233" actId="26606"/>
          <ac:spMkLst>
            <pc:docMk/>
            <pc:sldMk cId="3799861053" sldId="324"/>
            <ac:spMk id="9" creationId="{D3CDB30C-1F82-41E6-A067-831D6E89184F}"/>
          </ac:spMkLst>
        </pc:spChg>
        <pc:spChg chg="add del">
          <ac:chgData name="Jessica Roberts" userId="831782ca-6a3f-4cbd-8621-3600d0a72af9" providerId="ADAL" clId="{31EBF87C-2A90-46BD-ABD5-187DFA229C63}" dt="2021-10-07T22:03:31.336" v="1233" actId="26606"/>
          <ac:spMkLst>
            <pc:docMk/>
            <pc:sldMk cId="3799861053" sldId="324"/>
            <ac:spMk id="11" creationId="{2DDA86DD-F997-4F66-A87C-5B58AB6D19EC}"/>
          </ac:spMkLst>
        </pc:spChg>
        <pc:spChg chg="add del">
          <ac:chgData name="Jessica Roberts" userId="831782ca-6a3f-4cbd-8621-3600d0a72af9" providerId="ADAL" clId="{31EBF87C-2A90-46BD-ABD5-187DFA229C63}" dt="2021-10-07T22:03:31.336" v="1233" actId="26606"/>
          <ac:spMkLst>
            <pc:docMk/>
            <pc:sldMk cId="3799861053" sldId="324"/>
            <ac:spMk id="13" creationId="{D241B827-437E-40A3-A732-669230D6A5BC}"/>
          </ac:spMkLst>
        </pc:spChg>
        <pc:spChg chg="add">
          <ac:chgData name="Jessica Roberts" userId="831782ca-6a3f-4cbd-8621-3600d0a72af9" providerId="ADAL" clId="{31EBF87C-2A90-46BD-ABD5-187DFA229C63}" dt="2021-10-07T22:03:31.336" v="1233" actId="26606"/>
          <ac:spMkLst>
            <pc:docMk/>
            <pc:sldMk cId="3799861053" sldId="324"/>
            <ac:spMk id="18" creationId="{1B15ED52-F352-441B-82BF-E0EA34836D08}"/>
          </ac:spMkLst>
        </pc:spChg>
        <pc:spChg chg="add">
          <ac:chgData name="Jessica Roberts" userId="831782ca-6a3f-4cbd-8621-3600d0a72af9" providerId="ADAL" clId="{31EBF87C-2A90-46BD-ABD5-187DFA229C63}" dt="2021-10-07T22:03:31.336" v="1233" actId="26606"/>
          <ac:spMkLst>
            <pc:docMk/>
            <pc:sldMk cId="3799861053" sldId="324"/>
            <ac:spMk id="20" creationId="{3B2E3793-BFE6-45A2-9B7B-E18844431C99}"/>
          </ac:spMkLst>
        </pc:spChg>
        <pc:spChg chg="add">
          <ac:chgData name="Jessica Roberts" userId="831782ca-6a3f-4cbd-8621-3600d0a72af9" providerId="ADAL" clId="{31EBF87C-2A90-46BD-ABD5-187DFA229C63}" dt="2021-10-07T22:03:31.336" v="1233" actId="26606"/>
          <ac:spMkLst>
            <pc:docMk/>
            <pc:sldMk cId="3799861053" sldId="324"/>
            <ac:spMk id="22" creationId="{BC4C4868-CB8F-4AF9-9CDB-8108F2C19B67}"/>
          </ac:spMkLst>
        </pc:spChg>
        <pc:spChg chg="add">
          <ac:chgData name="Jessica Roberts" userId="831782ca-6a3f-4cbd-8621-3600d0a72af9" providerId="ADAL" clId="{31EBF87C-2A90-46BD-ABD5-187DFA229C63}" dt="2021-10-07T22:03:31.336" v="1233" actId="26606"/>
          <ac:spMkLst>
            <pc:docMk/>
            <pc:sldMk cId="3799861053" sldId="324"/>
            <ac:spMk id="24" creationId="{375E0459-6403-40CD-989D-56A4407CA12E}"/>
          </ac:spMkLst>
        </pc:spChg>
        <pc:spChg chg="add">
          <ac:chgData name="Jessica Roberts" userId="831782ca-6a3f-4cbd-8621-3600d0a72af9" providerId="ADAL" clId="{31EBF87C-2A90-46BD-ABD5-187DFA229C63}" dt="2021-10-07T22:03:31.336" v="1233" actId="26606"/>
          <ac:spMkLst>
            <pc:docMk/>
            <pc:sldMk cId="3799861053" sldId="324"/>
            <ac:spMk id="26" creationId="{53E5B1A8-3AC9-4BD1-9BBC-78CA94F2D1BA}"/>
          </ac:spMkLst>
        </pc:spChg>
      </pc:sldChg>
      <pc:sldChg chg="addSp modSp add mod setBg">
        <pc:chgData name="Jessica Roberts" userId="831782ca-6a3f-4cbd-8621-3600d0a72af9" providerId="ADAL" clId="{31EBF87C-2A90-46BD-ABD5-187DFA229C63}" dt="2021-10-07T21:58:45.917" v="1203" actId="14100"/>
        <pc:sldMkLst>
          <pc:docMk/>
          <pc:sldMk cId="70154395" sldId="325"/>
        </pc:sldMkLst>
        <pc:spChg chg="add">
          <ac:chgData name="Jessica Roberts" userId="831782ca-6a3f-4cbd-8621-3600d0a72af9" providerId="ADAL" clId="{31EBF87C-2A90-46BD-ABD5-187DFA229C63}" dt="2021-10-07T21:58:37.824" v="1201" actId="26606"/>
          <ac:spMkLst>
            <pc:docMk/>
            <pc:sldMk cId="70154395" sldId="325"/>
            <ac:spMk id="7" creationId="{1500B4A4-B1F1-41EA-886A-B8A210DBCA3B}"/>
          </ac:spMkLst>
        </pc:spChg>
        <pc:spChg chg="add">
          <ac:chgData name="Jessica Roberts" userId="831782ca-6a3f-4cbd-8621-3600d0a72af9" providerId="ADAL" clId="{31EBF87C-2A90-46BD-ABD5-187DFA229C63}" dt="2021-10-07T21:58:37.824" v="1201" actId="26606"/>
          <ac:spMkLst>
            <pc:docMk/>
            <pc:sldMk cId="70154395" sldId="325"/>
            <ac:spMk id="9" creationId="{5E55A99C-0BDC-4DBE-8E40-9FA66F629FA1}"/>
          </ac:spMkLst>
        </pc:spChg>
        <pc:picChg chg="mod">
          <ac:chgData name="Jessica Roberts" userId="831782ca-6a3f-4cbd-8621-3600d0a72af9" providerId="ADAL" clId="{31EBF87C-2A90-46BD-ABD5-187DFA229C63}" dt="2021-10-07T21:58:45.917" v="1203" actId="14100"/>
          <ac:picMkLst>
            <pc:docMk/>
            <pc:sldMk cId="70154395" sldId="325"/>
            <ac:picMk id="2" creationId="{87287EF8-CB1A-4F30-92FB-B0331123F56C}"/>
          </ac:picMkLst>
        </pc:picChg>
      </pc:sldChg>
      <pc:sldChg chg="modSp add mod modClrScheme chgLayout">
        <pc:chgData name="Jessica Roberts" userId="831782ca-6a3f-4cbd-8621-3600d0a72af9" providerId="ADAL" clId="{31EBF87C-2A90-46BD-ABD5-187DFA229C63}" dt="2021-10-07T21:58:30.877" v="1200" actId="14100"/>
        <pc:sldMkLst>
          <pc:docMk/>
          <pc:sldMk cId="867078590" sldId="326"/>
        </pc:sldMkLst>
        <pc:picChg chg="mod">
          <ac:chgData name="Jessica Roberts" userId="831782ca-6a3f-4cbd-8621-3600d0a72af9" providerId="ADAL" clId="{31EBF87C-2A90-46BD-ABD5-187DFA229C63}" dt="2021-10-07T21:58:30.877" v="1200" actId="14100"/>
          <ac:picMkLst>
            <pc:docMk/>
            <pc:sldMk cId="867078590" sldId="326"/>
            <ac:picMk id="2" creationId="{16E72CB9-E31A-4155-91BD-694D9587D696}"/>
          </ac:picMkLst>
        </pc:picChg>
      </pc:sldChg>
      <pc:sldChg chg="add del ord">
        <pc:chgData name="Jessica Roberts" userId="831782ca-6a3f-4cbd-8621-3600d0a72af9" providerId="ADAL" clId="{31EBF87C-2A90-46BD-ABD5-187DFA229C63}" dt="2021-10-07T21:56:24.624" v="1195" actId="47"/>
        <pc:sldMkLst>
          <pc:docMk/>
          <pc:sldMk cId="4158474085" sldId="327"/>
        </pc:sldMkLst>
      </pc:sldChg>
      <pc:sldChg chg="add del">
        <pc:chgData name="Jessica Roberts" userId="831782ca-6a3f-4cbd-8621-3600d0a72af9" providerId="ADAL" clId="{31EBF87C-2A90-46BD-ABD5-187DFA229C63}" dt="2021-10-07T21:46:16.714" v="1131" actId="47"/>
        <pc:sldMkLst>
          <pc:docMk/>
          <pc:sldMk cId="986217571" sldId="328"/>
        </pc:sldMkLst>
      </pc:sldChg>
      <pc:sldChg chg="add del">
        <pc:chgData name="Jessica Roberts" userId="831782ca-6a3f-4cbd-8621-3600d0a72af9" providerId="ADAL" clId="{31EBF87C-2A90-46BD-ABD5-187DFA229C63}" dt="2021-10-07T21:41:43.915" v="1102" actId="47"/>
        <pc:sldMkLst>
          <pc:docMk/>
          <pc:sldMk cId="644524184" sldId="329"/>
        </pc:sldMkLst>
      </pc:sldChg>
      <pc:sldChg chg="add del">
        <pc:chgData name="Jessica Roberts" userId="831782ca-6a3f-4cbd-8621-3600d0a72af9" providerId="ADAL" clId="{31EBF87C-2A90-46BD-ABD5-187DFA229C63}" dt="2021-10-07T21:39:47.816" v="1092" actId="47"/>
        <pc:sldMkLst>
          <pc:docMk/>
          <pc:sldMk cId="310740926" sldId="330"/>
        </pc:sldMkLst>
      </pc:sldChg>
      <pc:sldChg chg="add del">
        <pc:chgData name="Jessica Roberts" userId="831782ca-6a3f-4cbd-8621-3600d0a72af9" providerId="ADAL" clId="{31EBF87C-2A90-46BD-ABD5-187DFA229C63}" dt="2021-10-07T21:38:26.456" v="1086" actId="47"/>
        <pc:sldMkLst>
          <pc:docMk/>
          <pc:sldMk cId="331701333" sldId="331"/>
        </pc:sldMkLst>
      </pc:sldChg>
      <pc:sldChg chg="del">
        <pc:chgData name="Jessica Roberts" userId="831782ca-6a3f-4cbd-8621-3600d0a72af9" providerId="ADAL" clId="{31EBF87C-2A90-46BD-ABD5-187DFA229C63}" dt="2021-10-07T20:55:49.352" v="779" actId="47"/>
        <pc:sldMkLst>
          <pc:docMk/>
          <pc:sldMk cId="1853098359" sldId="334"/>
        </pc:sldMkLst>
      </pc:sldChg>
      <pc:sldChg chg="del">
        <pc:chgData name="Jessica Roberts" userId="831782ca-6a3f-4cbd-8621-3600d0a72af9" providerId="ADAL" clId="{31EBF87C-2A90-46BD-ABD5-187DFA229C63}" dt="2021-10-07T20:55:51.369" v="780" actId="47"/>
        <pc:sldMkLst>
          <pc:docMk/>
          <pc:sldMk cId="3253117241" sldId="335"/>
        </pc:sldMkLst>
      </pc:sldChg>
      <pc:sldChg chg="del">
        <pc:chgData name="Jessica Roberts" userId="831782ca-6a3f-4cbd-8621-3600d0a72af9" providerId="ADAL" clId="{31EBF87C-2A90-46BD-ABD5-187DFA229C63}" dt="2021-10-07T20:54:27.272" v="737" actId="47"/>
        <pc:sldMkLst>
          <pc:docMk/>
          <pc:sldMk cId="704947139" sldId="336"/>
        </pc:sldMkLst>
      </pc:sldChg>
      <pc:sldChg chg="del">
        <pc:chgData name="Jessica Roberts" userId="831782ca-6a3f-4cbd-8621-3600d0a72af9" providerId="ADAL" clId="{31EBF87C-2A90-46BD-ABD5-187DFA229C63}" dt="2021-10-07T20:49:51.995" v="519" actId="47"/>
        <pc:sldMkLst>
          <pc:docMk/>
          <pc:sldMk cId="1402163714" sldId="337"/>
        </pc:sldMkLst>
      </pc:sldChg>
      <pc:sldChg chg="del">
        <pc:chgData name="Jessica Roberts" userId="831782ca-6a3f-4cbd-8621-3600d0a72af9" providerId="ADAL" clId="{31EBF87C-2A90-46BD-ABD5-187DFA229C63}" dt="2021-10-07T20:55:44.314" v="776" actId="47"/>
        <pc:sldMkLst>
          <pc:docMk/>
          <pc:sldMk cId="3951870584" sldId="338"/>
        </pc:sldMkLst>
      </pc:sldChg>
      <pc:sldChg chg="del">
        <pc:chgData name="Jessica Roberts" userId="831782ca-6a3f-4cbd-8621-3600d0a72af9" providerId="ADAL" clId="{31EBF87C-2A90-46BD-ABD5-187DFA229C63}" dt="2021-10-07T20:55:46.649" v="778" actId="47"/>
        <pc:sldMkLst>
          <pc:docMk/>
          <pc:sldMk cId="542622769" sldId="339"/>
        </pc:sldMkLst>
      </pc:sldChg>
      <pc:sldChg chg="del">
        <pc:chgData name="Jessica Roberts" userId="831782ca-6a3f-4cbd-8621-3600d0a72af9" providerId="ADAL" clId="{31EBF87C-2A90-46BD-ABD5-187DFA229C63}" dt="2021-10-07T21:00:04.308" v="804" actId="47"/>
        <pc:sldMkLst>
          <pc:docMk/>
          <pc:sldMk cId="2048740886" sldId="340"/>
        </pc:sldMkLst>
      </pc:sldChg>
      <pc:sldChg chg="del">
        <pc:chgData name="Jessica Roberts" userId="831782ca-6a3f-4cbd-8621-3600d0a72af9" providerId="ADAL" clId="{31EBF87C-2A90-46BD-ABD5-187DFA229C63}" dt="2021-10-07T20:56:55.238" v="793" actId="47"/>
        <pc:sldMkLst>
          <pc:docMk/>
          <pc:sldMk cId="3288378648" sldId="341"/>
        </pc:sldMkLst>
      </pc:sldChg>
      <pc:sldChg chg="del">
        <pc:chgData name="Jessica Roberts" userId="831782ca-6a3f-4cbd-8621-3600d0a72af9" providerId="ADAL" clId="{31EBF87C-2A90-46BD-ABD5-187DFA229C63}" dt="2021-10-07T21:01:19.772" v="817" actId="47"/>
        <pc:sldMkLst>
          <pc:docMk/>
          <pc:sldMk cId="2027951175" sldId="342"/>
        </pc:sldMkLst>
      </pc:sldChg>
      <pc:sldChg chg="del">
        <pc:chgData name="Jessica Roberts" userId="831782ca-6a3f-4cbd-8621-3600d0a72af9" providerId="ADAL" clId="{31EBF87C-2A90-46BD-ABD5-187DFA229C63}" dt="2021-10-07T20:57:09.619" v="794" actId="47"/>
        <pc:sldMkLst>
          <pc:docMk/>
          <pc:sldMk cId="3628985498" sldId="343"/>
        </pc:sldMkLst>
      </pc:sldChg>
      <pc:sldChg chg="del">
        <pc:chgData name="Jessica Roberts" userId="831782ca-6a3f-4cbd-8621-3600d0a72af9" providerId="ADAL" clId="{31EBF87C-2A90-46BD-ABD5-187DFA229C63}" dt="2021-10-07T21:01:23.538" v="818" actId="47"/>
        <pc:sldMkLst>
          <pc:docMk/>
          <pc:sldMk cId="64874840" sldId="344"/>
        </pc:sldMkLst>
      </pc:sldChg>
      <pc:sldChg chg="del">
        <pc:chgData name="Jessica Roberts" userId="831782ca-6a3f-4cbd-8621-3600d0a72af9" providerId="ADAL" clId="{31EBF87C-2A90-46BD-ABD5-187DFA229C63}" dt="2021-10-07T20:57:44.109" v="796" actId="47"/>
        <pc:sldMkLst>
          <pc:docMk/>
          <pc:sldMk cId="1048351383" sldId="345"/>
        </pc:sldMkLst>
      </pc:sldChg>
      <pc:sldChg chg="delSp mod ord">
        <pc:chgData name="Jessica Roberts" userId="831782ca-6a3f-4cbd-8621-3600d0a72af9" providerId="ADAL" clId="{31EBF87C-2A90-46BD-ABD5-187DFA229C63}" dt="2021-10-07T22:14:06.142" v="1248" actId="478"/>
        <pc:sldMkLst>
          <pc:docMk/>
          <pc:sldMk cId="373990769" sldId="346"/>
        </pc:sldMkLst>
        <pc:spChg chg="del">
          <ac:chgData name="Jessica Roberts" userId="831782ca-6a3f-4cbd-8621-3600d0a72af9" providerId="ADAL" clId="{31EBF87C-2A90-46BD-ABD5-187DFA229C63}" dt="2021-10-07T22:14:06.142" v="1248" actId="478"/>
          <ac:spMkLst>
            <pc:docMk/>
            <pc:sldMk cId="373990769" sldId="346"/>
            <ac:spMk id="3" creationId="{93871044-9D2C-42D1-8B31-E3D6F11C6013}"/>
          </ac:spMkLst>
        </pc:spChg>
        <pc:picChg chg="del">
          <ac:chgData name="Jessica Roberts" userId="831782ca-6a3f-4cbd-8621-3600d0a72af9" providerId="ADAL" clId="{31EBF87C-2A90-46BD-ABD5-187DFA229C63}" dt="2021-10-07T22:14:00.338" v="1247" actId="478"/>
          <ac:picMkLst>
            <pc:docMk/>
            <pc:sldMk cId="373990769" sldId="346"/>
            <ac:picMk id="6" creationId="{D5FB46F2-DC98-4672-9B9B-6B7F196AAC52}"/>
          </ac:picMkLst>
        </pc:picChg>
      </pc:sldChg>
      <pc:sldChg chg="del">
        <pc:chgData name="Jessica Roberts" userId="831782ca-6a3f-4cbd-8621-3600d0a72af9" providerId="ADAL" clId="{31EBF87C-2A90-46BD-ABD5-187DFA229C63}" dt="2021-10-07T20:57:36.089" v="795" actId="47"/>
        <pc:sldMkLst>
          <pc:docMk/>
          <pc:sldMk cId="3437556005" sldId="348"/>
        </pc:sldMkLst>
      </pc:sldChg>
      <pc:sldChg chg="del">
        <pc:chgData name="Jessica Roberts" userId="831782ca-6a3f-4cbd-8621-3600d0a72af9" providerId="ADAL" clId="{31EBF87C-2A90-46BD-ABD5-187DFA229C63}" dt="2021-10-07T21:01:27.051" v="819" actId="47"/>
        <pc:sldMkLst>
          <pc:docMk/>
          <pc:sldMk cId="4240550228" sldId="349"/>
        </pc:sldMkLst>
      </pc:sldChg>
      <pc:sldChg chg="del">
        <pc:chgData name="Jessica Roberts" userId="831782ca-6a3f-4cbd-8621-3600d0a72af9" providerId="ADAL" clId="{31EBF87C-2A90-46BD-ABD5-187DFA229C63}" dt="2021-10-07T22:16:23.883" v="1255" actId="47"/>
        <pc:sldMkLst>
          <pc:docMk/>
          <pc:sldMk cId="1666395464" sldId="350"/>
        </pc:sldMkLst>
      </pc:sldChg>
      <pc:sldChg chg="del">
        <pc:chgData name="Jessica Roberts" userId="831782ca-6a3f-4cbd-8621-3600d0a72af9" providerId="ADAL" clId="{31EBF87C-2A90-46BD-ABD5-187DFA229C63}" dt="2021-10-07T20:54:07.486" v="736" actId="47"/>
        <pc:sldMkLst>
          <pc:docMk/>
          <pc:sldMk cId="1885953793" sldId="352"/>
        </pc:sldMkLst>
      </pc:sldChg>
      <pc:sldChg chg="del">
        <pc:chgData name="Jessica Roberts" userId="831782ca-6a3f-4cbd-8621-3600d0a72af9" providerId="ADAL" clId="{31EBF87C-2A90-46BD-ABD5-187DFA229C63}" dt="2021-10-07T20:56:11.551" v="782" actId="47"/>
        <pc:sldMkLst>
          <pc:docMk/>
          <pc:sldMk cId="1378649739" sldId="353"/>
        </pc:sldMkLst>
      </pc:sldChg>
      <pc:sldChg chg="del">
        <pc:chgData name="Jessica Roberts" userId="831782ca-6a3f-4cbd-8621-3600d0a72af9" providerId="ADAL" clId="{31EBF87C-2A90-46BD-ABD5-187DFA229C63}" dt="2021-10-07T20:56:32.645" v="788" actId="47"/>
        <pc:sldMkLst>
          <pc:docMk/>
          <pc:sldMk cId="2290261587" sldId="354"/>
        </pc:sldMkLst>
      </pc:sldChg>
      <pc:sldChg chg="del">
        <pc:chgData name="Jessica Roberts" userId="831782ca-6a3f-4cbd-8621-3600d0a72af9" providerId="ADAL" clId="{31EBF87C-2A90-46BD-ABD5-187DFA229C63}" dt="2021-10-07T20:56:14.136" v="784" actId="47"/>
        <pc:sldMkLst>
          <pc:docMk/>
          <pc:sldMk cId="3199992251" sldId="355"/>
        </pc:sldMkLst>
      </pc:sldChg>
      <pc:sldChg chg="del">
        <pc:chgData name="Jessica Roberts" userId="831782ca-6a3f-4cbd-8621-3600d0a72af9" providerId="ADAL" clId="{31EBF87C-2A90-46BD-ABD5-187DFA229C63}" dt="2021-10-07T20:55:01.508" v="750" actId="47"/>
        <pc:sldMkLst>
          <pc:docMk/>
          <pc:sldMk cId="1743379574" sldId="356"/>
        </pc:sldMkLst>
      </pc:sldChg>
      <pc:sldChg chg="del">
        <pc:chgData name="Jessica Roberts" userId="831782ca-6a3f-4cbd-8621-3600d0a72af9" providerId="ADAL" clId="{31EBF87C-2A90-46BD-ABD5-187DFA229C63}" dt="2021-10-07T20:55:41.985" v="775" actId="47"/>
        <pc:sldMkLst>
          <pc:docMk/>
          <pc:sldMk cId="656969255" sldId="357"/>
        </pc:sldMkLst>
      </pc:sldChg>
      <pc:sldChg chg="del">
        <pc:chgData name="Jessica Roberts" userId="831782ca-6a3f-4cbd-8621-3600d0a72af9" providerId="ADAL" clId="{31EBF87C-2A90-46BD-ABD5-187DFA229C63}" dt="2021-10-07T20:56:45.909" v="791" actId="47"/>
        <pc:sldMkLst>
          <pc:docMk/>
          <pc:sldMk cId="2438850171" sldId="410"/>
        </pc:sldMkLst>
      </pc:sldChg>
      <pc:sldChg chg="del">
        <pc:chgData name="Jessica Roberts" userId="831782ca-6a3f-4cbd-8621-3600d0a72af9" providerId="ADAL" clId="{31EBF87C-2A90-46BD-ABD5-187DFA229C63}" dt="2021-10-07T20:56:53.643" v="792" actId="47"/>
        <pc:sldMkLst>
          <pc:docMk/>
          <pc:sldMk cId="1469880732" sldId="411"/>
        </pc:sldMkLst>
      </pc:sldChg>
      <pc:sldChg chg="del">
        <pc:chgData name="Jessica Roberts" userId="831782ca-6a3f-4cbd-8621-3600d0a72af9" providerId="ADAL" clId="{31EBF87C-2A90-46BD-ABD5-187DFA229C63}" dt="2021-10-07T20:54:45.941" v="742" actId="47"/>
        <pc:sldMkLst>
          <pc:docMk/>
          <pc:sldMk cId="976430917" sldId="412"/>
        </pc:sldMkLst>
      </pc:sldChg>
      <pc:sldChg chg="del">
        <pc:chgData name="Jessica Roberts" userId="831782ca-6a3f-4cbd-8621-3600d0a72af9" providerId="ADAL" clId="{31EBF87C-2A90-46BD-ABD5-187DFA229C63}" dt="2021-10-07T20:55:45.232" v="777" actId="47"/>
        <pc:sldMkLst>
          <pc:docMk/>
          <pc:sldMk cId="3024614645" sldId="413"/>
        </pc:sldMkLst>
      </pc:sldChg>
      <pc:sldChg chg="del">
        <pc:chgData name="Jessica Roberts" userId="831782ca-6a3f-4cbd-8621-3600d0a72af9" providerId="ADAL" clId="{31EBF87C-2A90-46BD-ABD5-187DFA229C63}" dt="2021-10-07T20:55:28.908" v="765" actId="47"/>
        <pc:sldMkLst>
          <pc:docMk/>
          <pc:sldMk cId="3331566106" sldId="417"/>
        </pc:sldMkLst>
      </pc:sldChg>
      <pc:sldChg chg="add del">
        <pc:chgData name="Jessica Roberts" userId="831782ca-6a3f-4cbd-8621-3600d0a72af9" providerId="ADAL" clId="{31EBF87C-2A90-46BD-ABD5-187DFA229C63}" dt="2021-10-07T20:58:08.681" v="799" actId="47"/>
        <pc:sldMkLst>
          <pc:docMk/>
          <pc:sldMk cId="1936380478" sldId="418"/>
        </pc:sldMkLst>
      </pc:sldChg>
      <pc:sldChg chg="delSp del">
        <pc:chgData name="Jessica Roberts" userId="831782ca-6a3f-4cbd-8621-3600d0a72af9" providerId="ADAL" clId="{31EBF87C-2A90-46BD-ABD5-187DFA229C63}" dt="2021-10-07T22:19:09.877" v="1287" actId="47"/>
        <pc:sldMkLst>
          <pc:docMk/>
          <pc:sldMk cId="3684920872" sldId="423"/>
        </pc:sldMkLst>
        <pc:picChg chg="del">
          <ac:chgData name="Jessica Roberts" userId="831782ca-6a3f-4cbd-8621-3600d0a72af9" providerId="ADAL" clId="{31EBF87C-2A90-46BD-ABD5-187DFA229C63}" dt="2021-10-07T20:59:47.512" v="801" actId="478"/>
          <ac:picMkLst>
            <pc:docMk/>
            <pc:sldMk cId="3684920872" sldId="423"/>
            <ac:picMk id="6" creationId="{D5FB46F2-DC98-4672-9B9B-6B7F196AAC52}"/>
          </ac:picMkLst>
        </pc:picChg>
      </pc:sldChg>
      <pc:sldChg chg="del">
        <pc:chgData name="Jessica Roberts" userId="831782ca-6a3f-4cbd-8621-3600d0a72af9" providerId="ADAL" clId="{31EBF87C-2A90-46BD-ABD5-187DFA229C63}" dt="2021-10-07T20:56:34.227" v="789" actId="47"/>
        <pc:sldMkLst>
          <pc:docMk/>
          <pc:sldMk cId="1895244084" sldId="424"/>
        </pc:sldMkLst>
      </pc:sldChg>
      <pc:sldChg chg="del">
        <pc:chgData name="Jessica Roberts" userId="831782ca-6a3f-4cbd-8621-3600d0a72af9" providerId="ADAL" clId="{31EBF87C-2A90-46BD-ABD5-187DFA229C63}" dt="2021-10-07T20:54:49.376" v="744" actId="47"/>
        <pc:sldMkLst>
          <pc:docMk/>
          <pc:sldMk cId="2941325863" sldId="425"/>
        </pc:sldMkLst>
      </pc:sldChg>
      <pc:sldChg chg="del">
        <pc:chgData name="Jessica Roberts" userId="831782ca-6a3f-4cbd-8621-3600d0a72af9" providerId="ADAL" clId="{31EBF87C-2A90-46BD-ABD5-187DFA229C63}" dt="2021-10-07T20:54:28.838" v="738" actId="47"/>
        <pc:sldMkLst>
          <pc:docMk/>
          <pc:sldMk cId="735461529" sldId="427"/>
        </pc:sldMkLst>
      </pc:sldChg>
      <pc:sldChg chg="del">
        <pc:chgData name="Jessica Roberts" userId="831782ca-6a3f-4cbd-8621-3600d0a72af9" providerId="ADAL" clId="{31EBF87C-2A90-46BD-ABD5-187DFA229C63}" dt="2021-10-07T20:56:39.144" v="790" actId="47"/>
        <pc:sldMkLst>
          <pc:docMk/>
          <pc:sldMk cId="1454212257" sldId="428"/>
        </pc:sldMkLst>
      </pc:sldChg>
      <pc:sldChg chg="del">
        <pc:chgData name="Jessica Roberts" userId="831782ca-6a3f-4cbd-8621-3600d0a72af9" providerId="ADAL" clId="{31EBF87C-2A90-46BD-ABD5-187DFA229C63}" dt="2021-10-07T21:00:17.193" v="807" actId="47"/>
        <pc:sldMkLst>
          <pc:docMk/>
          <pc:sldMk cId="4231004331" sldId="429"/>
        </pc:sldMkLst>
      </pc:sldChg>
      <pc:sldChg chg="del">
        <pc:chgData name="Jessica Roberts" userId="831782ca-6a3f-4cbd-8621-3600d0a72af9" providerId="ADAL" clId="{31EBF87C-2A90-46BD-ABD5-187DFA229C63}" dt="2021-10-07T20:59:59.038" v="802" actId="47"/>
        <pc:sldMkLst>
          <pc:docMk/>
          <pc:sldMk cId="1092306431" sldId="430"/>
        </pc:sldMkLst>
      </pc:sldChg>
      <pc:sldChg chg="del">
        <pc:chgData name="Jessica Roberts" userId="831782ca-6a3f-4cbd-8621-3600d0a72af9" providerId="ADAL" clId="{31EBF87C-2A90-46BD-ABD5-187DFA229C63}" dt="2021-10-07T21:00:06.987" v="805" actId="47"/>
        <pc:sldMkLst>
          <pc:docMk/>
          <pc:sldMk cId="3821191059" sldId="431"/>
        </pc:sldMkLst>
      </pc:sldChg>
      <pc:sldChg chg="del">
        <pc:chgData name="Jessica Roberts" userId="831782ca-6a3f-4cbd-8621-3600d0a72af9" providerId="ADAL" clId="{31EBF87C-2A90-46BD-ABD5-187DFA229C63}" dt="2021-10-07T21:00:01.347" v="803" actId="47"/>
        <pc:sldMkLst>
          <pc:docMk/>
          <pc:sldMk cId="2769942780" sldId="432"/>
        </pc:sldMkLst>
      </pc:sldChg>
      <pc:sldChg chg="delSp modSp mod">
        <pc:chgData name="Jessica Roberts" userId="831782ca-6a3f-4cbd-8621-3600d0a72af9" providerId="ADAL" clId="{31EBF87C-2A90-46BD-ABD5-187DFA229C63}" dt="2021-10-07T22:18:41.930" v="1284" actId="20577"/>
        <pc:sldMkLst>
          <pc:docMk/>
          <pc:sldMk cId="3282889186" sldId="433"/>
        </pc:sldMkLst>
        <pc:spChg chg="mod">
          <ac:chgData name="Jessica Roberts" userId="831782ca-6a3f-4cbd-8621-3600d0a72af9" providerId="ADAL" clId="{31EBF87C-2A90-46BD-ABD5-187DFA229C63}" dt="2021-10-07T22:18:41.930" v="1284" actId="20577"/>
          <ac:spMkLst>
            <pc:docMk/>
            <pc:sldMk cId="3282889186" sldId="433"/>
            <ac:spMk id="9" creationId="{EFEFC907-2868-4047-8C00-0969D8039C02}"/>
          </ac:spMkLst>
        </pc:spChg>
        <pc:picChg chg="del">
          <ac:chgData name="Jessica Roberts" userId="831782ca-6a3f-4cbd-8621-3600d0a72af9" providerId="ADAL" clId="{31EBF87C-2A90-46BD-ABD5-187DFA229C63}" dt="2021-10-07T22:17:54.295" v="1256" actId="478"/>
          <ac:picMkLst>
            <pc:docMk/>
            <pc:sldMk cId="3282889186" sldId="433"/>
            <ac:picMk id="6" creationId="{D5FB46F2-DC98-4672-9B9B-6B7F196AAC52}"/>
          </ac:picMkLst>
        </pc:picChg>
        <pc:picChg chg="del">
          <ac:chgData name="Jessica Roberts" userId="831782ca-6a3f-4cbd-8621-3600d0a72af9" providerId="ADAL" clId="{31EBF87C-2A90-46BD-ABD5-187DFA229C63}" dt="2021-10-07T22:18:11.440" v="1257" actId="478"/>
          <ac:picMkLst>
            <pc:docMk/>
            <pc:sldMk cId="3282889186" sldId="433"/>
            <ac:picMk id="10" creationId="{1F6C941F-43C4-4BAA-B431-D6F901E0DAFB}"/>
          </ac:picMkLst>
        </pc:picChg>
      </pc:sldChg>
      <pc:sldChg chg="del">
        <pc:chgData name="Jessica Roberts" userId="831782ca-6a3f-4cbd-8621-3600d0a72af9" providerId="ADAL" clId="{31EBF87C-2A90-46BD-ABD5-187DFA229C63}" dt="2021-10-07T21:00:18.741" v="808" actId="47"/>
        <pc:sldMkLst>
          <pc:docMk/>
          <pc:sldMk cId="1022934236" sldId="434"/>
        </pc:sldMkLst>
      </pc:sldChg>
      <pc:sldChg chg="del">
        <pc:chgData name="Jessica Roberts" userId="831782ca-6a3f-4cbd-8621-3600d0a72af9" providerId="ADAL" clId="{31EBF87C-2A90-46BD-ABD5-187DFA229C63}" dt="2021-10-07T22:14:26.004" v="1249" actId="47"/>
        <pc:sldMkLst>
          <pc:docMk/>
          <pc:sldMk cId="2863898300" sldId="436"/>
        </pc:sldMkLst>
      </pc:sldChg>
      <pc:sldChg chg="del">
        <pc:chgData name="Jessica Roberts" userId="831782ca-6a3f-4cbd-8621-3600d0a72af9" providerId="ADAL" clId="{31EBF87C-2A90-46BD-ABD5-187DFA229C63}" dt="2021-10-07T22:14:28.277" v="1250" actId="47"/>
        <pc:sldMkLst>
          <pc:docMk/>
          <pc:sldMk cId="3459690960" sldId="437"/>
        </pc:sldMkLst>
      </pc:sldChg>
      <pc:sldChg chg="del">
        <pc:chgData name="Jessica Roberts" userId="831782ca-6a3f-4cbd-8621-3600d0a72af9" providerId="ADAL" clId="{31EBF87C-2A90-46BD-ABD5-187DFA229C63}" dt="2021-10-07T22:14:54.637" v="1251" actId="47"/>
        <pc:sldMkLst>
          <pc:docMk/>
          <pc:sldMk cId="3826195347" sldId="438"/>
        </pc:sldMkLst>
      </pc:sldChg>
      <pc:sldChg chg="del">
        <pc:chgData name="Jessica Roberts" userId="831782ca-6a3f-4cbd-8621-3600d0a72af9" providerId="ADAL" clId="{31EBF87C-2A90-46BD-ABD5-187DFA229C63}" dt="2021-10-07T22:14:58.446" v="1252" actId="47"/>
        <pc:sldMkLst>
          <pc:docMk/>
          <pc:sldMk cId="3310025933" sldId="440"/>
        </pc:sldMkLst>
      </pc:sldChg>
      <pc:sldChg chg="del">
        <pc:chgData name="Jessica Roberts" userId="831782ca-6a3f-4cbd-8621-3600d0a72af9" providerId="ADAL" clId="{31EBF87C-2A90-46BD-ABD5-187DFA229C63}" dt="2021-10-07T22:15:00.185" v="1253" actId="47"/>
        <pc:sldMkLst>
          <pc:docMk/>
          <pc:sldMk cId="50119560" sldId="441"/>
        </pc:sldMkLst>
      </pc:sldChg>
      <pc:sldChg chg="del">
        <pc:chgData name="Jessica Roberts" userId="831782ca-6a3f-4cbd-8621-3600d0a72af9" providerId="ADAL" clId="{31EBF87C-2A90-46BD-ABD5-187DFA229C63}" dt="2021-10-07T22:15:02.081" v="1254" actId="47"/>
        <pc:sldMkLst>
          <pc:docMk/>
          <pc:sldMk cId="529393889" sldId="442"/>
        </pc:sldMkLst>
      </pc:sldChg>
      <pc:sldChg chg="del">
        <pc:chgData name="Jessica Roberts" userId="831782ca-6a3f-4cbd-8621-3600d0a72af9" providerId="ADAL" clId="{31EBF87C-2A90-46BD-ABD5-187DFA229C63}" dt="2021-10-07T22:21:38.840" v="1327" actId="47"/>
        <pc:sldMkLst>
          <pc:docMk/>
          <pc:sldMk cId="2555895751" sldId="445"/>
        </pc:sldMkLst>
      </pc:sldChg>
      <pc:sldChg chg="del">
        <pc:chgData name="Jessica Roberts" userId="831782ca-6a3f-4cbd-8621-3600d0a72af9" providerId="ADAL" clId="{31EBF87C-2A90-46BD-ABD5-187DFA229C63}" dt="2021-10-07T22:21:45.766" v="1328" actId="47"/>
        <pc:sldMkLst>
          <pc:docMk/>
          <pc:sldMk cId="565065767" sldId="446"/>
        </pc:sldMkLst>
      </pc:sldChg>
      <pc:sldChg chg="del">
        <pc:chgData name="Jessica Roberts" userId="831782ca-6a3f-4cbd-8621-3600d0a72af9" providerId="ADAL" clId="{31EBF87C-2A90-46BD-ABD5-187DFA229C63}" dt="2021-10-07T22:21:55.522" v="1329" actId="47"/>
        <pc:sldMkLst>
          <pc:docMk/>
          <pc:sldMk cId="185105231" sldId="448"/>
        </pc:sldMkLst>
      </pc:sldChg>
      <pc:sldChg chg="ord">
        <pc:chgData name="Jessica Roberts" userId="831782ca-6a3f-4cbd-8621-3600d0a72af9" providerId="ADAL" clId="{31EBF87C-2A90-46BD-ABD5-187DFA229C63}" dt="2021-10-07T22:22:16.595" v="1331"/>
        <pc:sldMkLst>
          <pc:docMk/>
          <pc:sldMk cId="3230058451" sldId="449"/>
        </pc:sldMkLst>
      </pc:sldChg>
      <pc:sldChg chg="del">
        <pc:chgData name="Jessica Roberts" userId="831782ca-6a3f-4cbd-8621-3600d0a72af9" providerId="ADAL" clId="{31EBF87C-2A90-46BD-ABD5-187DFA229C63}" dt="2021-10-07T22:23:22.165" v="1339" actId="47"/>
        <pc:sldMkLst>
          <pc:docMk/>
          <pc:sldMk cId="3683655576" sldId="450"/>
        </pc:sldMkLst>
      </pc:sldChg>
      <pc:sldChg chg="ord">
        <pc:chgData name="Jessica Roberts" userId="831782ca-6a3f-4cbd-8621-3600d0a72af9" providerId="ADAL" clId="{31EBF87C-2A90-46BD-ABD5-187DFA229C63}" dt="2021-10-07T22:23:44.566" v="1341"/>
        <pc:sldMkLst>
          <pc:docMk/>
          <pc:sldMk cId="450158892" sldId="451"/>
        </pc:sldMkLst>
      </pc:sldChg>
      <pc:sldChg chg="del">
        <pc:chgData name="Jessica Roberts" userId="831782ca-6a3f-4cbd-8621-3600d0a72af9" providerId="ADAL" clId="{31EBF87C-2A90-46BD-ABD5-187DFA229C63}" dt="2021-10-07T22:23:11.744" v="1338" actId="47"/>
        <pc:sldMkLst>
          <pc:docMk/>
          <pc:sldMk cId="2156275760" sldId="453"/>
        </pc:sldMkLst>
      </pc:sldChg>
      <pc:sldChg chg="del">
        <pc:chgData name="Jessica Roberts" userId="831782ca-6a3f-4cbd-8621-3600d0a72af9" providerId="ADAL" clId="{31EBF87C-2A90-46BD-ABD5-187DFA229C63}" dt="2021-10-07T22:23:09.375" v="1337" actId="47"/>
        <pc:sldMkLst>
          <pc:docMk/>
          <pc:sldMk cId="1381642437" sldId="454"/>
        </pc:sldMkLst>
      </pc:sldChg>
      <pc:sldChg chg="del">
        <pc:chgData name="Jessica Roberts" userId="831782ca-6a3f-4cbd-8621-3600d0a72af9" providerId="ADAL" clId="{31EBF87C-2A90-46BD-ABD5-187DFA229C63}" dt="2021-10-07T22:22:34.085" v="1333" actId="47"/>
        <pc:sldMkLst>
          <pc:docMk/>
          <pc:sldMk cId="1368737851" sldId="455"/>
        </pc:sldMkLst>
      </pc:sldChg>
      <pc:sldChg chg="del">
        <pc:chgData name="Jessica Roberts" userId="831782ca-6a3f-4cbd-8621-3600d0a72af9" providerId="ADAL" clId="{31EBF87C-2A90-46BD-ABD5-187DFA229C63}" dt="2021-10-07T22:22:30.933" v="1332" actId="47"/>
        <pc:sldMkLst>
          <pc:docMk/>
          <pc:sldMk cId="1083168207" sldId="456"/>
        </pc:sldMkLst>
      </pc:sldChg>
      <pc:sldChg chg="del">
        <pc:chgData name="Jessica Roberts" userId="831782ca-6a3f-4cbd-8621-3600d0a72af9" providerId="ADAL" clId="{31EBF87C-2A90-46BD-ABD5-187DFA229C63}" dt="2021-10-07T22:23:03.784" v="1336" actId="47"/>
        <pc:sldMkLst>
          <pc:docMk/>
          <pc:sldMk cId="856294601" sldId="457"/>
        </pc:sldMkLst>
      </pc:sldChg>
      <pc:sldChg chg="del">
        <pc:chgData name="Jessica Roberts" userId="831782ca-6a3f-4cbd-8621-3600d0a72af9" providerId="ADAL" clId="{31EBF87C-2A90-46BD-ABD5-187DFA229C63}" dt="2021-10-07T22:23:01.751" v="1335" actId="47"/>
        <pc:sldMkLst>
          <pc:docMk/>
          <pc:sldMk cId="1621803425" sldId="458"/>
        </pc:sldMkLst>
      </pc:sldChg>
      <pc:sldChg chg="del">
        <pc:chgData name="Jessica Roberts" userId="831782ca-6a3f-4cbd-8621-3600d0a72af9" providerId="ADAL" clId="{31EBF87C-2A90-46BD-ABD5-187DFA229C63}" dt="2021-10-07T22:23:00.413" v="1334" actId="47"/>
        <pc:sldMkLst>
          <pc:docMk/>
          <pc:sldMk cId="985520152" sldId="459"/>
        </pc:sldMkLst>
      </pc:sldChg>
      <pc:sldChg chg="del">
        <pc:chgData name="Jessica Roberts" userId="831782ca-6a3f-4cbd-8621-3600d0a72af9" providerId="ADAL" clId="{31EBF87C-2A90-46BD-ABD5-187DFA229C63}" dt="2021-10-07T21:00:23.733" v="816" actId="47"/>
        <pc:sldMkLst>
          <pc:docMk/>
          <pc:sldMk cId="967263724" sldId="461"/>
        </pc:sldMkLst>
      </pc:sldChg>
      <pc:sldChg chg="del">
        <pc:chgData name="Jessica Roberts" userId="831782ca-6a3f-4cbd-8621-3600d0a72af9" providerId="ADAL" clId="{31EBF87C-2A90-46BD-ABD5-187DFA229C63}" dt="2021-10-07T21:00:23.451" v="815" actId="47"/>
        <pc:sldMkLst>
          <pc:docMk/>
          <pc:sldMk cId="3075918905" sldId="462"/>
        </pc:sldMkLst>
      </pc:sldChg>
      <pc:sldChg chg="del">
        <pc:chgData name="Jessica Roberts" userId="831782ca-6a3f-4cbd-8621-3600d0a72af9" providerId="ADAL" clId="{31EBF87C-2A90-46BD-ABD5-187DFA229C63}" dt="2021-10-07T21:00:23.106" v="814" actId="47"/>
        <pc:sldMkLst>
          <pc:docMk/>
          <pc:sldMk cId="4254627103" sldId="463"/>
        </pc:sldMkLst>
      </pc:sldChg>
      <pc:sldChg chg="del">
        <pc:chgData name="Jessica Roberts" userId="831782ca-6a3f-4cbd-8621-3600d0a72af9" providerId="ADAL" clId="{31EBF87C-2A90-46BD-ABD5-187DFA229C63}" dt="2021-10-07T21:00:22.568" v="813" actId="47"/>
        <pc:sldMkLst>
          <pc:docMk/>
          <pc:sldMk cId="3446359377" sldId="464"/>
        </pc:sldMkLst>
      </pc:sldChg>
      <pc:sldChg chg="del">
        <pc:chgData name="Jessica Roberts" userId="831782ca-6a3f-4cbd-8621-3600d0a72af9" providerId="ADAL" clId="{31EBF87C-2A90-46BD-ABD5-187DFA229C63}" dt="2021-10-07T21:00:21.941" v="812" actId="47"/>
        <pc:sldMkLst>
          <pc:docMk/>
          <pc:sldMk cId="2020619656" sldId="465"/>
        </pc:sldMkLst>
      </pc:sldChg>
      <pc:sldChg chg="del">
        <pc:chgData name="Jessica Roberts" userId="831782ca-6a3f-4cbd-8621-3600d0a72af9" providerId="ADAL" clId="{31EBF87C-2A90-46BD-ABD5-187DFA229C63}" dt="2021-10-07T21:00:21.447" v="811" actId="47"/>
        <pc:sldMkLst>
          <pc:docMk/>
          <pc:sldMk cId="532312279" sldId="466"/>
        </pc:sldMkLst>
      </pc:sldChg>
      <pc:sldChg chg="del">
        <pc:chgData name="Jessica Roberts" userId="831782ca-6a3f-4cbd-8621-3600d0a72af9" providerId="ADAL" clId="{31EBF87C-2A90-46BD-ABD5-187DFA229C63}" dt="2021-10-07T21:00:20.936" v="810" actId="47"/>
        <pc:sldMkLst>
          <pc:docMk/>
          <pc:sldMk cId="13512196" sldId="467"/>
        </pc:sldMkLst>
      </pc:sldChg>
      <pc:sldChg chg="del">
        <pc:chgData name="Jessica Roberts" userId="831782ca-6a3f-4cbd-8621-3600d0a72af9" providerId="ADAL" clId="{31EBF87C-2A90-46BD-ABD5-187DFA229C63}" dt="2021-10-07T21:00:19.608" v="809" actId="47"/>
        <pc:sldMkLst>
          <pc:docMk/>
          <pc:sldMk cId="1770218700" sldId="468"/>
        </pc:sldMkLst>
      </pc:sldChg>
      <pc:sldChg chg="modSp del mod">
        <pc:chgData name="Jessica Roberts" userId="831782ca-6a3f-4cbd-8621-3600d0a72af9" providerId="ADAL" clId="{31EBF87C-2A90-46BD-ABD5-187DFA229C63}" dt="2021-10-07T20:46:13.148" v="403" actId="47"/>
        <pc:sldMkLst>
          <pc:docMk/>
          <pc:sldMk cId="4277465335" sldId="469"/>
        </pc:sldMkLst>
        <pc:spChg chg="mod">
          <ac:chgData name="Jessica Roberts" userId="831782ca-6a3f-4cbd-8621-3600d0a72af9" providerId="ADAL" clId="{31EBF87C-2A90-46BD-ABD5-187DFA229C63}" dt="2021-10-07T20:38:41.288" v="141" actId="1076"/>
          <ac:spMkLst>
            <pc:docMk/>
            <pc:sldMk cId="4277465335" sldId="469"/>
            <ac:spMk id="5" creationId="{A09CD7FC-8A07-49FB-BD3D-C14D07D4EA6D}"/>
          </ac:spMkLst>
        </pc:spChg>
        <pc:spChg chg="mod">
          <ac:chgData name="Jessica Roberts" userId="831782ca-6a3f-4cbd-8621-3600d0a72af9" providerId="ADAL" clId="{31EBF87C-2A90-46BD-ABD5-187DFA229C63}" dt="2021-10-07T20:39:14.812" v="187" actId="1076"/>
          <ac:spMkLst>
            <pc:docMk/>
            <pc:sldMk cId="4277465335" sldId="469"/>
            <ac:spMk id="6" creationId="{07E47BE5-63D5-42E4-83C8-E861CF3A56CA}"/>
          </ac:spMkLst>
        </pc:spChg>
        <pc:spChg chg="mod">
          <ac:chgData name="Jessica Roberts" userId="831782ca-6a3f-4cbd-8621-3600d0a72af9" providerId="ADAL" clId="{31EBF87C-2A90-46BD-ABD5-187DFA229C63}" dt="2021-10-07T20:39:10.656" v="186" actId="1076"/>
          <ac:spMkLst>
            <pc:docMk/>
            <pc:sldMk cId="4277465335" sldId="469"/>
            <ac:spMk id="7" creationId="{DA303C3C-DA3C-4B06-8C30-E38FB038F9CC}"/>
          </ac:spMkLst>
        </pc:spChg>
        <pc:spChg chg="mod">
          <ac:chgData name="Jessica Roberts" userId="831782ca-6a3f-4cbd-8621-3600d0a72af9" providerId="ADAL" clId="{31EBF87C-2A90-46BD-ABD5-187DFA229C63}" dt="2021-10-07T20:39:39.063" v="224" actId="20577"/>
          <ac:spMkLst>
            <pc:docMk/>
            <pc:sldMk cId="4277465335" sldId="469"/>
            <ac:spMk id="9" creationId="{60D8ECAC-DA84-433B-A1DF-9404D07B62B1}"/>
          </ac:spMkLst>
        </pc:spChg>
        <pc:spChg chg="mod">
          <ac:chgData name="Jessica Roberts" userId="831782ca-6a3f-4cbd-8621-3600d0a72af9" providerId="ADAL" clId="{31EBF87C-2A90-46BD-ABD5-187DFA229C63}" dt="2021-10-07T20:40:01.964" v="248" actId="20577"/>
          <ac:spMkLst>
            <pc:docMk/>
            <pc:sldMk cId="4277465335" sldId="469"/>
            <ac:spMk id="10" creationId="{035606C1-BA20-4229-AB75-5FDA7D0AD80A}"/>
          </ac:spMkLst>
        </pc:spChg>
        <pc:picChg chg="mod">
          <ac:chgData name="Jessica Roberts" userId="831782ca-6a3f-4cbd-8621-3600d0a72af9" providerId="ADAL" clId="{31EBF87C-2A90-46BD-ABD5-187DFA229C63}" dt="2021-10-07T20:38:28.897" v="139" actId="14100"/>
          <ac:picMkLst>
            <pc:docMk/>
            <pc:sldMk cId="4277465335" sldId="469"/>
            <ac:picMk id="4" creationId="{0F857D88-725E-4D75-B332-8973E75DD62A}"/>
          </ac:picMkLst>
        </pc:picChg>
      </pc:sldChg>
      <pc:sldChg chg="del">
        <pc:chgData name="Jessica Roberts" userId="831782ca-6a3f-4cbd-8621-3600d0a72af9" providerId="ADAL" clId="{31EBF87C-2A90-46BD-ABD5-187DFA229C63}" dt="2021-10-07T20:46:17.913" v="405" actId="47"/>
        <pc:sldMkLst>
          <pc:docMk/>
          <pc:sldMk cId="2115500756" sldId="472"/>
        </pc:sldMkLst>
      </pc:sldChg>
      <pc:sldChg chg="addSp delSp modSp mod ord setBg setClrOvrMap">
        <pc:chgData name="Jessica Roberts" userId="831782ca-6a3f-4cbd-8621-3600d0a72af9" providerId="ADAL" clId="{31EBF87C-2A90-46BD-ABD5-187DFA229C63}" dt="2021-10-07T20:46:07.368" v="402" actId="20577"/>
        <pc:sldMkLst>
          <pc:docMk/>
          <pc:sldMk cId="1565971033" sldId="474"/>
        </pc:sldMkLst>
        <pc:spChg chg="del mod">
          <ac:chgData name="Jessica Roberts" userId="831782ca-6a3f-4cbd-8621-3600d0a72af9" providerId="ADAL" clId="{31EBF87C-2A90-46BD-ABD5-187DFA229C63}" dt="2021-10-07T20:42:31.101" v="256"/>
          <ac:spMkLst>
            <pc:docMk/>
            <pc:sldMk cId="1565971033" sldId="474"/>
            <ac:spMk id="2" creationId="{F05551FA-FFDE-407F-A64F-118C594445BC}"/>
          </ac:spMkLst>
        </pc:spChg>
        <pc:spChg chg="add mod">
          <ac:chgData name="Jessica Roberts" userId="831782ca-6a3f-4cbd-8621-3600d0a72af9" providerId="ADAL" clId="{31EBF87C-2A90-46BD-ABD5-187DFA229C63}" dt="2021-10-07T20:45:20.850" v="356" actId="27636"/>
          <ac:spMkLst>
            <pc:docMk/>
            <pc:sldMk cId="1565971033" sldId="474"/>
            <ac:spMk id="6" creationId="{3FE1C85D-EC8C-4758-8D46-5060C6C64CB0}"/>
          </ac:spMkLst>
        </pc:spChg>
        <pc:spChg chg="del">
          <ac:chgData name="Jessica Roberts" userId="831782ca-6a3f-4cbd-8621-3600d0a72af9" providerId="ADAL" clId="{31EBF87C-2A90-46BD-ABD5-187DFA229C63}" dt="2021-10-07T20:42:46.830" v="260" actId="26606"/>
          <ac:spMkLst>
            <pc:docMk/>
            <pc:sldMk cId="1565971033" sldId="474"/>
            <ac:spMk id="9" creationId="{E49CC64F-7275-4E33-961B-0C5CDC439875}"/>
          </ac:spMkLst>
        </pc:spChg>
        <pc:spChg chg="add mod">
          <ac:chgData name="Jessica Roberts" userId="831782ca-6a3f-4cbd-8621-3600d0a72af9" providerId="ADAL" clId="{31EBF87C-2A90-46BD-ABD5-187DFA229C63}" dt="2021-10-07T20:46:07.368" v="402" actId="20577"/>
          <ac:spMkLst>
            <pc:docMk/>
            <pc:sldMk cId="1565971033" sldId="474"/>
            <ac:spMk id="10" creationId="{7C80F3EA-0F2A-4EFE-8587-14F8DA728C54}"/>
          </ac:spMkLst>
        </pc:spChg>
        <pc:spChg chg="add del">
          <ac:chgData name="Jessica Roberts" userId="831782ca-6a3f-4cbd-8621-3600d0a72af9" providerId="ADAL" clId="{31EBF87C-2A90-46BD-ABD5-187DFA229C63}" dt="2021-10-07T20:43:45.585" v="277" actId="26606"/>
          <ac:spMkLst>
            <pc:docMk/>
            <pc:sldMk cId="1565971033" sldId="474"/>
            <ac:spMk id="14" creationId="{0671A8AE-40A1-4631-A6B8-581AFF065482}"/>
          </ac:spMkLst>
        </pc:spChg>
        <pc:spChg chg="add del">
          <ac:chgData name="Jessica Roberts" userId="831782ca-6a3f-4cbd-8621-3600d0a72af9" providerId="ADAL" clId="{31EBF87C-2A90-46BD-ABD5-187DFA229C63}" dt="2021-10-07T20:43:45.585" v="277" actId="26606"/>
          <ac:spMkLst>
            <pc:docMk/>
            <pc:sldMk cId="1565971033" sldId="474"/>
            <ac:spMk id="16" creationId="{AB58EF07-17C2-48CF-ABB0-EEF1F17CB8F0}"/>
          </ac:spMkLst>
        </pc:spChg>
        <pc:spChg chg="add del">
          <ac:chgData name="Jessica Roberts" userId="831782ca-6a3f-4cbd-8621-3600d0a72af9" providerId="ADAL" clId="{31EBF87C-2A90-46BD-ABD5-187DFA229C63}" dt="2021-10-07T20:43:45.585" v="277" actId="26606"/>
          <ac:spMkLst>
            <pc:docMk/>
            <pc:sldMk cId="1565971033" sldId="474"/>
            <ac:spMk id="18" creationId="{AF2F604E-43BE-4DC3-B983-E071523364F8}"/>
          </ac:spMkLst>
        </pc:spChg>
        <pc:spChg chg="add del">
          <ac:chgData name="Jessica Roberts" userId="831782ca-6a3f-4cbd-8621-3600d0a72af9" providerId="ADAL" clId="{31EBF87C-2A90-46BD-ABD5-187DFA229C63}" dt="2021-10-07T20:43:45.585" v="277" actId="26606"/>
          <ac:spMkLst>
            <pc:docMk/>
            <pc:sldMk cId="1565971033" sldId="474"/>
            <ac:spMk id="20" creationId="{08C9B587-E65E-4B52-B37C-ABEBB6E87928}"/>
          </ac:spMkLst>
        </pc:spChg>
        <pc:spChg chg="add del">
          <ac:chgData name="Jessica Roberts" userId="831782ca-6a3f-4cbd-8621-3600d0a72af9" providerId="ADAL" clId="{31EBF87C-2A90-46BD-ABD5-187DFA229C63}" dt="2021-10-07T20:45:12.385" v="354" actId="26606"/>
          <ac:spMkLst>
            <pc:docMk/>
            <pc:sldMk cId="1565971033" sldId="474"/>
            <ac:spMk id="25" creationId="{325166D1-1B21-4128-AC42-61745528E4D6}"/>
          </ac:spMkLst>
        </pc:spChg>
        <pc:spChg chg="add">
          <ac:chgData name="Jessica Roberts" userId="831782ca-6a3f-4cbd-8621-3600d0a72af9" providerId="ADAL" clId="{31EBF87C-2A90-46BD-ABD5-187DFA229C63}" dt="2021-10-07T20:45:12.385" v="354" actId="26606"/>
          <ac:spMkLst>
            <pc:docMk/>
            <pc:sldMk cId="1565971033" sldId="474"/>
            <ac:spMk id="34" creationId="{F13C74B1-5B17-4795-BED0-7140497B445A}"/>
          </ac:spMkLst>
        </pc:spChg>
        <pc:spChg chg="add">
          <ac:chgData name="Jessica Roberts" userId="831782ca-6a3f-4cbd-8621-3600d0a72af9" providerId="ADAL" clId="{31EBF87C-2A90-46BD-ABD5-187DFA229C63}" dt="2021-10-07T20:45:12.385" v="354" actId="26606"/>
          <ac:spMkLst>
            <pc:docMk/>
            <pc:sldMk cId="1565971033" sldId="474"/>
            <ac:spMk id="36" creationId="{D4974D33-8DC5-464E-8C6D-BE58F0669C17}"/>
          </ac:spMkLst>
        </pc:spChg>
        <pc:grpChg chg="add del">
          <ac:chgData name="Jessica Roberts" userId="831782ca-6a3f-4cbd-8621-3600d0a72af9" providerId="ADAL" clId="{31EBF87C-2A90-46BD-ABD5-187DFA229C63}" dt="2021-10-07T20:45:12.385" v="354" actId="26606"/>
          <ac:grpSpMkLst>
            <pc:docMk/>
            <pc:sldMk cId="1565971033" sldId="474"/>
            <ac:grpSpMk id="27" creationId="{E6517BAC-C80F-4065-90D8-703493E0B353}"/>
          </ac:grpSpMkLst>
        </pc:grpChg>
        <pc:picChg chg="mod ord">
          <ac:chgData name="Jessica Roberts" userId="831782ca-6a3f-4cbd-8621-3600d0a72af9" providerId="ADAL" clId="{31EBF87C-2A90-46BD-ABD5-187DFA229C63}" dt="2021-10-07T20:45:12.385" v="354" actId="26606"/>
          <ac:picMkLst>
            <pc:docMk/>
            <pc:sldMk cId="1565971033" sldId="474"/>
            <ac:picMk id="5" creationId="{F5C808FC-2AC2-4788-97BD-4C21C7F7B04A}"/>
          </ac:picMkLst>
        </pc:picChg>
      </pc:sldChg>
      <pc:sldChg chg="del">
        <pc:chgData name="Jessica Roberts" userId="831782ca-6a3f-4cbd-8621-3600d0a72af9" providerId="ADAL" clId="{31EBF87C-2A90-46BD-ABD5-187DFA229C63}" dt="2021-10-07T20:49:37.039" v="518" actId="47"/>
        <pc:sldMkLst>
          <pc:docMk/>
          <pc:sldMk cId="4107199934" sldId="476"/>
        </pc:sldMkLst>
      </pc:sldChg>
      <pc:sldChg chg="del">
        <pc:chgData name="Jessica Roberts" userId="831782ca-6a3f-4cbd-8621-3600d0a72af9" providerId="ADAL" clId="{31EBF87C-2A90-46BD-ABD5-187DFA229C63}" dt="2021-10-07T20:55:27.262" v="764" actId="47"/>
        <pc:sldMkLst>
          <pc:docMk/>
          <pc:sldMk cId="3342653755" sldId="481"/>
        </pc:sldMkLst>
      </pc:sldChg>
      <pc:sldChg chg="del">
        <pc:chgData name="Jessica Roberts" userId="831782ca-6a3f-4cbd-8621-3600d0a72af9" providerId="ADAL" clId="{31EBF87C-2A90-46BD-ABD5-187DFA229C63}" dt="2021-10-07T20:55:32.120" v="768" actId="47"/>
        <pc:sldMkLst>
          <pc:docMk/>
          <pc:sldMk cId="1886882503" sldId="483"/>
        </pc:sldMkLst>
      </pc:sldChg>
      <pc:sldChg chg="del">
        <pc:chgData name="Jessica Roberts" userId="831782ca-6a3f-4cbd-8621-3600d0a72af9" providerId="ADAL" clId="{31EBF87C-2A90-46BD-ABD5-187DFA229C63}" dt="2021-10-07T20:55:33.037" v="769" actId="47"/>
        <pc:sldMkLst>
          <pc:docMk/>
          <pc:sldMk cId="550012483" sldId="484"/>
        </pc:sldMkLst>
      </pc:sldChg>
      <pc:sldChg chg="del">
        <pc:chgData name="Jessica Roberts" userId="831782ca-6a3f-4cbd-8621-3600d0a72af9" providerId="ADAL" clId="{31EBF87C-2A90-46BD-ABD5-187DFA229C63}" dt="2021-10-07T20:55:34.536" v="770" actId="47"/>
        <pc:sldMkLst>
          <pc:docMk/>
          <pc:sldMk cId="1562566460" sldId="485"/>
        </pc:sldMkLst>
      </pc:sldChg>
      <pc:sldChg chg="del">
        <pc:chgData name="Jessica Roberts" userId="831782ca-6a3f-4cbd-8621-3600d0a72af9" providerId="ADAL" clId="{31EBF87C-2A90-46BD-ABD5-187DFA229C63}" dt="2021-10-07T20:55:35.388" v="771" actId="47"/>
        <pc:sldMkLst>
          <pc:docMk/>
          <pc:sldMk cId="669415676" sldId="486"/>
        </pc:sldMkLst>
      </pc:sldChg>
      <pc:sldChg chg="del">
        <pc:chgData name="Jessica Roberts" userId="831782ca-6a3f-4cbd-8621-3600d0a72af9" providerId="ADAL" clId="{31EBF87C-2A90-46BD-ABD5-187DFA229C63}" dt="2021-10-07T20:54:59.118" v="748" actId="47"/>
        <pc:sldMkLst>
          <pc:docMk/>
          <pc:sldMk cId="1249330616" sldId="487"/>
        </pc:sldMkLst>
      </pc:sldChg>
      <pc:sldChg chg="del">
        <pc:chgData name="Jessica Roberts" userId="831782ca-6a3f-4cbd-8621-3600d0a72af9" providerId="ADAL" clId="{31EBF87C-2A90-46BD-ABD5-187DFA229C63}" dt="2021-10-07T20:55:29.540" v="766" actId="47"/>
        <pc:sldMkLst>
          <pc:docMk/>
          <pc:sldMk cId="3810953500" sldId="488"/>
        </pc:sldMkLst>
      </pc:sldChg>
      <pc:sldChg chg="del">
        <pc:chgData name="Jessica Roberts" userId="831782ca-6a3f-4cbd-8621-3600d0a72af9" providerId="ADAL" clId="{31EBF87C-2A90-46BD-ABD5-187DFA229C63}" dt="2021-10-07T20:55:30.997" v="767" actId="47"/>
        <pc:sldMkLst>
          <pc:docMk/>
          <pc:sldMk cId="59304301" sldId="489"/>
        </pc:sldMkLst>
      </pc:sldChg>
      <pc:sldChg chg="del">
        <pc:chgData name="Jessica Roberts" userId="831782ca-6a3f-4cbd-8621-3600d0a72af9" providerId="ADAL" clId="{31EBF87C-2A90-46BD-ABD5-187DFA229C63}" dt="2021-10-07T20:55:25.757" v="762" actId="47"/>
        <pc:sldMkLst>
          <pc:docMk/>
          <pc:sldMk cId="626907178" sldId="490"/>
        </pc:sldMkLst>
      </pc:sldChg>
      <pc:sldChg chg="del">
        <pc:chgData name="Jessica Roberts" userId="831782ca-6a3f-4cbd-8621-3600d0a72af9" providerId="ADAL" clId="{31EBF87C-2A90-46BD-ABD5-187DFA229C63}" dt="2021-10-07T20:55:26.373" v="763" actId="47"/>
        <pc:sldMkLst>
          <pc:docMk/>
          <pc:sldMk cId="2035621768" sldId="491"/>
        </pc:sldMkLst>
      </pc:sldChg>
      <pc:sldChg chg="del">
        <pc:chgData name="Jessica Roberts" userId="831782ca-6a3f-4cbd-8621-3600d0a72af9" providerId="ADAL" clId="{31EBF87C-2A90-46BD-ABD5-187DFA229C63}" dt="2021-10-07T20:55:36.461" v="772" actId="47"/>
        <pc:sldMkLst>
          <pc:docMk/>
          <pc:sldMk cId="2915049106" sldId="492"/>
        </pc:sldMkLst>
      </pc:sldChg>
      <pc:sldChg chg="del">
        <pc:chgData name="Jessica Roberts" userId="831782ca-6a3f-4cbd-8621-3600d0a72af9" providerId="ADAL" clId="{31EBF87C-2A90-46BD-ABD5-187DFA229C63}" dt="2021-10-07T20:55:36.999" v="773" actId="47"/>
        <pc:sldMkLst>
          <pc:docMk/>
          <pc:sldMk cId="1566482940" sldId="493"/>
        </pc:sldMkLst>
      </pc:sldChg>
      <pc:sldChg chg="del">
        <pc:chgData name="Jessica Roberts" userId="831782ca-6a3f-4cbd-8621-3600d0a72af9" providerId="ADAL" clId="{31EBF87C-2A90-46BD-ABD5-187DFA229C63}" dt="2021-10-07T20:54:32.676" v="740" actId="47"/>
        <pc:sldMkLst>
          <pc:docMk/>
          <pc:sldMk cId="1618963762" sldId="494"/>
        </pc:sldMkLst>
      </pc:sldChg>
      <pc:sldChg chg="del">
        <pc:chgData name="Jessica Roberts" userId="831782ca-6a3f-4cbd-8621-3600d0a72af9" providerId="ADAL" clId="{31EBF87C-2A90-46BD-ABD5-187DFA229C63}" dt="2021-10-07T20:54:30.029" v="739" actId="47"/>
        <pc:sldMkLst>
          <pc:docMk/>
          <pc:sldMk cId="270336634" sldId="495"/>
        </pc:sldMkLst>
      </pc:sldChg>
      <pc:sldChg chg="del">
        <pc:chgData name="Jessica Roberts" userId="831782ca-6a3f-4cbd-8621-3600d0a72af9" providerId="ADAL" clId="{31EBF87C-2A90-46BD-ABD5-187DFA229C63}" dt="2021-10-07T20:54:43.369" v="741" actId="47"/>
        <pc:sldMkLst>
          <pc:docMk/>
          <pc:sldMk cId="14369116" sldId="497"/>
        </pc:sldMkLst>
      </pc:sldChg>
      <pc:sldChg chg="del">
        <pc:chgData name="Jessica Roberts" userId="831782ca-6a3f-4cbd-8621-3600d0a72af9" providerId="ADAL" clId="{31EBF87C-2A90-46BD-ABD5-187DFA229C63}" dt="2021-10-07T20:54:47.945" v="743" actId="47"/>
        <pc:sldMkLst>
          <pc:docMk/>
          <pc:sldMk cId="3905434129" sldId="498"/>
        </pc:sldMkLst>
      </pc:sldChg>
      <pc:sldChg chg="del">
        <pc:chgData name="Jessica Roberts" userId="831782ca-6a3f-4cbd-8621-3600d0a72af9" providerId="ADAL" clId="{31EBF87C-2A90-46BD-ABD5-187DFA229C63}" dt="2021-10-07T20:54:56.941" v="747" actId="47"/>
        <pc:sldMkLst>
          <pc:docMk/>
          <pc:sldMk cId="670248357" sldId="499"/>
        </pc:sldMkLst>
      </pc:sldChg>
      <pc:sldChg chg="del">
        <pc:chgData name="Jessica Roberts" userId="831782ca-6a3f-4cbd-8621-3600d0a72af9" providerId="ADAL" clId="{31EBF87C-2A90-46BD-ABD5-187DFA229C63}" dt="2021-10-07T20:55:06.637" v="753" actId="47"/>
        <pc:sldMkLst>
          <pc:docMk/>
          <pc:sldMk cId="4042526195" sldId="500"/>
        </pc:sldMkLst>
      </pc:sldChg>
      <pc:sldChg chg="del">
        <pc:chgData name="Jessica Roberts" userId="831782ca-6a3f-4cbd-8621-3600d0a72af9" providerId="ADAL" clId="{31EBF87C-2A90-46BD-ABD5-187DFA229C63}" dt="2021-10-07T20:55:00.149" v="749" actId="47"/>
        <pc:sldMkLst>
          <pc:docMk/>
          <pc:sldMk cId="1925947931" sldId="501"/>
        </pc:sldMkLst>
      </pc:sldChg>
      <pc:sldChg chg="del">
        <pc:chgData name="Jessica Roberts" userId="831782ca-6a3f-4cbd-8621-3600d0a72af9" providerId="ADAL" clId="{31EBF87C-2A90-46BD-ABD5-187DFA229C63}" dt="2021-10-07T20:55:39.379" v="774" actId="47"/>
        <pc:sldMkLst>
          <pc:docMk/>
          <pc:sldMk cId="3038056026" sldId="502"/>
        </pc:sldMkLst>
      </pc:sldChg>
      <pc:sldChg chg="del">
        <pc:chgData name="Jessica Roberts" userId="831782ca-6a3f-4cbd-8621-3600d0a72af9" providerId="ADAL" clId="{31EBF87C-2A90-46BD-ABD5-187DFA229C63}" dt="2021-10-07T20:55:13.600" v="760" actId="47"/>
        <pc:sldMkLst>
          <pc:docMk/>
          <pc:sldMk cId="3153865058" sldId="503"/>
        </pc:sldMkLst>
      </pc:sldChg>
      <pc:sldChg chg="del">
        <pc:chgData name="Jessica Roberts" userId="831782ca-6a3f-4cbd-8621-3600d0a72af9" providerId="ADAL" clId="{31EBF87C-2A90-46BD-ABD5-187DFA229C63}" dt="2021-10-07T20:54:52.817" v="745" actId="47"/>
        <pc:sldMkLst>
          <pc:docMk/>
          <pc:sldMk cId="2821538628" sldId="505"/>
        </pc:sldMkLst>
      </pc:sldChg>
      <pc:sldChg chg="del">
        <pc:chgData name="Jessica Roberts" userId="831782ca-6a3f-4cbd-8621-3600d0a72af9" providerId="ADAL" clId="{31EBF87C-2A90-46BD-ABD5-187DFA229C63}" dt="2021-10-07T20:55:11.014" v="756" actId="47"/>
        <pc:sldMkLst>
          <pc:docMk/>
          <pc:sldMk cId="1132066180" sldId="506"/>
        </pc:sldMkLst>
      </pc:sldChg>
      <pc:sldChg chg="del">
        <pc:chgData name="Jessica Roberts" userId="831782ca-6a3f-4cbd-8621-3600d0a72af9" providerId="ADAL" clId="{31EBF87C-2A90-46BD-ABD5-187DFA229C63}" dt="2021-10-07T20:55:09.486" v="754" actId="47"/>
        <pc:sldMkLst>
          <pc:docMk/>
          <pc:sldMk cId="2052215370" sldId="507"/>
        </pc:sldMkLst>
      </pc:sldChg>
      <pc:sldChg chg="del">
        <pc:chgData name="Jessica Roberts" userId="831782ca-6a3f-4cbd-8621-3600d0a72af9" providerId="ADAL" clId="{31EBF87C-2A90-46BD-ABD5-187DFA229C63}" dt="2021-10-07T20:54:54.144" v="746" actId="47"/>
        <pc:sldMkLst>
          <pc:docMk/>
          <pc:sldMk cId="1815899750" sldId="508"/>
        </pc:sldMkLst>
      </pc:sldChg>
      <pc:sldChg chg="del">
        <pc:chgData name="Jessica Roberts" userId="831782ca-6a3f-4cbd-8621-3600d0a72af9" providerId="ADAL" clId="{31EBF87C-2A90-46BD-ABD5-187DFA229C63}" dt="2021-10-07T20:37:23.789" v="0" actId="47"/>
        <pc:sldMkLst>
          <pc:docMk/>
          <pc:sldMk cId="560346648" sldId="509"/>
        </pc:sldMkLst>
      </pc:sldChg>
      <pc:sldChg chg="del">
        <pc:chgData name="Jessica Roberts" userId="831782ca-6a3f-4cbd-8621-3600d0a72af9" providerId="ADAL" clId="{31EBF87C-2A90-46BD-ABD5-187DFA229C63}" dt="2021-10-07T20:55:10.363" v="755" actId="47"/>
        <pc:sldMkLst>
          <pc:docMk/>
          <pc:sldMk cId="2011295514" sldId="512"/>
        </pc:sldMkLst>
      </pc:sldChg>
      <pc:sldChg chg="del">
        <pc:chgData name="Jessica Roberts" userId="831782ca-6a3f-4cbd-8621-3600d0a72af9" providerId="ADAL" clId="{31EBF87C-2A90-46BD-ABD5-187DFA229C63}" dt="2021-10-07T20:55:11.630" v="757" actId="47"/>
        <pc:sldMkLst>
          <pc:docMk/>
          <pc:sldMk cId="1451570763" sldId="513"/>
        </pc:sldMkLst>
      </pc:sldChg>
      <pc:sldChg chg="modSp del mod">
        <pc:chgData name="Jessica Roberts" userId="831782ca-6a3f-4cbd-8621-3600d0a72af9" providerId="ADAL" clId="{31EBF87C-2A90-46BD-ABD5-187DFA229C63}" dt="2021-10-07T20:55:24.695" v="761" actId="47"/>
        <pc:sldMkLst>
          <pc:docMk/>
          <pc:sldMk cId="2188555611" sldId="514"/>
        </pc:sldMkLst>
        <pc:spChg chg="mod">
          <ac:chgData name="Jessica Roberts" userId="831782ca-6a3f-4cbd-8621-3600d0a72af9" providerId="ADAL" clId="{31EBF87C-2A90-46BD-ABD5-187DFA229C63}" dt="2021-10-07T20:42:31.431" v="257" actId="27636"/>
          <ac:spMkLst>
            <pc:docMk/>
            <pc:sldMk cId="2188555611" sldId="514"/>
            <ac:spMk id="9" creationId="{E14AB58D-3F25-464F-835E-A9DBB6E8BABD}"/>
          </ac:spMkLst>
        </pc:spChg>
      </pc:sldChg>
      <pc:sldChg chg="del">
        <pc:chgData name="Jessica Roberts" userId="831782ca-6a3f-4cbd-8621-3600d0a72af9" providerId="ADAL" clId="{31EBF87C-2A90-46BD-ABD5-187DFA229C63}" dt="2021-10-07T20:55:12.248" v="758" actId="47"/>
        <pc:sldMkLst>
          <pc:docMk/>
          <pc:sldMk cId="1311990056" sldId="515"/>
        </pc:sldMkLst>
      </pc:sldChg>
      <pc:sldChg chg="del">
        <pc:chgData name="Jessica Roberts" userId="831782ca-6a3f-4cbd-8621-3600d0a72af9" providerId="ADAL" clId="{31EBF87C-2A90-46BD-ABD5-187DFA229C63}" dt="2021-10-07T20:55:12.998" v="759" actId="47"/>
        <pc:sldMkLst>
          <pc:docMk/>
          <pc:sldMk cId="2857968190" sldId="516"/>
        </pc:sldMkLst>
      </pc:sldChg>
      <pc:sldChg chg="del">
        <pc:chgData name="Jessica Roberts" userId="831782ca-6a3f-4cbd-8621-3600d0a72af9" providerId="ADAL" clId="{31EBF87C-2A90-46BD-ABD5-187DFA229C63}" dt="2021-10-07T20:55:02.677" v="751" actId="47"/>
        <pc:sldMkLst>
          <pc:docMk/>
          <pc:sldMk cId="1811380408" sldId="517"/>
        </pc:sldMkLst>
      </pc:sldChg>
      <pc:sldChg chg="del">
        <pc:chgData name="Jessica Roberts" userId="831782ca-6a3f-4cbd-8621-3600d0a72af9" providerId="ADAL" clId="{31EBF87C-2A90-46BD-ABD5-187DFA229C63}" dt="2021-10-07T20:55:04.454" v="752" actId="47"/>
        <pc:sldMkLst>
          <pc:docMk/>
          <pc:sldMk cId="314095165" sldId="519"/>
        </pc:sldMkLst>
      </pc:sldChg>
      <pc:sldChg chg="new del">
        <pc:chgData name="Jessica Roberts" userId="831782ca-6a3f-4cbd-8621-3600d0a72af9" providerId="ADAL" clId="{31EBF87C-2A90-46BD-ABD5-187DFA229C63}" dt="2021-10-07T20:46:15.835" v="404" actId="47"/>
        <pc:sldMkLst>
          <pc:docMk/>
          <pc:sldMk cId="127432836" sldId="520"/>
        </pc:sldMkLst>
      </pc:sldChg>
      <pc:sldChg chg="addSp delSp modSp mod delDesignElem">
        <pc:chgData name="Jessica Roberts" userId="831782ca-6a3f-4cbd-8621-3600d0a72af9" providerId="ADAL" clId="{31EBF87C-2A90-46BD-ABD5-187DFA229C63}" dt="2021-10-07T20:47:49.127" v="514" actId="1076"/>
        <pc:sldMkLst>
          <pc:docMk/>
          <pc:sldMk cId="842206550" sldId="520"/>
        </pc:sldMkLst>
        <pc:spChg chg="add del mod">
          <ac:chgData name="Jessica Roberts" userId="831782ca-6a3f-4cbd-8621-3600d0a72af9" providerId="ADAL" clId="{31EBF87C-2A90-46BD-ABD5-187DFA229C63}" dt="2021-10-07T20:47:45.672" v="513" actId="478"/>
          <ac:spMkLst>
            <pc:docMk/>
            <pc:sldMk cId="842206550" sldId="520"/>
            <ac:spMk id="3" creationId="{CC73341B-FDAB-4E0B-B98A-5093D47D6322}"/>
          </ac:spMkLst>
        </pc:spChg>
        <pc:spChg chg="del">
          <ac:chgData name="Jessica Roberts" userId="831782ca-6a3f-4cbd-8621-3600d0a72af9" providerId="ADAL" clId="{31EBF87C-2A90-46BD-ABD5-187DFA229C63}" dt="2021-10-07T20:47:41.717" v="512" actId="478"/>
          <ac:spMkLst>
            <pc:docMk/>
            <pc:sldMk cId="842206550" sldId="520"/>
            <ac:spMk id="6" creationId="{3FE1C85D-EC8C-4758-8D46-5060C6C64CB0}"/>
          </ac:spMkLst>
        </pc:spChg>
        <pc:spChg chg="mod">
          <ac:chgData name="Jessica Roberts" userId="831782ca-6a3f-4cbd-8621-3600d0a72af9" providerId="ADAL" clId="{31EBF87C-2A90-46BD-ABD5-187DFA229C63}" dt="2021-10-07T20:47:49.127" v="514" actId="1076"/>
          <ac:spMkLst>
            <pc:docMk/>
            <pc:sldMk cId="842206550" sldId="520"/>
            <ac:spMk id="10" creationId="{7C80F3EA-0F2A-4EFE-8587-14F8DA728C54}"/>
          </ac:spMkLst>
        </pc:spChg>
      </pc:sldChg>
      <pc:sldChg chg="new del">
        <pc:chgData name="Jessica Roberts" userId="831782ca-6a3f-4cbd-8621-3600d0a72af9" providerId="ADAL" clId="{31EBF87C-2A90-46BD-ABD5-187DFA229C63}" dt="2021-10-07T20:49:12.886" v="517" actId="47"/>
        <pc:sldMkLst>
          <pc:docMk/>
          <pc:sldMk cId="116537197" sldId="521"/>
        </pc:sldMkLst>
      </pc:sldChg>
      <pc:sldChg chg="new del">
        <pc:chgData name="Jessica Roberts" userId="831782ca-6a3f-4cbd-8621-3600d0a72af9" providerId="ADAL" clId="{31EBF87C-2A90-46BD-ABD5-187DFA229C63}" dt="2021-10-07T20:41:38.276" v="251" actId="47"/>
        <pc:sldMkLst>
          <pc:docMk/>
          <pc:sldMk cId="2788063753" sldId="521"/>
        </pc:sldMkLst>
      </pc:sldChg>
      <pc:sldChg chg="addSp delSp modSp new mod setBg">
        <pc:chgData name="Jessica Roberts" userId="831782ca-6a3f-4cbd-8621-3600d0a72af9" providerId="ADAL" clId="{31EBF87C-2A90-46BD-ABD5-187DFA229C63}" dt="2021-10-07T20:54:03.341" v="735" actId="20577"/>
        <pc:sldMkLst>
          <pc:docMk/>
          <pc:sldMk cId="4061719767" sldId="521"/>
        </pc:sldMkLst>
        <pc:spChg chg="add del">
          <ac:chgData name="Jessica Roberts" userId="831782ca-6a3f-4cbd-8621-3600d0a72af9" providerId="ADAL" clId="{31EBF87C-2A90-46BD-ABD5-187DFA229C63}" dt="2021-10-07T20:51:30.637" v="524" actId="26606"/>
          <ac:spMkLst>
            <pc:docMk/>
            <pc:sldMk cId="4061719767" sldId="521"/>
            <ac:spMk id="2" creationId="{A2CDEBC7-854F-48AB-B548-DB0925B6964C}"/>
          </ac:spMkLst>
        </pc:spChg>
        <pc:spChg chg="del">
          <ac:chgData name="Jessica Roberts" userId="831782ca-6a3f-4cbd-8621-3600d0a72af9" providerId="ADAL" clId="{31EBF87C-2A90-46BD-ABD5-187DFA229C63}" dt="2021-10-07T20:51:02.312" v="521" actId="22"/>
          <ac:spMkLst>
            <pc:docMk/>
            <pc:sldMk cId="4061719767" sldId="521"/>
            <ac:spMk id="3" creationId="{A8BFEC7B-F284-42E7-AD98-2CC90726DB6A}"/>
          </ac:spMkLst>
        </pc:spChg>
        <pc:spChg chg="add mod">
          <ac:chgData name="Jessica Roberts" userId="831782ca-6a3f-4cbd-8621-3600d0a72af9" providerId="ADAL" clId="{31EBF87C-2A90-46BD-ABD5-187DFA229C63}" dt="2021-10-07T20:54:03.341" v="735" actId="20577"/>
          <ac:spMkLst>
            <pc:docMk/>
            <pc:sldMk cId="4061719767" sldId="521"/>
            <ac:spMk id="9" creationId="{F5B05AB3-909F-4C96-A73B-D6DBBE79BFDE}"/>
          </ac:spMkLst>
        </pc:spChg>
        <pc:spChg chg="add del">
          <ac:chgData name="Jessica Roberts" userId="831782ca-6a3f-4cbd-8621-3600d0a72af9" providerId="ADAL" clId="{31EBF87C-2A90-46BD-ABD5-187DFA229C63}" dt="2021-10-07T20:51:30.605" v="523" actId="26606"/>
          <ac:spMkLst>
            <pc:docMk/>
            <pc:sldMk cId="4061719767" sldId="521"/>
            <ac:spMk id="10" creationId="{AB8C311F-7253-4AED-9701-7FC0708C41C7}"/>
          </ac:spMkLst>
        </pc:spChg>
        <pc:spChg chg="add del">
          <ac:chgData name="Jessica Roberts" userId="831782ca-6a3f-4cbd-8621-3600d0a72af9" providerId="ADAL" clId="{31EBF87C-2A90-46BD-ABD5-187DFA229C63}" dt="2021-10-07T20:51:30.605" v="523" actId="26606"/>
          <ac:spMkLst>
            <pc:docMk/>
            <pc:sldMk cId="4061719767" sldId="521"/>
            <ac:spMk id="12" creationId="{E2384209-CB15-4CDF-9D31-C44FD9A3F20D}"/>
          </ac:spMkLst>
        </pc:spChg>
        <pc:spChg chg="add del">
          <ac:chgData name="Jessica Roberts" userId="831782ca-6a3f-4cbd-8621-3600d0a72af9" providerId="ADAL" clId="{31EBF87C-2A90-46BD-ABD5-187DFA229C63}" dt="2021-10-07T20:51:30.605" v="523" actId="26606"/>
          <ac:spMkLst>
            <pc:docMk/>
            <pc:sldMk cId="4061719767" sldId="521"/>
            <ac:spMk id="14" creationId="{2633B3B5-CC90-43F0-8714-D31D1F3F0209}"/>
          </ac:spMkLst>
        </pc:spChg>
        <pc:spChg chg="add del">
          <ac:chgData name="Jessica Roberts" userId="831782ca-6a3f-4cbd-8621-3600d0a72af9" providerId="ADAL" clId="{31EBF87C-2A90-46BD-ABD5-187DFA229C63}" dt="2021-10-07T20:51:30.605" v="523" actId="26606"/>
          <ac:spMkLst>
            <pc:docMk/>
            <pc:sldMk cId="4061719767" sldId="521"/>
            <ac:spMk id="16" creationId="{A8D57A06-A426-446D-B02C-A2DC6B62E45E}"/>
          </ac:spMkLst>
        </pc:spChg>
        <pc:spChg chg="add">
          <ac:chgData name="Jessica Roberts" userId="831782ca-6a3f-4cbd-8621-3600d0a72af9" providerId="ADAL" clId="{31EBF87C-2A90-46BD-ABD5-187DFA229C63}" dt="2021-10-07T20:51:30.637" v="524" actId="26606"/>
          <ac:spMkLst>
            <pc:docMk/>
            <pc:sldMk cId="4061719767" sldId="521"/>
            <ac:spMk id="18" creationId="{F13C74B1-5B17-4795-BED0-7140497B445A}"/>
          </ac:spMkLst>
        </pc:spChg>
        <pc:spChg chg="add mod">
          <ac:chgData name="Jessica Roberts" userId="831782ca-6a3f-4cbd-8621-3600d0a72af9" providerId="ADAL" clId="{31EBF87C-2A90-46BD-ABD5-187DFA229C63}" dt="2021-10-07T20:53:57.182" v="731"/>
          <ac:spMkLst>
            <pc:docMk/>
            <pc:sldMk cId="4061719767" sldId="521"/>
            <ac:spMk id="19" creationId="{A2CDEBC7-854F-48AB-B548-DB0925B6964C}"/>
          </ac:spMkLst>
        </pc:spChg>
        <pc:spChg chg="add">
          <ac:chgData name="Jessica Roberts" userId="831782ca-6a3f-4cbd-8621-3600d0a72af9" providerId="ADAL" clId="{31EBF87C-2A90-46BD-ABD5-187DFA229C63}" dt="2021-10-07T20:51:30.637" v="524" actId="26606"/>
          <ac:spMkLst>
            <pc:docMk/>
            <pc:sldMk cId="4061719767" sldId="521"/>
            <ac:spMk id="20" creationId="{D4974D33-8DC5-464E-8C6D-BE58F0669C17}"/>
          </ac:spMkLst>
        </pc:spChg>
        <pc:picChg chg="add mod ord modCrop">
          <ac:chgData name="Jessica Roberts" userId="831782ca-6a3f-4cbd-8621-3600d0a72af9" providerId="ADAL" clId="{31EBF87C-2A90-46BD-ABD5-187DFA229C63}" dt="2021-10-07T20:51:59.173" v="529" actId="1076"/>
          <ac:picMkLst>
            <pc:docMk/>
            <pc:sldMk cId="4061719767" sldId="521"/>
            <ac:picMk id="5" creationId="{F8CDCEA4-0E44-4B5F-910E-65CD12001E6F}"/>
          </ac:picMkLst>
        </pc:picChg>
      </pc:sldChg>
      <pc:sldChg chg="new del">
        <pc:chgData name="Jessica Roberts" userId="831782ca-6a3f-4cbd-8621-3600d0a72af9" providerId="ADAL" clId="{31EBF87C-2A90-46BD-ABD5-187DFA229C63}" dt="2021-10-07T21:04:07.077" v="828" actId="47"/>
        <pc:sldMkLst>
          <pc:docMk/>
          <pc:sldMk cId="1205002660" sldId="522"/>
        </pc:sldMkLst>
      </pc:sldChg>
      <pc:sldChg chg="new del">
        <pc:chgData name="Jessica Roberts" userId="831782ca-6a3f-4cbd-8621-3600d0a72af9" providerId="ADAL" clId="{31EBF87C-2A90-46BD-ABD5-187DFA229C63}" dt="2021-10-07T21:01:56.671" v="821" actId="680"/>
        <pc:sldMkLst>
          <pc:docMk/>
          <pc:sldMk cId="2907848051" sldId="522"/>
        </pc:sldMkLst>
      </pc:sldChg>
      <pc:sldChg chg="new">
        <pc:chgData name="Jessica Roberts" userId="831782ca-6a3f-4cbd-8621-3600d0a72af9" providerId="ADAL" clId="{31EBF87C-2A90-46BD-ABD5-187DFA229C63}" dt="2021-10-07T21:04:42.007" v="829" actId="680"/>
        <pc:sldMkLst>
          <pc:docMk/>
          <pc:sldMk cId="3045967639" sldId="522"/>
        </pc:sldMkLst>
      </pc:sldChg>
      <pc:sldChg chg="addSp modSp add mod setBg">
        <pc:chgData name="Jessica Roberts" userId="831782ca-6a3f-4cbd-8621-3600d0a72af9" providerId="ADAL" clId="{31EBF87C-2A90-46BD-ABD5-187DFA229C63}" dt="2021-10-07T21:11:26.775" v="854" actId="26606"/>
        <pc:sldMkLst>
          <pc:docMk/>
          <pc:sldMk cId="2589196061" sldId="523"/>
        </pc:sldMkLst>
        <pc:spChg chg="mod">
          <ac:chgData name="Jessica Roberts" userId="831782ca-6a3f-4cbd-8621-3600d0a72af9" providerId="ADAL" clId="{31EBF87C-2A90-46BD-ABD5-187DFA229C63}" dt="2021-10-07T21:11:26.775" v="854" actId="26606"/>
          <ac:spMkLst>
            <pc:docMk/>
            <pc:sldMk cId="2589196061" sldId="523"/>
            <ac:spMk id="2" creationId="{00000000-0000-0000-0000-000000000000}"/>
          </ac:spMkLst>
        </pc:spChg>
        <pc:spChg chg="add">
          <ac:chgData name="Jessica Roberts" userId="831782ca-6a3f-4cbd-8621-3600d0a72af9" providerId="ADAL" clId="{31EBF87C-2A90-46BD-ABD5-187DFA229C63}" dt="2021-10-07T21:11:26.775" v="854" actId="26606"/>
          <ac:spMkLst>
            <pc:docMk/>
            <pc:sldMk cId="2589196061" sldId="523"/>
            <ac:spMk id="7" creationId="{FFD48BC7-DC40-47DE-87EE-9F4B6ECB9ABB}"/>
          </ac:spMkLst>
        </pc:spChg>
        <pc:spChg chg="add">
          <ac:chgData name="Jessica Roberts" userId="831782ca-6a3f-4cbd-8621-3600d0a72af9" providerId="ADAL" clId="{31EBF87C-2A90-46BD-ABD5-187DFA229C63}" dt="2021-10-07T21:11:26.775" v="854" actId="26606"/>
          <ac:spMkLst>
            <pc:docMk/>
            <pc:sldMk cId="2589196061" sldId="523"/>
            <ac:spMk id="9" creationId="{E502BBC7-2C76-46F3-BC24-5985BC13DB88}"/>
          </ac:spMkLst>
        </pc:spChg>
        <pc:spChg chg="add">
          <ac:chgData name="Jessica Roberts" userId="831782ca-6a3f-4cbd-8621-3600d0a72af9" providerId="ADAL" clId="{31EBF87C-2A90-46BD-ABD5-187DFA229C63}" dt="2021-10-07T21:11:26.775" v="854" actId="26606"/>
          <ac:spMkLst>
            <pc:docMk/>
            <pc:sldMk cId="2589196061" sldId="523"/>
            <ac:spMk id="11" creationId="{C7F28D52-2A5F-4D23-81AE-7CB8B591C7AF}"/>
          </ac:spMkLst>
        </pc:spChg>
        <pc:spChg chg="add">
          <ac:chgData name="Jessica Roberts" userId="831782ca-6a3f-4cbd-8621-3600d0a72af9" providerId="ADAL" clId="{31EBF87C-2A90-46BD-ABD5-187DFA229C63}" dt="2021-10-07T21:11:26.775" v="854" actId="26606"/>
          <ac:spMkLst>
            <pc:docMk/>
            <pc:sldMk cId="2589196061" sldId="523"/>
            <ac:spMk id="13" creationId="{3629484E-3792-4B3D-89AD-7C8A1ED0E0D4}"/>
          </ac:spMkLst>
        </pc:spChg>
      </pc:sldChg>
      <pc:sldChg chg="modSp add del mod">
        <pc:chgData name="Jessica Roberts" userId="831782ca-6a3f-4cbd-8621-3600d0a72af9" providerId="ADAL" clId="{31EBF87C-2A90-46BD-ABD5-187DFA229C63}" dt="2021-10-07T22:02:08.614" v="1221" actId="47"/>
        <pc:sldMkLst>
          <pc:docMk/>
          <pc:sldMk cId="3351455052" sldId="524"/>
        </pc:sldMkLst>
        <pc:spChg chg="mod">
          <ac:chgData name="Jessica Roberts" userId="831782ca-6a3f-4cbd-8621-3600d0a72af9" providerId="ADAL" clId="{31EBF87C-2A90-46BD-ABD5-187DFA229C63}" dt="2021-10-07T21:33:39.131" v="1020" actId="1076"/>
          <ac:spMkLst>
            <pc:docMk/>
            <pc:sldMk cId="3351455052" sldId="524"/>
            <ac:spMk id="2" creationId="{00000000-0000-0000-0000-000000000000}"/>
          </ac:spMkLst>
        </pc:spChg>
      </pc:sldChg>
      <pc:sldChg chg="add del">
        <pc:chgData name="Jessica Roberts" userId="831782ca-6a3f-4cbd-8621-3600d0a72af9" providerId="ADAL" clId="{31EBF87C-2A90-46BD-ABD5-187DFA229C63}" dt="2021-10-07T22:02:25.840" v="1226" actId="47"/>
        <pc:sldMkLst>
          <pc:docMk/>
          <pc:sldMk cId="637565187" sldId="525"/>
        </pc:sldMkLst>
      </pc:sldChg>
      <pc:sldChg chg="addSp modSp new mod setBg">
        <pc:chgData name="Jessica Roberts" userId="831782ca-6a3f-4cbd-8621-3600d0a72af9" providerId="ADAL" clId="{31EBF87C-2A90-46BD-ABD5-187DFA229C63}" dt="2021-10-07T21:38:20.408" v="1085" actId="14100"/>
        <pc:sldMkLst>
          <pc:docMk/>
          <pc:sldMk cId="741337981" sldId="526"/>
        </pc:sldMkLst>
        <pc:spChg chg="add mod">
          <ac:chgData name="Jessica Roberts" userId="831782ca-6a3f-4cbd-8621-3600d0a72af9" providerId="ADAL" clId="{31EBF87C-2A90-46BD-ABD5-187DFA229C63}" dt="2021-10-07T21:38:20.408" v="1085" actId="14100"/>
          <ac:spMkLst>
            <pc:docMk/>
            <pc:sldMk cId="741337981" sldId="526"/>
            <ac:spMk id="2" creationId="{4872B06D-A341-4E7E-AFE3-CB49D5DE0111}"/>
          </ac:spMkLst>
        </pc:spChg>
        <pc:spChg chg="add">
          <ac:chgData name="Jessica Roberts" userId="831782ca-6a3f-4cbd-8621-3600d0a72af9" providerId="ADAL" clId="{31EBF87C-2A90-46BD-ABD5-187DFA229C63}" dt="2021-10-07T21:38:09.534" v="1070" actId="26606"/>
          <ac:spMkLst>
            <pc:docMk/>
            <pc:sldMk cId="741337981" sldId="526"/>
            <ac:spMk id="8" creationId="{6CCA5F87-1D1E-45CB-8D83-FC7EEFAD9935}"/>
          </ac:spMkLst>
        </pc:spChg>
        <pc:spChg chg="add">
          <ac:chgData name="Jessica Roberts" userId="831782ca-6a3f-4cbd-8621-3600d0a72af9" providerId="ADAL" clId="{31EBF87C-2A90-46BD-ABD5-187DFA229C63}" dt="2021-10-07T21:38:09.534" v="1070" actId="26606"/>
          <ac:spMkLst>
            <pc:docMk/>
            <pc:sldMk cId="741337981" sldId="526"/>
            <ac:spMk id="10" creationId="{7CCFC2C6-6238-4A2F-93DE-2ADF74AF635E}"/>
          </ac:spMkLst>
        </pc:spChg>
        <pc:spChg chg="add">
          <ac:chgData name="Jessica Roberts" userId="831782ca-6a3f-4cbd-8621-3600d0a72af9" providerId="ADAL" clId="{31EBF87C-2A90-46BD-ABD5-187DFA229C63}" dt="2021-10-07T21:38:09.534" v="1070" actId="26606"/>
          <ac:spMkLst>
            <pc:docMk/>
            <pc:sldMk cId="741337981" sldId="526"/>
            <ac:spMk id="12" creationId="{AF2F604E-43BE-4DC3-B983-E071523364F8}"/>
          </ac:spMkLst>
        </pc:spChg>
        <pc:spChg chg="add">
          <ac:chgData name="Jessica Roberts" userId="831782ca-6a3f-4cbd-8621-3600d0a72af9" providerId="ADAL" clId="{31EBF87C-2A90-46BD-ABD5-187DFA229C63}" dt="2021-10-07T21:38:09.534" v="1070" actId="26606"/>
          <ac:spMkLst>
            <pc:docMk/>
            <pc:sldMk cId="741337981" sldId="526"/>
            <ac:spMk id="14" creationId="{08C9B587-E65E-4B52-B37C-ABEBB6E87928}"/>
          </ac:spMkLst>
        </pc:spChg>
        <pc:picChg chg="add">
          <ac:chgData name="Jessica Roberts" userId="831782ca-6a3f-4cbd-8621-3600d0a72af9" providerId="ADAL" clId="{31EBF87C-2A90-46BD-ABD5-187DFA229C63}" dt="2021-10-07T21:38:09.534" v="1070" actId="26606"/>
          <ac:picMkLst>
            <pc:docMk/>
            <pc:sldMk cId="741337981" sldId="526"/>
            <ac:picMk id="4" creationId="{8B6604C2-B806-49F4-9671-F1F5F1C947E9}"/>
          </ac:picMkLst>
        </pc:picChg>
      </pc:sldChg>
      <pc:sldChg chg="addSp modSp new mod setBg">
        <pc:chgData name="Jessica Roberts" userId="831782ca-6a3f-4cbd-8621-3600d0a72af9" providerId="ADAL" clId="{31EBF87C-2A90-46BD-ABD5-187DFA229C63}" dt="2021-10-07T22:02:59.207" v="1232" actId="403"/>
        <pc:sldMkLst>
          <pc:docMk/>
          <pc:sldMk cId="2794232558" sldId="527"/>
        </pc:sldMkLst>
        <pc:spChg chg="add mod">
          <ac:chgData name="Jessica Roberts" userId="831782ca-6a3f-4cbd-8621-3600d0a72af9" providerId="ADAL" clId="{31EBF87C-2A90-46BD-ABD5-187DFA229C63}" dt="2021-10-07T22:02:59.207" v="1232" actId="403"/>
          <ac:spMkLst>
            <pc:docMk/>
            <pc:sldMk cId="2794232558" sldId="527"/>
            <ac:spMk id="2" creationId="{E7949576-7719-4514-BC02-72899D7EC5F6}"/>
          </ac:spMkLst>
        </pc:spChg>
        <pc:spChg chg="add">
          <ac:chgData name="Jessica Roberts" userId="831782ca-6a3f-4cbd-8621-3600d0a72af9" providerId="ADAL" clId="{31EBF87C-2A90-46BD-ABD5-187DFA229C63}" dt="2021-10-07T21:39:20.687" v="1090" actId="26606"/>
          <ac:spMkLst>
            <pc:docMk/>
            <pc:sldMk cId="2794232558" sldId="527"/>
            <ac:spMk id="8" creationId="{2C61293E-6EBE-43EF-A52C-9BEBFD7679D4}"/>
          </ac:spMkLst>
        </pc:spChg>
        <pc:spChg chg="add">
          <ac:chgData name="Jessica Roberts" userId="831782ca-6a3f-4cbd-8621-3600d0a72af9" providerId="ADAL" clId="{31EBF87C-2A90-46BD-ABD5-187DFA229C63}" dt="2021-10-07T21:39:20.687" v="1090" actId="26606"/>
          <ac:spMkLst>
            <pc:docMk/>
            <pc:sldMk cId="2794232558" sldId="527"/>
            <ac:spMk id="10" creationId="{21540236-BFD5-4A9D-8840-4703E7F76825}"/>
          </ac:spMkLst>
        </pc:spChg>
        <pc:picChg chg="add">
          <ac:chgData name="Jessica Roberts" userId="831782ca-6a3f-4cbd-8621-3600d0a72af9" providerId="ADAL" clId="{31EBF87C-2A90-46BD-ABD5-187DFA229C63}" dt="2021-10-07T21:39:20.687" v="1090" actId="26606"/>
          <ac:picMkLst>
            <pc:docMk/>
            <pc:sldMk cId="2794232558" sldId="527"/>
            <ac:picMk id="4" creationId="{00D8AFCE-13F2-444A-9A13-3E5BB2B918C5}"/>
          </ac:picMkLst>
        </pc:picChg>
      </pc:sldChg>
      <pc:sldChg chg="addSp delSp modSp new mod setBg">
        <pc:chgData name="Jessica Roberts" userId="831782ca-6a3f-4cbd-8621-3600d0a72af9" providerId="ADAL" clId="{31EBF87C-2A90-46BD-ABD5-187DFA229C63}" dt="2021-10-07T21:41:40.672" v="1101" actId="1076"/>
        <pc:sldMkLst>
          <pc:docMk/>
          <pc:sldMk cId="4124237071" sldId="528"/>
        </pc:sldMkLst>
        <pc:spChg chg="add del mod">
          <ac:chgData name="Jessica Roberts" userId="831782ca-6a3f-4cbd-8621-3600d0a72af9" providerId="ADAL" clId="{31EBF87C-2A90-46BD-ABD5-187DFA229C63}" dt="2021-10-07T21:40:50.654" v="1097" actId="26606"/>
          <ac:spMkLst>
            <pc:docMk/>
            <pc:sldMk cId="4124237071" sldId="528"/>
            <ac:spMk id="3" creationId="{02C79B7B-A01F-4A36-A34D-2222313F20A2}"/>
          </ac:spMkLst>
        </pc:spChg>
        <pc:graphicFrameChg chg="add">
          <ac:chgData name="Jessica Roberts" userId="831782ca-6a3f-4cbd-8621-3600d0a72af9" providerId="ADAL" clId="{31EBF87C-2A90-46BD-ABD5-187DFA229C63}" dt="2021-10-07T21:40:50.654" v="1097" actId="26606"/>
          <ac:graphicFrameMkLst>
            <pc:docMk/>
            <pc:sldMk cId="4124237071" sldId="528"/>
            <ac:graphicFrameMk id="5" creationId="{CD326C53-1D57-492D-9889-240555548584}"/>
          </ac:graphicFrameMkLst>
        </pc:graphicFrameChg>
        <pc:picChg chg="add">
          <ac:chgData name="Jessica Roberts" userId="831782ca-6a3f-4cbd-8621-3600d0a72af9" providerId="ADAL" clId="{31EBF87C-2A90-46BD-ABD5-187DFA229C63}" dt="2021-10-07T21:40:50.654" v="1097" actId="26606"/>
          <ac:picMkLst>
            <pc:docMk/>
            <pc:sldMk cId="4124237071" sldId="528"/>
            <ac:picMk id="6" creationId="{87DF467D-26AA-4CEA-BF64-5095CD87D716}"/>
          </ac:picMkLst>
        </pc:picChg>
        <pc:picChg chg="add mod modCrop">
          <ac:chgData name="Jessica Roberts" userId="831782ca-6a3f-4cbd-8621-3600d0a72af9" providerId="ADAL" clId="{31EBF87C-2A90-46BD-ABD5-187DFA229C63}" dt="2021-10-07T21:41:40.672" v="1101" actId="1076"/>
          <ac:picMkLst>
            <pc:docMk/>
            <pc:sldMk cId="4124237071" sldId="528"/>
            <ac:picMk id="7" creationId="{B9839738-C74C-436D-92A2-6D35DF8BEE07}"/>
          </ac:picMkLst>
        </pc:picChg>
        <pc:cxnChg chg="add">
          <ac:chgData name="Jessica Roberts" userId="831782ca-6a3f-4cbd-8621-3600d0a72af9" providerId="ADAL" clId="{31EBF87C-2A90-46BD-ABD5-187DFA229C63}" dt="2021-10-07T21:40:50.654" v="1097" actId="26606"/>
          <ac:cxnSpMkLst>
            <pc:docMk/>
            <pc:sldMk cId="4124237071" sldId="528"/>
            <ac:cxnSpMk id="10" creationId="{A7F400EE-A8A5-48AF-B4D6-291B52C6F0B0}"/>
          </ac:cxnSpMkLst>
        </pc:cxnChg>
      </pc:sldChg>
      <pc:sldChg chg="addSp delSp modSp new mod setBg modAnim modNotesTx">
        <pc:chgData name="Jessica Roberts" userId="831782ca-6a3f-4cbd-8621-3600d0a72af9" providerId="ADAL" clId="{31EBF87C-2A90-46BD-ABD5-187DFA229C63}" dt="2021-10-07T21:45:45.198" v="1130"/>
        <pc:sldMkLst>
          <pc:docMk/>
          <pc:sldMk cId="2178495792" sldId="529"/>
        </pc:sldMkLst>
        <pc:spChg chg="add del mod">
          <ac:chgData name="Jessica Roberts" userId="831782ca-6a3f-4cbd-8621-3600d0a72af9" providerId="ADAL" clId="{31EBF87C-2A90-46BD-ABD5-187DFA229C63}" dt="2021-10-07T21:43:14.447" v="1117" actId="26606"/>
          <ac:spMkLst>
            <pc:docMk/>
            <pc:sldMk cId="2178495792" sldId="529"/>
            <ac:spMk id="2" creationId="{32B3567A-EBD1-43B4-82D2-F03B2F7231B1}"/>
          </ac:spMkLst>
        </pc:spChg>
        <pc:spChg chg="add del">
          <ac:chgData name="Jessica Roberts" userId="831782ca-6a3f-4cbd-8621-3600d0a72af9" providerId="ADAL" clId="{31EBF87C-2A90-46BD-ABD5-187DFA229C63}" dt="2021-10-07T21:43:14.447" v="1117" actId="26606"/>
          <ac:spMkLst>
            <pc:docMk/>
            <pc:sldMk cId="2178495792" sldId="529"/>
            <ac:spMk id="7" creationId="{1BB867FF-FC45-48F7-8104-F89BE54909F1}"/>
          </ac:spMkLst>
        </pc:spChg>
        <pc:spChg chg="add del">
          <ac:chgData name="Jessica Roberts" userId="831782ca-6a3f-4cbd-8621-3600d0a72af9" providerId="ADAL" clId="{31EBF87C-2A90-46BD-ABD5-187DFA229C63}" dt="2021-10-07T21:43:14.447" v="1117" actId="26606"/>
          <ac:spMkLst>
            <pc:docMk/>
            <pc:sldMk cId="2178495792" sldId="529"/>
            <ac:spMk id="9" creationId="{8BB56887-D0D5-4F0C-9E19-7247EB83C8B7}"/>
          </ac:spMkLst>
        </pc:spChg>
        <pc:spChg chg="add del">
          <ac:chgData name="Jessica Roberts" userId="831782ca-6a3f-4cbd-8621-3600d0a72af9" providerId="ADAL" clId="{31EBF87C-2A90-46BD-ABD5-187DFA229C63}" dt="2021-10-07T21:43:14.447" v="1117" actId="26606"/>
          <ac:spMkLst>
            <pc:docMk/>
            <pc:sldMk cId="2178495792" sldId="529"/>
            <ac:spMk id="11" creationId="{081E4A58-353D-44AE-B2FC-2A74E2E400F7}"/>
          </ac:spMkLst>
        </pc:spChg>
        <pc:spChg chg="add del">
          <ac:chgData name="Jessica Roberts" userId="831782ca-6a3f-4cbd-8621-3600d0a72af9" providerId="ADAL" clId="{31EBF87C-2A90-46BD-ABD5-187DFA229C63}" dt="2021-10-07T21:43:41.374" v="1119" actId="26606"/>
          <ac:spMkLst>
            <pc:docMk/>
            <pc:sldMk cId="2178495792" sldId="529"/>
            <ac:spMk id="18" creationId="{2B566528-1B12-4246-9431-5C2D7D081168}"/>
          </ac:spMkLst>
        </pc:spChg>
        <pc:spChg chg="add del">
          <ac:chgData name="Jessica Roberts" userId="831782ca-6a3f-4cbd-8621-3600d0a72af9" providerId="ADAL" clId="{31EBF87C-2A90-46BD-ABD5-187DFA229C63}" dt="2021-10-07T21:43:41.374" v="1119" actId="26606"/>
          <ac:spMkLst>
            <pc:docMk/>
            <pc:sldMk cId="2178495792" sldId="529"/>
            <ac:spMk id="24" creationId="{D3F51FEB-38FB-4F6C-9F7B-2F2AFAB65463}"/>
          </ac:spMkLst>
        </pc:spChg>
        <pc:spChg chg="add del">
          <ac:chgData name="Jessica Roberts" userId="831782ca-6a3f-4cbd-8621-3600d0a72af9" providerId="ADAL" clId="{31EBF87C-2A90-46BD-ABD5-187DFA229C63}" dt="2021-10-07T21:43:41.374" v="1119" actId="26606"/>
          <ac:spMkLst>
            <pc:docMk/>
            <pc:sldMk cId="2178495792" sldId="529"/>
            <ac:spMk id="26" creationId="{1E547BA6-BAE0-43BB-A7CA-60F69CE252F0}"/>
          </ac:spMkLst>
        </pc:spChg>
        <pc:spChg chg="add del">
          <ac:chgData name="Jessica Roberts" userId="831782ca-6a3f-4cbd-8621-3600d0a72af9" providerId="ADAL" clId="{31EBF87C-2A90-46BD-ABD5-187DFA229C63}" dt="2021-10-07T21:44:10.940" v="1122" actId="26606"/>
          <ac:spMkLst>
            <pc:docMk/>
            <pc:sldMk cId="2178495792" sldId="529"/>
            <ac:spMk id="31" creationId="{2C61293E-6EBE-43EF-A52C-9BEBFD7679D4}"/>
          </ac:spMkLst>
        </pc:spChg>
        <pc:spChg chg="add del">
          <ac:chgData name="Jessica Roberts" userId="831782ca-6a3f-4cbd-8621-3600d0a72af9" providerId="ADAL" clId="{31EBF87C-2A90-46BD-ABD5-187DFA229C63}" dt="2021-10-07T21:44:10.940" v="1122" actId="26606"/>
          <ac:spMkLst>
            <pc:docMk/>
            <pc:sldMk cId="2178495792" sldId="529"/>
            <ac:spMk id="33" creationId="{21540236-BFD5-4A9D-8840-4703E7F76825}"/>
          </ac:spMkLst>
        </pc:spChg>
        <pc:spChg chg="add del">
          <ac:chgData name="Jessica Roberts" userId="831782ca-6a3f-4cbd-8621-3600d0a72af9" providerId="ADAL" clId="{31EBF87C-2A90-46BD-ABD5-187DFA229C63}" dt="2021-10-07T21:44:24.581" v="1124" actId="26606"/>
          <ac:spMkLst>
            <pc:docMk/>
            <pc:sldMk cId="2178495792" sldId="529"/>
            <ac:spMk id="38" creationId="{23E547B5-89CF-4EC0-96DE-25771AED0799}"/>
          </ac:spMkLst>
        </pc:spChg>
        <pc:spChg chg="add del">
          <ac:chgData name="Jessica Roberts" userId="831782ca-6a3f-4cbd-8621-3600d0a72af9" providerId="ADAL" clId="{31EBF87C-2A90-46BD-ABD5-187DFA229C63}" dt="2021-10-07T21:44:24.581" v="1124" actId="26606"/>
          <ac:spMkLst>
            <pc:docMk/>
            <pc:sldMk cId="2178495792" sldId="529"/>
            <ac:spMk id="40" creationId="{3F0B8CEB-8279-4E5E-A0CE-1FC9F71736F2}"/>
          </ac:spMkLst>
        </pc:spChg>
        <pc:spChg chg="add">
          <ac:chgData name="Jessica Roberts" userId="831782ca-6a3f-4cbd-8621-3600d0a72af9" providerId="ADAL" clId="{31EBF87C-2A90-46BD-ABD5-187DFA229C63}" dt="2021-10-07T21:44:24.581" v="1124" actId="26606"/>
          <ac:spMkLst>
            <pc:docMk/>
            <pc:sldMk cId="2178495792" sldId="529"/>
            <ac:spMk id="45" creationId="{79BB35BC-D5C2-4C8B-A22A-A71E6191913B}"/>
          </ac:spMkLst>
        </pc:spChg>
        <pc:grpChg chg="add del">
          <ac:chgData name="Jessica Roberts" userId="831782ca-6a3f-4cbd-8621-3600d0a72af9" providerId="ADAL" clId="{31EBF87C-2A90-46BD-ABD5-187DFA229C63}" dt="2021-10-07T21:43:41.374" v="1119" actId="26606"/>
          <ac:grpSpMkLst>
            <pc:docMk/>
            <pc:sldMk cId="2178495792" sldId="529"/>
            <ac:grpSpMk id="20" creationId="{07EAA094-9CF6-4695-958A-33D9BCAA9474}"/>
          </ac:grpSpMkLst>
        </pc:grpChg>
        <pc:graphicFrameChg chg="add mod modGraphic">
          <ac:chgData name="Jessica Roberts" userId="831782ca-6a3f-4cbd-8621-3600d0a72af9" providerId="ADAL" clId="{31EBF87C-2A90-46BD-ABD5-187DFA229C63}" dt="2021-10-07T21:45:25.774" v="1129" actId="20577"/>
          <ac:graphicFrameMkLst>
            <pc:docMk/>
            <pc:sldMk cId="2178495792" sldId="529"/>
            <ac:graphicFrameMk id="13" creationId="{BAAC7ACD-C6B4-4F07-AC2A-BE950CE02F8C}"/>
          </ac:graphicFrameMkLst>
        </pc:graphicFrameChg>
        <pc:picChg chg="add mod">
          <ac:chgData name="Jessica Roberts" userId="831782ca-6a3f-4cbd-8621-3600d0a72af9" providerId="ADAL" clId="{31EBF87C-2A90-46BD-ABD5-187DFA229C63}" dt="2021-10-07T21:44:24.581" v="1124" actId="26606"/>
          <ac:picMkLst>
            <pc:docMk/>
            <pc:sldMk cId="2178495792" sldId="529"/>
            <ac:picMk id="14" creationId="{9D8AD96A-B44E-40E0-A2FE-F0B2CDB650C4}"/>
          </ac:picMkLst>
        </pc:picChg>
      </pc:sldChg>
      <pc:sldChg chg="addSp delSp modSp new mod setBg modAnim">
        <pc:chgData name="Jessica Roberts" userId="831782ca-6a3f-4cbd-8621-3600d0a72af9" providerId="ADAL" clId="{31EBF87C-2A90-46BD-ABD5-187DFA229C63}" dt="2021-10-07T21:56:08.018" v="1192" actId="1076"/>
        <pc:sldMkLst>
          <pc:docMk/>
          <pc:sldMk cId="820751254" sldId="530"/>
        </pc:sldMkLst>
        <pc:spChg chg="add mod">
          <ac:chgData name="Jessica Roberts" userId="831782ca-6a3f-4cbd-8621-3600d0a72af9" providerId="ADAL" clId="{31EBF87C-2A90-46BD-ABD5-187DFA229C63}" dt="2021-10-07T21:56:08.018" v="1192" actId="1076"/>
          <ac:spMkLst>
            <pc:docMk/>
            <pc:sldMk cId="820751254" sldId="530"/>
            <ac:spMk id="2" creationId="{21535A6F-8DF4-4A1B-8BBB-B215FC10F5E8}"/>
          </ac:spMkLst>
        </pc:spChg>
        <pc:spChg chg="add del">
          <ac:chgData name="Jessica Roberts" userId="831782ca-6a3f-4cbd-8621-3600d0a72af9" providerId="ADAL" clId="{31EBF87C-2A90-46BD-ABD5-187DFA229C63}" dt="2021-10-07T21:53:22.961" v="1163" actId="26606"/>
          <ac:spMkLst>
            <pc:docMk/>
            <pc:sldMk cId="820751254" sldId="530"/>
            <ac:spMk id="7" creationId="{C54A3646-77FE-4862-96CE-45260829B18F}"/>
          </ac:spMkLst>
        </pc:spChg>
        <pc:spChg chg="add del">
          <ac:chgData name="Jessica Roberts" userId="831782ca-6a3f-4cbd-8621-3600d0a72af9" providerId="ADAL" clId="{31EBF87C-2A90-46BD-ABD5-187DFA229C63}" dt="2021-10-07T21:53:22.961" v="1163" actId="26606"/>
          <ac:spMkLst>
            <pc:docMk/>
            <pc:sldMk cId="820751254" sldId="530"/>
            <ac:spMk id="32" creationId="{700D0C16-8549-4373-8B7C-3555082CEA0B}"/>
          </ac:spMkLst>
        </pc:spChg>
        <pc:spChg chg="add del">
          <ac:chgData name="Jessica Roberts" userId="831782ca-6a3f-4cbd-8621-3600d0a72af9" providerId="ADAL" clId="{31EBF87C-2A90-46BD-ABD5-187DFA229C63}" dt="2021-10-07T21:53:22.961" v="1163" actId="26606"/>
          <ac:spMkLst>
            <pc:docMk/>
            <pc:sldMk cId="820751254" sldId="530"/>
            <ac:spMk id="34" creationId="{C7341777-0F86-4E1E-A07F-2076F00D04EC}"/>
          </ac:spMkLst>
        </pc:spChg>
        <pc:spChg chg="add del">
          <ac:chgData name="Jessica Roberts" userId="831782ca-6a3f-4cbd-8621-3600d0a72af9" providerId="ADAL" clId="{31EBF87C-2A90-46BD-ABD5-187DFA229C63}" dt="2021-10-07T21:53:22.945" v="1162" actId="26606"/>
          <ac:spMkLst>
            <pc:docMk/>
            <pc:sldMk cId="820751254" sldId="530"/>
            <ac:spMk id="39" creationId="{100EDD19-6802-4EC3-95CE-CFFAB042CFD6}"/>
          </ac:spMkLst>
        </pc:spChg>
        <pc:spChg chg="add del">
          <ac:chgData name="Jessica Roberts" userId="831782ca-6a3f-4cbd-8621-3600d0a72af9" providerId="ADAL" clId="{31EBF87C-2A90-46BD-ABD5-187DFA229C63}" dt="2021-10-07T21:53:22.945" v="1162" actId="26606"/>
          <ac:spMkLst>
            <pc:docMk/>
            <pc:sldMk cId="820751254" sldId="530"/>
            <ac:spMk id="41" creationId="{DB17E863-922E-4C26-BD64-E8FD41D28661}"/>
          </ac:spMkLst>
        </pc:spChg>
        <pc:spChg chg="add">
          <ac:chgData name="Jessica Roberts" userId="831782ca-6a3f-4cbd-8621-3600d0a72af9" providerId="ADAL" clId="{31EBF87C-2A90-46BD-ABD5-187DFA229C63}" dt="2021-10-07T21:53:22.961" v="1163" actId="26606"/>
          <ac:spMkLst>
            <pc:docMk/>
            <pc:sldMk cId="820751254" sldId="530"/>
            <ac:spMk id="43" creationId="{2DDA86DD-F997-4F66-A87C-5B58AB6D19EC}"/>
          </ac:spMkLst>
        </pc:spChg>
        <pc:spChg chg="add">
          <ac:chgData name="Jessica Roberts" userId="831782ca-6a3f-4cbd-8621-3600d0a72af9" providerId="ADAL" clId="{31EBF87C-2A90-46BD-ABD5-187DFA229C63}" dt="2021-10-07T21:53:22.961" v="1163" actId="26606"/>
          <ac:spMkLst>
            <pc:docMk/>
            <pc:sldMk cId="820751254" sldId="530"/>
            <ac:spMk id="44" creationId="{85016AEC-0320-4ED0-8ECB-FE11DDDFE17A}"/>
          </ac:spMkLst>
        </pc:spChg>
        <pc:spChg chg="add">
          <ac:chgData name="Jessica Roberts" userId="831782ca-6a3f-4cbd-8621-3600d0a72af9" providerId="ADAL" clId="{31EBF87C-2A90-46BD-ABD5-187DFA229C63}" dt="2021-10-07T21:53:22.961" v="1163" actId="26606"/>
          <ac:spMkLst>
            <pc:docMk/>
            <pc:sldMk cId="820751254" sldId="530"/>
            <ac:spMk id="45" creationId="{D241B827-437E-40A3-A732-669230D6A5BC}"/>
          </ac:spMkLst>
        </pc:spChg>
        <pc:spChg chg="add">
          <ac:chgData name="Jessica Roberts" userId="831782ca-6a3f-4cbd-8621-3600d0a72af9" providerId="ADAL" clId="{31EBF87C-2A90-46BD-ABD5-187DFA229C63}" dt="2021-10-07T21:53:22.961" v="1163" actId="26606"/>
          <ac:spMkLst>
            <pc:docMk/>
            <pc:sldMk cId="820751254" sldId="530"/>
            <ac:spMk id="46" creationId="{D3CDB30C-1F82-41E6-A067-831D6E89184F}"/>
          </ac:spMkLst>
        </pc:spChg>
        <pc:grpChg chg="add del">
          <ac:chgData name="Jessica Roberts" userId="831782ca-6a3f-4cbd-8621-3600d0a72af9" providerId="ADAL" clId="{31EBF87C-2A90-46BD-ABD5-187DFA229C63}" dt="2021-10-07T21:53:22.961" v="1163" actId="26606"/>
          <ac:grpSpMkLst>
            <pc:docMk/>
            <pc:sldMk cId="820751254" sldId="530"/>
            <ac:grpSpMk id="9" creationId="{3F6FA249-9C10-48B9-9F72-1F333D8A9486}"/>
          </ac:grpSpMkLst>
        </pc:grpChg>
      </pc:sldChg>
      <pc:sldChg chg="addSp delSp modSp new mod setBg modAnim">
        <pc:chgData name="Jessica Roberts" userId="831782ca-6a3f-4cbd-8621-3600d0a72af9" providerId="ADAL" clId="{31EBF87C-2A90-46BD-ABD5-187DFA229C63}" dt="2021-10-07T21:56:14.550" v="1193" actId="20577"/>
        <pc:sldMkLst>
          <pc:docMk/>
          <pc:sldMk cId="3599386829" sldId="531"/>
        </pc:sldMkLst>
        <pc:spChg chg="add mod">
          <ac:chgData name="Jessica Roberts" userId="831782ca-6a3f-4cbd-8621-3600d0a72af9" providerId="ADAL" clId="{31EBF87C-2A90-46BD-ABD5-187DFA229C63}" dt="2021-10-07T21:56:14.550" v="1193" actId="20577"/>
          <ac:spMkLst>
            <pc:docMk/>
            <pc:sldMk cId="3599386829" sldId="531"/>
            <ac:spMk id="2" creationId="{6F2EC280-CCD7-4C46-9C2B-0AEB39FB72BD}"/>
          </ac:spMkLst>
        </pc:spChg>
        <pc:spChg chg="add del">
          <ac:chgData name="Jessica Roberts" userId="831782ca-6a3f-4cbd-8621-3600d0a72af9" providerId="ADAL" clId="{31EBF87C-2A90-46BD-ABD5-187DFA229C63}" dt="2021-10-07T21:52:04.929" v="1156" actId="26606"/>
          <ac:spMkLst>
            <pc:docMk/>
            <pc:sldMk cId="3599386829" sldId="531"/>
            <ac:spMk id="7" creationId="{C9A36457-A5F4-4103-A443-02581C09185B}"/>
          </ac:spMkLst>
        </pc:spChg>
        <pc:spChg chg="add del">
          <ac:chgData name="Jessica Roberts" userId="831782ca-6a3f-4cbd-8621-3600d0a72af9" providerId="ADAL" clId="{31EBF87C-2A90-46BD-ABD5-187DFA229C63}" dt="2021-10-07T21:52:04.929" v="1156" actId="26606"/>
          <ac:spMkLst>
            <pc:docMk/>
            <pc:sldMk cId="3599386829" sldId="531"/>
            <ac:spMk id="9" creationId="{DC5FB7E8-B636-40FA-BE8D-48145C0F5C57}"/>
          </ac:spMkLst>
        </pc:spChg>
        <pc:spChg chg="add del">
          <ac:chgData name="Jessica Roberts" userId="831782ca-6a3f-4cbd-8621-3600d0a72af9" providerId="ADAL" clId="{31EBF87C-2A90-46BD-ABD5-187DFA229C63}" dt="2021-10-07T21:52:04.929" v="1156" actId="26606"/>
          <ac:spMkLst>
            <pc:docMk/>
            <pc:sldMk cId="3599386829" sldId="531"/>
            <ac:spMk id="11" creationId="{142DCE2C-2863-46FA-9BE7-24365A24D9BA}"/>
          </ac:spMkLst>
        </pc:spChg>
        <pc:spChg chg="add">
          <ac:chgData name="Jessica Roberts" userId="831782ca-6a3f-4cbd-8621-3600d0a72af9" providerId="ADAL" clId="{31EBF87C-2A90-46BD-ABD5-187DFA229C63}" dt="2021-10-07T21:52:04.963" v="1157" actId="26606"/>
          <ac:spMkLst>
            <pc:docMk/>
            <pc:sldMk cId="3599386829" sldId="531"/>
            <ac:spMk id="13" creationId="{D241B827-437E-40A3-A732-669230D6A5BC}"/>
          </ac:spMkLst>
        </pc:spChg>
        <pc:spChg chg="add">
          <ac:chgData name="Jessica Roberts" userId="831782ca-6a3f-4cbd-8621-3600d0a72af9" providerId="ADAL" clId="{31EBF87C-2A90-46BD-ABD5-187DFA229C63}" dt="2021-10-07T21:52:04.963" v="1157" actId="26606"/>
          <ac:spMkLst>
            <pc:docMk/>
            <pc:sldMk cId="3599386829" sldId="531"/>
            <ac:spMk id="14" creationId="{85016AEC-0320-4ED0-8ECB-FE11DDDFE17A}"/>
          </ac:spMkLst>
        </pc:spChg>
        <pc:spChg chg="add">
          <ac:chgData name="Jessica Roberts" userId="831782ca-6a3f-4cbd-8621-3600d0a72af9" providerId="ADAL" clId="{31EBF87C-2A90-46BD-ABD5-187DFA229C63}" dt="2021-10-07T21:52:04.963" v="1157" actId="26606"/>
          <ac:spMkLst>
            <pc:docMk/>
            <pc:sldMk cId="3599386829" sldId="531"/>
            <ac:spMk id="15" creationId="{D3CDB30C-1F82-41E6-A067-831D6E89184F}"/>
          </ac:spMkLst>
        </pc:spChg>
        <pc:spChg chg="add">
          <ac:chgData name="Jessica Roberts" userId="831782ca-6a3f-4cbd-8621-3600d0a72af9" providerId="ADAL" clId="{31EBF87C-2A90-46BD-ABD5-187DFA229C63}" dt="2021-10-07T21:52:04.963" v="1157" actId="26606"/>
          <ac:spMkLst>
            <pc:docMk/>
            <pc:sldMk cId="3599386829" sldId="531"/>
            <ac:spMk id="16" creationId="{2DDA86DD-F997-4F66-A87C-5B58AB6D19EC}"/>
          </ac:spMkLst>
        </pc:spChg>
      </pc:sldChg>
      <pc:sldChg chg="addSp modSp new mod setBg modAnim">
        <pc:chgData name="Jessica Roberts" userId="831782ca-6a3f-4cbd-8621-3600d0a72af9" providerId="ADAL" clId="{31EBF87C-2A90-46BD-ABD5-187DFA229C63}" dt="2021-10-07T21:56:20.048" v="1194" actId="20577"/>
        <pc:sldMkLst>
          <pc:docMk/>
          <pc:sldMk cId="1541715318" sldId="532"/>
        </pc:sldMkLst>
        <pc:spChg chg="add mod">
          <ac:chgData name="Jessica Roberts" userId="831782ca-6a3f-4cbd-8621-3600d0a72af9" providerId="ADAL" clId="{31EBF87C-2A90-46BD-ABD5-187DFA229C63}" dt="2021-10-07T21:56:20.048" v="1194" actId="20577"/>
          <ac:spMkLst>
            <pc:docMk/>
            <pc:sldMk cId="1541715318" sldId="532"/>
            <ac:spMk id="2" creationId="{0600E62A-1454-438F-8A67-277C081A0B3F}"/>
          </ac:spMkLst>
        </pc:spChg>
        <pc:spChg chg="add">
          <ac:chgData name="Jessica Roberts" userId="831782ca-6a3f-4cbd-8621-3600d0a72af9" providerId="ADAL" clId="{31EBF87C-2A90-46BD-ABD5-187DFA229C63}" dt="2021-10-07T21:53:30.489" v="1164" actId="26606"/>
          <ac:spMkLst>
            <pc:docMk/>
            <pc:sldMk cId="1541715318" sldId="532"/>
            <ac:spMk id="7" creationId="{85016AEC-0320-4ED0-8ECB-FE11DDDFE17A}"/>
          </ac:spMkLst>
        </pc:spChg>
        <pc:spChg chg="add">
          <ac:chgData name="Jessica Roberts" userId="831782ca-6a3f-4cbd-8621-3600d0a72af9" providerId="ADAL" clId="{31EBF87C-2A90-46BD-ABD5-187DFA229C63}" dt="2021-10-07T21:53:30.489" v="1164" actId="26606"/>
          <ac:spMkLst>
            <pc:docMk/>
            <pc:sldMk cId="1541715318" sldId="532"/>
            <ac:spMk id="9" creationId="{D3CDB30C-1F82-41E6-A067-831D6E89184F}"/>
          </ac:spMkLst>
        </pc:spChg>
        <pc:spChg chg="add">
          <ac:chgData name="Jessica Roberts" userId="831782ca-6a3f-4cbd-8621-3600d0a72af9" providerId="ADAL" clId="{31EBF87C-2A90-46BD-ABD5-187DFA229C63}" dt="2021-10-07T21:53:30.489" v="1164" actId="26606"/>
          <ac:spMkLst>
            <pc:docMk/>
            <pc:sldMk cId="1541715318" sldId="532"/>
            <ac:spMk id="11" creationId="{2DDA86DD-F997-4F66-A87C-5B58AB6D19EC}"/>
          </ac:spMkLst>
        </pc:spChg>
        <pc:spChg chg="add">
          <ac:chgData name="Jessica Roberts" userId="831782ca-6a3f-4cbd-8621-3600d0a72af9" providerId="ADAL" clId="{31EBF87C-2A90-46BD-ABD5-187DFA229C63}" dt="2021-10-07T21:53:30.489" v="1164" actId="26606"/>
          <ac:spMkLst>
            <pc:docMk/>
            <pc:sldMk cId="1541715318" sldId="532"/>
            <ac:spMk id="13" creationId="{D241B827-437E-40A3-A732-669230D6A5BC}"/>
          </ac:spMkLst>
        </pc:spChg>
      </pc:sldChg>
      <pc:sldChg chg="delSp add del setBg delDesignElem">
        <pc:chgData name="Jessica Roberts" userId="831782ca-6a3f-4cbd-8621-3600d0a72af9" providerId="ADAL" clId="{31EBF87C-2A90-46BD-ABD5-187DFA229C63}" dt="2021-10-07T21:53:06.619" v="1160" actId="47"/>
        <pc:sldMkLst>
          <pc:docMk/>
          <pc:sldMk cId="1719219141" sldId="533"/>
        </pc:sldMkLst>
        <pc:spChg chg="del">
          <ac:chgData name="Jessica Roberts" userId="831782ca-6a3f-4cbd-8621-3600d0a72af9" providerId="ADAL" clId="{31EBF87C-2A90-46BD-ABD5-187DFA229C63}" dt="2021-10-07T21:53:03.180" v="1159"/>
          <ac:spMkLst>
            <pc:docMk/>
            <pc:sldMk cId="1719219141" sldId="533"/>
            <ac:spMk id="7" creationId="{C54A3646-77FE-4862-96CE-45260829B18F}"/>
          </ac:spMkLst>
        </pc:spChg>
        <pc:spChg chg="del">
          <ac:chgData name="Jessica Roberts" userId="831782ca-6a3f-4cbd-8621-3600d0a72af9" providerId="ADAL" clId="{31EBF87C-2A90-46BD-ABD5-187DFA229C63}" dt="2021-10-07T21:53:03.180" v="1159"/>
          <ac:spMkLst>
            <pc:docMk/>
            <pc:sldMk cId="1719219141" sldId="533"/>
            <ac:spMk id="32" creationId="{700D0C16-8549-4373-8B7C-3555082CEA0B}"/>
          </ac:spMkLst>
        </pc:spChg>
        <pc:spChg chg="del">
          <ac:chgData name="Jessica Roberts" userId="831782ca-6a3f-4cbd-8621-3600d0a72af9" providerId="ADAL" clId="{31EBF87C-2A90-46BD-ABD5-187DFA229C63}" dt="2021-10-07T21:53:03.180" v="1159"/>
          <ac:spMkLst>
            <pc:docMk/>
            <pc:sldMk cId="1719219141" sldId="533"/>
            <ac:spMk id="34" creationId="{C7341777-0F86-4E1E-A07F-2076F00D04EC}"/>
          </ac:spMkLst>
        </pc:spChg>
        <pc:grpChg chg="del">
          <ac:chgData name="Jessica Roberts" userId="831782ca-6a3f-4cbd-8621-3600d0a72af9" providerId="ADAL" clId="{31EBF87C-2A90-46BD-ABD5-187DFA229C63}" dt="2021-10-07T21:53:03.180" v="1159"/>
          <ac:grpSpMkLst>
            <pc:docMk/>
            <pc:sldMk cId="1719219141" sldId="533"/>
            <ac:grpSpMk id="9" creationId="{3F6FA249-9C10-48B9-9F72-1F333D8A9486}"/>
          </ac:grpSpMkLst>
        </pc:grpChg>
      </pc:sldChg>
      <pc:sldChg chg="new">
        <pc:chgData name="Jessica Roberts" userId="831782ca-6a3f-4cbd-8621-3600d0a72af9" providerId="ADAL" clId="{31EBF87C-2A90-46BD-ABD5-187DFA229C63}" dt="2021-10-07T22:13:24.502" v="1244" actId="680"/>
        <pc:sldMkLst>
          <pc:docMk/>
          <pc:sldMk cId="3105382697" sldId="533"/>
        </pc:sldMkLst>
      </pc:sldChg>
      <pc:sldChg chg="modSp new mod">
        <pc:chgData name="Jessica Roberts" userId="831782ca-6a3f-4cbd-8621-3600d0a72af9" providerId="ADAL" clId="{31EBF87C-2A90-46BD-ABD5-187DFA229C63}" dt="2021-10-07T22:20:28.312" v="1304" actId="20577"/>
        <pc:sldMkLst>
          <pc:docMk/>
          <pc:sldMk cId="166854172" sldId="534"/>
        </pc:sldMkLst>
        <pc:spChg chg="mod">
          <ac:chgData name="Jessica Roberts" userId="831782ca-6a3f-4cbd-8621-3600d0a72af9" providerId="ADAL" clId="{31EBF87C-2A90-46BD-ABD5-187DFA229C63}" dt="2021-10-07T22:20:28.312" v="1304" actId="20577"/>
          <ac:spMkLst>
            <pc:docMk/>
            <pc:sldMk cId="166854172" sldId="534"/>
            <ac:spMk id="2" creationId="{FCA32B20-472E-42CA-8B7E-6EEED05D925D}"/>
          </ac:spMkLst>
        </pc:spChg>
      </pc:sldChg>
      <pc:sldChg chg="modSp add mod">
        <pc:chgData name="Jessica Roberts" userId="831782ca-6a3f-4cbd-8621-3600d0a72af9" providerId="ADAL" clId="{31EBF87C-2A90-46BD-ABD5-187DFA229C63}" dt="2021-10-07T22:21:20.341" v="1326" actId="20577"/>
        <pc:sldMkLst>
          <pc:docMk/>
          <pc:sldMk cId="322720434" sldId="535"/>
        </pc:sldMkLst>
        <pc:spChg chg="mod">
          <ac:chgData name="Jessica Roberts" userId="831782ca-6a3f-4cbd-8621-3600d0a72af9" providerId="ADAL" clId="{31EBF87C-2A90-46BD-ABD5-187DFA229C63}" dt="2021-10-07T22:21:20.341" v="1326" actId="20577"/>
          <ac:spMkLst>
            <pc:docMk/>
            <pc:sldMk cId="322720434" sldId="535"/>
            <ac:spMk id="2" creationId="{FCA32B20-472E-42CA-8B7E-6EEED05D925D}"/>
          </ac:spMkLst>
        </pc:spChg>
      </pc:sldChg>
      <pc:sldMasterChg chg="del delSldLayout">
        <pc:chgData name="Jessica Roberts" userId="831782ca-6a3f-4cbd-8621-3600d0a72af9" providerId="ADAL" clId="{31EBF87C-2A90-46BD-ABD5-187DFA229C63}" dt="2021-10-07T20:54:54.144" v="746" actId="47"/>
        <pc:sldMasterMkLst>
          <pc:docMk/>
          <pc:sldMasterMk cId="4142961931" sldId="2147483648"/>
        </pc:sldMasterMkLst>
        <pc:sldLayoutChg chg="del">
          <pc:chgData name="Jessica Roberts" userId="831782ca-6a3f-4cbd-8621-3600d0a72af9" providerId="ADAL" clId="{31EBF87C-2A90-46BD-ABD5-187DFA229C63}" dt="2021-10-07T20:54:54.144" v="746" actId="47"/>
          <pc:sldLayoutMkLst>
            <pc:docMk/>
            <pc:sldMasterMk cId="4142961931" sldId="2147483648"/>
            <pc:sldLayoutMk cId="3076941774" sldId="2147483649"/>
          </pc:sldLayoutMkLst>
        </pc:sldLayoutChg>
        <pc:sldLayoutChg chg="del">
          <pc:chgData name="Jessica Roberts" userId="831782ca-6a3f-4cbd-8621-3600d0a72af9" providerId="ADAL" clId="{31EBF87C-2A90-46BD-ABD5-187DFA229C63}" dt="2021-10-07T20:54:54.144" v="746" actId="47"/>
          <pc:sldLayoutMkLst>
            <pc:docMk/>
            <pc:sldMasterMk cId="4142961931" sldId="2147483648"/>
            <pc:sldLayoutMk cId="1681066953" sldId="2147483650"/>
          </pc:sldLayoutMkLst>
        </pc:sldLayoutChg>
        <pc:sldLayoutChg chg="del">
          <pc:chgData name="Jessica Roberts" userId="831782ca-6a3f-4cbd-8621-3600d0a72af9" providerId="ADAL" clId="{31EBF87C-2A90-46BD-ABD5-187DFA229C63}" dt="2021-10-07T20:54:54.144" v="746" actId="47"/>
          <pc:sldLayoutMkLst>
            <pc:docMk/>
            <pc:sldMasterMk cId="4142961931" sldId="2147483648"/>
            <pc:sldLayoutMk cId="1151107514" sldId="2147483651"/>
          </pc:sldLayoutMkLst>
        </pc:sldLayoutChg>
        <pc:sldLayoutChg chg="del">
          <pc:chgData name="Jessica Roberts" userId="831782ca-6a3f-4cbd-8621-3600d0a72af9" providerId="ADAL" clId="{31EBF87C-2A90-46BD-ABD5-187DFA229C63}" dt="2021-10-07T20:54:54.144" v="746" actId="47"/>
          <pc:sldLayoutMkLst>
            <pc:docMk/>
            <pc:sldMasterMk cId="4142961931" sldId="2147483648"/>
            <pc:sldLayoutMk cId="2222212075" sldId="2147483652"/>
          </pc:sldLayoutMkLst>
        </pc:sldLayoutChg>
        <pc:sldLayoutChg chg="del">
          <pc:chgData name="Jessica Roberts" userId="831782ca-6a3f-4cbd-8621-3600d0a72af9" providerId="ADAL" clId="{31EBF87C-2A90-46BD-ABD5-187DFA229C63}" dt="2021-10-07T20:54:54.144" v="746" actId="47"/>
          <pc:sldLayoutMkLst>
            <pc:docMk/>
            <pc:sldMasterMk cId="4142961931" sldId="2147483648"/>
            <pc:sldLayoutMk cId="4273795121" sldId="2147483653"/>
          </pc:sldLayoutMkLst>
        </pc:sldLayoutChg>
        <pc:sldLayoutChg chg="del">
          <pc:chgData name="Jessica Roberts" userId="831782ca-6a3f-4cbd-8621-3600d0a72af9" providerId="ADAL" clId="{31EBF87C-2A90-46BD-ABD5-187DFA229C63}" dt="2021-10-07T20:54:54.144" v="746" actId="47"/>
          <pc:sldLayoutMkLst>
            <pc:docMk/>
            <pc:sldMasterMk cId="4142961931" sldId="2147483648"/>
            <pc:sldLayoutMk cId="3930153133" sldId="2147483654"/>
          </pc:sldLayoutMkLst>
        </pc:sldLayoutChg>
        <pc:sldLayoutChg chg="del">
          <pc:chgData name="Jessica Roberts" userId="831782ca-6a3f-4cbd-8621-3600d0a72af9" providerId="ADAL" clId="{31EBF87C-2A90-46BD-ABD5-187DFA229C63}" dt="2021-10-07T20:54:54.144" v="746" actId="47"/>
          <pc:sldLayoutMkLst>
            <pc:docMk/>
            <pc:sldMasterMk cId="4142961931" sldId="2147483648"/>
            <pc:sldLayoutMk cId="3362774821" sldId="2147483655"/>
          </pc:sldLayoutMkLst>
        </pc:sldLayoutChg>
        <pc:sldLayoutChg chg="del">
          <pc:chgData name="Jessica Roberts" userId="831782ca-6a3f-4cbd-8621-3600d0a72af9" providerId="ADAL" clId="{31EBF87C-2A90-46BD-ABD5-187DFA229C63}" dt="2021-10-07T20:54:54.144" v="746" actId="47"/>
          <pc:sldLayoutMkLst>
            <pc:docMk/>
            <pc:sldMasterMk cId="4142961931" sldId="2147483648"/>
            <pc:sldLayoutMk cId="2955173725" sldId="2147483656"/>
          </pc:sldLayoutMkLst>
        </pc:sldLayoutChg>
        <pc:sldLayoutChg chg="del">
          <pc:chgData name="Jessica Roberts" userId="831782ca-6a3f-4cbd-8621-3600d0a72af9" providerId="ADAL" clId="{31EBF87C-2A90-46BD-ABD5-187DFA229C63}" dt="2021-10-07T20:54:54.144" v="746" actId="47"/>
          <pc:sldLayoutMkLst>
            <pc:docMk/>
            <pc:sldMasterMk cId="4142961931" sldId="2147483648"/>
            <pc:sldLayoutMk cId="255198658" sldId="2147483657"/>
          </pc:sldLayoutMkLst>
        </pc:sldLayoutChg>
        <pc:sldLayoutChg chg="del">
          <pc:chgData name="Jessica Roberts" userId="831782ca-6a3f-4cbd-8621-3600d0a72af9" providerId="ADAL" clId="{31EBF87C-2A90-46BD-ABD5-187DFA229C63}" dt="2021-10-07T20:54:54.144" v="746" actId="47"/>
          <pc:sldLayoutMkLst>
            <pc:docMk/>
            <pc:sldMasterMk cId="4142961931" sldId="2147483648"/>
            <pc:sldLayoutMk cId="3865821287" sldId="2147483658"/>
          </pc:sldLayoutMkLst>
        </pc:sldLayoutChg>
        <pc:sldLayoutChg chg="del">
          <pc:chgData name="Jessica Roberts" userId="831782ca-6a3f-4cbd-8621-3600d0a72af9" providerId="ADAL" clId="{31EBF87C-2A90-46BD-ABD5-187DFA229C63}" dt="2021-10-07T20:54:54.144" v="746" actId="47"/>
          <pc:sldLayoutMkLst>
            <pc:docMk/>
            <pc:sldMasterMk cId="4142961931" sldId="2147483648"/>
            <pc:sldLayoutMk cId="248505717" sldId="2147483659"/>
          </pc:sldLayoutMkLst>
        </pc:sldLayoutChg>
      </pc:sldMasterChg>
      <pc:sldMasterChg chg="del delSldLayout">
        <pc:chgData name="Jessica Roberts" userId="831782ca-6a3f-4cbd-8621-3600d0a72af9" providerId="ADAL" clId="{31EBF87C-2A90-46BD-ABD5-187DFA229C63}" dt="2021-10-07T21:58:11.572" v="1196" actId="700"/>
        <pc:sldMasterMkLst>
          <pc:docMk/>
          <pc:sldMasterMk cId="308076224" sldId="2147483670"/>
        </pc:sldMasterMkLst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1213317255" sldId="2147483671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37633113" sldId="2147483672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786836531" sldId="2147483673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3509683935" sldId="2147483674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2555388937" sldId="2147483675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3958516920" sldId="2147483676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3897942869" sldId="2147483677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1459277435" sldId="2147483678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2042176752" sldId="2147483679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2750403944" sldId="2147483680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673291556" sldId="2147483681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08076224" sldId="2147483670"/>
            <pc:sldLayoutMk cId="3179050934" sldId="2147483682"/>
          </pc:sldLayoutMkLst>
        </pc:sldLayoutChg>
      </pc:sldMasterChg>
      <pc:sldMasterChg chg="del delSldLayout">
        <pc:chgData name="Jessica Roberts" userId="831782ca-6a3f-4cbd-8621-3600d0a72af9" providerId="ADAL" clId="{31EBF87C-2A90-46BD-ABD5-187DFA229C63}" dt="2021-10-07T20:55:30.997" v="767" actId="47"/>
        <pc:sldMasterMkLst>
          <pc:docMk/>
          <pc:sldMasterMk cId="813818192" sldId="2147483687"/>
        </pc:sldMasterMkLst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1087219400" sldId="2147483688"/>
          </pc:sldLayoutMkLst>
        </pc:sldLayoutChg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3925361071" sldId="2147483689"/>
          </pc:sldLayoutMkLst>
        </pc:sldLayoutChg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2552914049" sldId="2147483690"/>
          </pc:sldLayoutMkLst>
        </pc:sldLayoutChg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1208475333" sldId="2147483691"/>
          </pc:sldLayoutMkLst>
        </pc:sldLayoutChg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3076058336" sldId="2147483692"/>
          </pc:sldLayoutMkLst>
        </pc:sldLayoutChg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2763843781" sldId="2147483693"/>
          </pc:sldLayoutMkLst>
        </pc:sldLayoutChg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557837761" sldId="2147483694"/>
          </pc:sldLayoutMkLst>
        </pc:sldLayoutChg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1319984936" sldId="2147483695"/>
          </pc:sldLayoutMkLst>
        </pc:sldLayoutChg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3761238206" sldId="2147483696"/>
          </pc:sldLayoutMkLst>
        </pc:sldLayoutChg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3095848230" sldId="2147483697"/>
          </pc:sldLayoutMkLst>
        </pc:sldLayoutChg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1747083079" sldId="2147483698"/>
          </pc:sldLayoutMkLst>
        </pc:sldLayoutChg>
        <pc:sldLayoutChg chg="del">
          <pc:chgData name="Jessica Roberts" userId="831782ca-6a3f-4cbd-8621-3600d0a72af9" providerId="ADAL" clId="{31EBF87C-2A90-46BD-ABD5-187DFA229C63}" dt="2021-10-07T20:55:30.997" v="767" actId="47"/>
          <pc:sldLayoutMkLst>
            <pc:docMk/>
            <pc:sldMasterMk cId="813818192" sldId="2147483687"/>
            <pc:sldLayoutMk cId="2632619112" sldId="2147483875"/>
          </pc:sldLayoutMkLst>
        </pc:sldLayoutChg>
      </pc:sldMasterChg>
      <pc:sldMasterChg chg="del delSldLayout">
        <pc:chgData name="Jessica Roberts" userId="831782ca-6a3f-4cbd-8621-3600d0a72af9" providerId="ADAL" clId="{31EBF87C-2A90-46BD-ABD5-187DFA229C63}" dt="2021-10-07T20:55:04.454" v="752" actId="47"/>
        <pc:sldMasterMkLst>
          <pc:docMk/>
          <pc:sldMasterMk cId="283978209" sldId="2147483710"/>
        </pc:sldMasterMkLst>
        <pc:sldLayoutChg chg="del">
          <pc:chgData name="Jessica Roberts" userId="831782ca-6a3f-4cbd-8621-3600d0a72af9" providerId="ADAL" clId="{31EBF87C-2A90-46BD-ABD5-187DFA229C63}" dt="2021-10-07T20:55:04.454" v="752" actId="47"/>
          <pc:sldLayoutMkLst>
            <pc:docMk/>
            <pc:sldMasterMk cId="283978209" sldId="2147483710"/>
            <pc:sldLayoutMk cId="3756383617" sldId="2147483699"/>
          </pc:sldLayoutMkLst>
        </pc:sldLayoutChg>
        <pc:sldLayoutChg chg="del">
          <pc:chgData name="Jessica Roberts" userId="831782ca-6a3f-4cbd-8621-3600d0a72af9" providerId="ADAL" clId="{31EBF87C-2A90-46BD-ABD5-187DFA229C63}" dt="2021-10-07T20:55:04.454" v="752" actId="47"/>
          <pc:sldLayoutMkLst>
            <pc:docMk/>
            <pc:sldMasterMk cId="283978209" sldId="2147483710"/>
            <pc:sldLayoutMk cId="3220879825" sldId="2147483700"/>
          </pc:sldLayoutMkLst>
        </pc:sldLayoutChg>
        <pc:sldLayoutChg chg="del">
          <pc:chgData name="Jessica Roberts" userId="831782ca-6a3f-4cbd-8621-3600d0a72af9" providerId="ADAL" clId="{31EBF87C-2A90-46BD-ABD5-187DFA229C63}" dt="2021-10-07T20:55:04.454" v="752" actId="47"/>
          <pc:sldLayoutMkLst>
            <pc:docMk/>
            <pc:sldMasterMk cId="283978209" sldId="2147483710"/>
            <pc:sldLayoutMk cId="575439634" sldId="2147483701"/>
          </pc:sldLayoutMkLst>
        </pc:sldLayoutChg>
        <pc:sldLayoutChg chg="del">
          <pc:chgData name="Jessica Roberts" userId="831782ca-6a3f-4cbd-8621-3600d0a72af9" providerId="ADAL" clId="{31EBF87C-2A90-46BD-ABD5-187DFA229C63}" dt="2021-10-07T20:55:04.454" v="752" actId="47"/>
          <pc:sldLayoutMkLst>
            <pc:docMk/>
            <pc:sldMasterMk cId="283978209" sldId="2147483710"/>
            <pc:sldLayoutMk cId="3782948344" sldId="2147483702"/>
          </pc:sldLayoutMkLst>
        </pc:sldLayoutChg>
        <pc:sldLayoutChg chg="del">
          <pc:chgData name="Jessica Roberts" userId="831782ca-6a3f-4cbd-8621-3600d0a72af9" providerId="ADAL" clId="{31EBF87C-2A90-46BD-ABD5-187DFA229C63}" dt="2021-10-07T20:55:04.454" v="752" actId="47"/>
          <pc:sldLayoutMkLst>
            <pc:docMk/>
            <pc:sldMasterMk cId="283978209" sldId="2147483710"/>
            <pc:sldLayoutMk cId="4126165943" sldId="2147483703"/>
          </pc:sldLayoutMkLst>
        </pc:sldLayoutChg>
        <pc:sldLayoutChg chg="del">
          <pc:chgData name="Jessica Roberts" userId="831782ca-6a3f-4cbd-8621-3600d0a72af9" providerId="ADAL" clId="{31EBF87C-2A90-46BD-ABD5-187DFA229C63}" dt="2021-10-07T20:55:04.454" v="752" actId="47"/>
          <pc:sldLayoutMkLst>
            <pc:docMk/>
            <pc:sldMasterMk cId="283978209" sldId="2147483710"/>
            <pc:sldLayoutMk cId="109221848" sldId="2147483704"/>
          </pc:sldLayoutMkLst>
        </pc:sldLayoutChg>
        <pc:sldLayoutChg chg="del">
          <pc:chgData name="Jessica Roberts" userId="831782ca-6a3f-4cbd-8621-3600d0a72af9" providerId="ADAL" clId="{31EBF87C-2A90-46BD-ABD5-187DFA229C63}" dt="2021-10-07T20:55:04.454" v="752" actId="47"/>
          <pc:sldLayoutMkLst>
            <pc:docMk/>
            <pc:sldMasterMk cId="283978209" sldId="2147483710"/>
            <pc:sldLayoutMk cId="4241342305" sldId="2147483705"/>
          </pc:sldLayoutMkLst>
        </pc:sldLayoutChg>
        <pc:sldLayoutChg chg="del">
          <pc:chgData name="Jessica Roberts" userId="831782ca-6a3f-4cbd-8621-3600d0a72af9" providerId="ADAL" clId="{31EBF87C-2A90-46BD-ABD5-187DFA229C63}" dt="2021-10-07T20:55:04.454" v="752" actId="47"/>
          <pc:sldLayoutMkLst>
            <pc:docMk/>
            <pc:sldMasterMk cId="283978209" sldId="2147483710"/>
            <pc:sldLayoutMk cId="848970474" sldId="2147483706"/>
          </pc:sldLayoutMkLst>
        </pc:sldLayoutChg>
        <pc:sldLayoutChg chg="del">
          <pc:chgData name="Jessica Roberts" userId="831782ca-6a3f-4cbd-8621-3600d0a72af9" providerId="ADAL" clId="{31EBF87C-2A90-46BD-ABD5-187DFA229C63}" dt="2021-10-07T20:55:04.454" v="752" actId="47"/>
          <pc:sldLayoutMkLst>
            <pc:docMk/>
            <pc:sldMasterMk cId="283978209" sldId="2147483710"/>
            <pc:sldLayoutMk cId="1362401691" sldId="2147483707"/>
          </pc:sldLayoutMkLst>
        </pc:sldLayoutChg>
        <pc:sldLayoutChg chg="del">
          <pc:chgData name="Jessica Roberts" userId="831782ca-6a3f-4cbd-8621-3600d0a72af9" providerId="ADAL" clId="{31EBF87C-2A90-46BD-ABD5-187DFA229C63}" dt="2021-10-07T20:55:04.454" v="752" actId="47"/>
          <pc:sldLayoutMkLst>
            <pc:docMk/>
            <pc:sldMasterMk cId="283978209" sldId="2147483710"/>
            <pc:sldLayoutMk cId="1000292572" sldId="2147483708"/>
          </pc:sldLayoutMkLst>
        </pc:sldLayoutChg>
        <pc:sldLayoutChg chg="del">
          <pc:chgData name="Jessica Roberts" userId="831782ca-6a3f-4cbd-8621-3600d0a72af9" providerId="ADAL" clId="{31EBF87C-2A90-46BD-ABD5-187DFA229C63}" dt="2021-10-07T20:55:04.454" v="752" actId="47"/>
          <pc:sldLayoutMkLst>
            <pc:docMk/>
            <pc:sldMasterMk cId="283978209" sldId="2147483710"/>
            <pc:sldLayoutMk cId="3195410141" sldId="2147483709"/>
          </pc:sldLayoutMkLst>
        </pc:sldLayoutChg>
      </pc:sldMasterChg>
      <pc:sldMasterChg chg="del delSldLayout">
        <pc:chgData name="Jessica Roberts" userId="831782ca-6a3f-4cbd-8621-3600d0a72af9" providerId="ADAL" clId="{31EBF87C-2A90-46BD-ABD5-187DFA229C63}" dt="2021-10-07T21:58:11.572" v="1196" actId="700"/>
        <pc:sldMasterMkLst>
          <pc:docMk/>
          <pc:sldMasterMk cId="3965342903" sldId="2147483825"/>
        </pc:sldMasterMkLst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695453691" sldId="2147483826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262170341" sldId="2147483827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2749317794" sldId="2147483828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2601313418" sldId="2147483829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3360753146" sldId="2147483830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1728424457" sldId="2147483831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2845191557" sldId="2147483832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1487984643" sldId="2147483833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230601980" sldId="2147483834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3372794355" sldId="2147483835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1799327096" sldId="2147483836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2013549130" sldId="2147483837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2569199248" sldId="2147483838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739862604" sldId="2147483839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2380184419" sldId="2147483840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1277769258" sldId="2147483841"/>
          </pc:sldLayoutMkLst>
        </pc:sldLayoutChg>
        <pc:sldLayoutChg chg="del">
          <pc:chgData name="Jessica Roberts" userId="831782ca-6a3f-4cbd-8621-3600d0a72af9" providerId="ADAL" clId="{31EBF87C-2A90-46BD-ABD5-187DFA229C63}" dt="2021-10-07T21:58:11.572" v="1196" actId="700"/>
          <pc:sldLayoutMkLst>
            <pc:docMk/>
            <pc:sldMasterMk cId="3965342903" sldId="2147483825"/>
            <pc:sldLayoutMk cId="2230380192" sldId="2147483842"/>
          </pc:sldLayoutMkLst>
        </pc:sldLayoutChg>
      </pc:sldMasterChg>
    </pc:docChg>
  </pc:docChgLst>
  <pc:docChgLst>
    <pc:chgData name="Jessica Roberts" userId="S::jessica.roberts@uwtsd.ac.uk::831782ca-6a3f-4cbd-8621-3600d0a72af9" providerId="AD" clId="Web-{151304E5-BC2C-47DB-ACBF-9C608668B889}"/>
    <pc:docChg chg="modSld">
      <pc:chgData name="Jessica Roberts" userId="S::jessica.roberts@uwtsd.ac.uk::831782ca-6a3f-4cbd-8621-3600d0a72af9" providerId="AD" clId="Web-{151304E5-BC2C-47DB-ACBF-9C608668B889}" dt="2021-10-13T12:56:14.281" v="0"/>
      <pc:docMkLst>
        <pc:docMk/>
      </pc:docMkLst>
      <pc:sldChg chg="delSp">
        <pc:chgData name="Jessica Roberts" userId="S::jessica.roberts@uwtsd.ac.uk::831782ca-6a3f-4cbd-8621-3600d0a72af9" providerId="AD" clId="Web-{151304E5-BC2C-47DB-ACBF-9C608668B889}" dt="2021-10-13T12:56:14.281" v="0"/>
        <pc:sldMkLst>
          <pc:docMk/>
          <pc:sldMk cId="1540970027" sldId="564"/>
        </pc:sldMkLst>
        <pc:spChg chg="del">
          <ac:chgData name="Jessica Roberts" userId="S::jessica.roberts@uwtsd.ac.uk::831782ca-6a3f-4cbd-8621-3600d0a72af9" providerId="AD" clId="Web-{151304E5-BC2C-47DB-ACBF-9C608668B889}" dt="2021-10-13T12:56:14.281" v="0"/>
          <ac:spMkLst>
            <pc:docMk/>
            <pc:sldMk cId="1540970027" sldId="564"/>
            <ac:spMk id="6" creationId="{08975161-EE51-4D48-B3D6-2C49E3BBE5A4}"/>
          </ac:spMkLst>
        </pc:spChg>
      </pc:sldChg>
    </pc:docChg>
  </pc:docChgLst>
  <pc:docChgLst>
    <pc:chgData name="Jessica Roberts" userId="S::jessica.roberts@uwtsd.ac.uk::831782ca-6a3f-4cbd-8621-3600d0a72af9" providerId="AD" clId="Web-{59754AFA-DF1E-4BE8-A26D-A109542898EB}"/>
    <pc:docChg chg="modSld">
      <pc:chgData name="Jessica Roberts" userId="S::jessica.roberts@uwtsd.ac.uk::831782ca-6a3f-4cbd-8621-3600d0a72af9" providerId="AD" clId="Web-{59754AFA-DF1E-4BE8-A26D-A109542898EB}" dt="2021-10-21T10:50:36.653" v="267" actId="20577"/>
      <pc:docMkLst>
        <pc:docMk/>
      </pc:docMkLst>
      <pc:sldChg chg="addSp modSp">
        <pc:chgData name="Jessica Roberts" userId="S::jessica.roberts@uwtsd.ac.uk::831782ca-6a3f-4cbd-8621-3600d0a72af9" providerId="AD" clId="Web-{59754AFA-DF1E-4BE8-A26D-A109542898EB}" dt="2021-10-21T10:42:17.392" v="65" actId="20577"/>
        <pc:sldMkLst>
          <pc:docMk/>
          <pc:sldMk cId="4120541514" sldId="301"/>
        </pc:sldMkLst>
        <pc:spChg chg="add mod">
          <ac:chgData name="Jessica Roberts" userId="S::jessica.roberts@uwtsd.ac.uk::831782ca-6a3f-4cbd-8621-3600d0a72af9" providerId="AD" clId="Web-{59754AFA-DF1E-4BE8-A26D-A109542898EB}" dt="2021-10-21T10:42:17.392" v="65" actId="20577"/>
          <ac:spMkLst>
            <pc:docMk/>
            <pc:sldMk cId="4120541514" sldId="301"/>
            <ac:spMk id="3" creationId="{0FACF679-9A96-4973-AD4A-D3F62ACF09B2}"/>
          </ac:spMkLst>
        </pc:spChg>
      </pc:sldChg>
      <pc:sldChg chg="modSp">
        <pc:chgData name="Jessica Roberts" userId="S::jessica.roberts@uwtsd.ac.uk::831782ca-6a3f-4cbd-8621-3600d0a72af9" providerId="AD" clId="Web-{59754AFA-DF1E-4BE8-A26D-A109542898EB}" dt="2021-10-21T10:44:34.290" v="109" actId="20577"/>
        <pc:sldMkLst>
          <pc:docMk/>
          <pc:sldMk cId="3282889186" sldId="433"/>
        </pc:sldMkLst>
        <pc:spChg chg="mod">
          <ac:chgData name="Jessica Roberts" userId="S::jessica.roberts@uwtsd.ac.uk::831782ca-6a3f-4cbd-8621-3600d0a72af9" providerId="AD" clId="Web-{59754AFA-DF1E-4BE8-A26D-A109542898EB}" dt="2021-10-21T10:44:34.290" v="109" actId="20577"/>
          <ac:spMkLst>
            <pc:docMk/>
            <pc:sldMk cId="3282889186" sldId="433"/>
            <ac:spMk id="9" creationId="{EFEFC907-2868-4047-8C00-0969D8039C02}"/>
          </ac:spMkLst>
        </pc:spChg>
      </pc:sldChg>
      <pc:sldChg chg="modSp">
        <pc:chgData name="Jessica Roberts" userId="S::jessica.roberts@uwtsd.ac.uk::831782ca-6a3f-4cbd-8621-3600d0a72af9" providerId="AD" clId="Web-{59754AFA-DF1E-4BE8-A26D-A109542898EB}" dt="2021-10-21T10:42:47.940" v="75" actId="20577"/>
        <pc:sldMkLst>
          <pc:docMk/>
          <pc:sldMk cId="4171678849" sldId="551"/>
        </pc:sldMkLst>
        <pc:spChg chg="mod">
          <ac:chgData name="Jessica Roberts" userId="S::jessica.roberts@uwtsd.ac.uk::831782ca-6a3f-4cbd-8621-3600d0a72af9" providerId="AD" clId="Web-{59754AFA-DF1E-4BE8-A26D-A109542898EB}" dt="2021-10-21T10:42:47.940" v="75" actId="20577"/>
          <ac:spMkLst>
            <pc:docMk/>
            <pc:sldMk cId="4171678849" sldId="551"/>
            <ac:spMk id="3" creationId="{00000000-0000-0000-0000-000000000000}"/>
          </ac:spMkLst>
        </pc:spChg>
      </pc:sldChg>
      <pc:sldChg chg="modSp">
        <pc:chgData name="Jessica Roberts" userId="S::jessica.roberts@uwtsd.ac.uk::831782ca-6a3f-4cbd-8621-3600d0a72af9" providerId="AD" clId="Web-{59754AFA-DF1E-4BE8-A26D-A109542898EB}" dt="2021-10-21T10:40:28.776" v="1" actId="20577"/>
        <pc:sldMkLst>
          <pc:docMk/>
          <pc:sldMk cId="2701088879" sldId="554"/>
        </pc:sldMkLst>
        <pc:spChg chg="mod">
          <ac:chgData name="Jessica Roberts" userId="S::jessica.roberts@uwtsd.ac.uk::831782ca-6a3f-4cbd-8621-3600d0a72af9" providerId="AD" clId="Web-{59754AFA-DF1E-4BE8-A26D-A109542898EB}" dt="2021-10-21T10:40:28.776" v="1" actId="20577"/>
          <ac:spMkLst>
            <pc:docMk/>
            <pc:sldMk cId="2701088879" sldId="554"/>
            <ac:spMk id="2" creationId="{00000000-0000-0000-0000-000000000000}"/>
          </ac:spMkLst>
        </pc:spChg>
      </pc:sldChg>
      <pc:sldChg chg="modSp">
        <pc:chgData name="Jessica Roberts" userId="S::jessica.roberts@uwtsd.ac.uk::831782ca-6a3f-4cbd-8621-3600d0a72af9" providerId="AD" clId="Web-{59754AFA-DF1E-4BE8-A26D-A109542898EB}" dt="2021-10-21T10:50:36.653" v="267" actId="20577"/>
        <pc:sldMkLst>
          <pc:docMk/>
          <pc:sldMk cId="3202507375" sldId="563"/>
        </pc:sldMkLst>
        <pc:spChg chg="mod">
          <ac:chgData name="Jessica Roberts" userId="S::jessica.roberts@uwtsd.ac.uk::831782ca-6a3f-4cbd-8621-3600d0a72af9" providerId="AD" clId="Web-{59754AFA-DF1E-4BE8-A26D-A109542898EB}" dt="2021-10-21T10:50:36.653" v="267" actId="20577"/>
          <ac:spMkLst>
            <pc:docMk/>
            <pc:sldMk cId="3202507375" sldId="563"/>
            <ac:spMk id="4" creationId="{00000000-0000-0000-0000-000000000000}"/>
          </ac:spMkLst>
        </pc:spChg>
      </pc:sldChg>
    </pc:docChg>
  </pc:docChgLst>
  <pc:docChgLst>
    <pc:chgData name="Jessica Roberts" userId="S::jessica.roberts@uwtsd.ac.uk::831782ca-6a3f-4cbd-8621-3600d0a72af9" providerId="AD" clId="Web-{890E3598-9807-ACD1-0281-24FF91CD6692}"/>
    <pc:docChg chg="addSld delSld modSld sldOrd addMainMaster">
      <pc:chgData name="Jessica Roberts" userId="S::jessica.roberts@uwtsd.ac.uk::831782ca-6a3f-4cbd-8621-3600d0a72af9" providerId="AD" clId="Web-{890E3598-9807-ACD1-0281-24FF91CD6692}" dt="2021-10-08T07:33:15.354" v="526"/>
      <pc:docMkLst>
        <pc:docMk/>
      </pc:docMkLst>
      <pc:sldChg chg="addSp delSp modSp">
        <pc:chgData name="Jessica Roberts" userId="S::jessica.roberts@uwtsd.ac.uk::831782ca-6a3f-4cbd-8621-3600d0a72af9" providerId="AD" clId="Web-{890E3598-9807-ACD1-0281-24FF91CD6692}" dt="2021-10-08T07:29:17.176" v="382"/>
        <pc:sldMkLst>
          <pc:docMk/>
          <pc:sldMk cId="3859757018" sldId="285"/>
        </pc:sldMkLst>
        <pc:spChg chg="add del mod">
          <ac:chgData name="Jessica Roberts" userId="S::jessica.roberts@uwtsd.ac.uk::831782ca-6a3f-4cbd-8621-3600d0a72af9" providerId="AD" clId="Web-{890E3598-9807-ACD1-0281-24FF91CD6692}" dt="2021-10-08T07:29:17.176" v="382"/>
          <ac:spMkLst>
            <pc:docMk/>
            <pc:sldMk cId="3859757018" sldId="285"/>
            <ac:spMk id="3" creationId="{6B37DFF0-3FB0-4A41-A0C1-F59CE1D25E3D}"/>
          </ac:spMkLst>
        </pc:spChg>
        <pc:spChg chg="del">
          <ac:chgData name="Jessica Roberts" userId="S::jessica.roberts@uwtsd.ac.uk::831782ca-6a3f-4cbd-8621-3600d0a72af9" providerId="AD" clId="Web-{890E3598-9807-ACD1-0281-24FF91CD6692}" dt="2021-10-08T07:27:25.298" v="359"/>
          <ac:spMkLst>
            <pc:docMk/>
            <pc:sldMk cId="3859757018" sldId="285"/>
            <ac:spMk id="4" creationId="{82B2BBF0-F722-41B1-98CF-5F8F4190EF92}"/>
          </ac:spMkLst>
        </pc:spChg>
      </pc:sldChg>
      <pc:sldChg chg="delSp modSp modNotes">
        <pc:chgData name="Jessica Roberts" userId="S::jessica.roberts@uwtsd.ac.uk::831782ca-6a3f-4cbd-8621-3600d0a72af9" providerId="AD" clId="Web-{890E3598-9807-ACD1-0281-24FF91CD6692}" dt="2021-10-08T07:27:42.158" v="363"/>
        <pc:sldMkLst>
          <pc:docMk/>
          <pc:sldMk cId="3652143275" sldId="347"/>
        </pc:sldMkLst>
        <pc:spChg chg="mod">
          <ac:chgData name="Jessica Roberts" userId="S::jessica.roberts@uwtsd.ac.uk::831782ca-6a3f-4cbd-8621-3600d0a72af9" providerId="AD" clId="Web-{890E3598-9807-ACD1-0281-24FF91CD6692}" dt="2021-10-08T07:27:40.408" v="362" actId="20577"/>
          <ac:spMkLst>
            <pc:docMk/>
            <pc:sldMk cId="3652143275" sldId="347"/>
            <ac:spMk id="3" creationId="{93871044-9D2C-42D1-8B31-E3D6F11C6013}"/>
          </ac:spMkLst>
        </pc:spChg>
        <pc:spChg chg="mod">
          <ac:chgData name="Jessica Roberts" userId="S::jessica.roberts@uwtsd.ac.uk::831782ca-6a3f-4cbd-8621-3600d0a72af9" providerId="AD" clId="Web-{890E3598-9807-ACD1-0281-24FF91CD6692}" dt="2021-10-08T07:26:21.155" v="305" actId="20577"/>
          <ac:spMkLst>
            <pc:docMk/>
            <pc:sldMk cId="3652143275" sldId="347"/>
            <ac:spMk id="7" creationId="{48A38EFB-6A10-4F4C-818E-CBA8F94EA117}"/>
          </ac:spMkLst>
        </pc:spChg>
        <pc:picChg chg="del">
          <ac:chgData name="Jessica Roberts" userId="S::jessica.roberts@uwtsd.ac.uk::831782ca-6a3f-4cbd-8621-3600d0a72af9" providerId="AD" clId="Web-{890E3598-9807-ACD1-0281-24FF91CD6692}" dt="2021-10-08T07:27:28.782" v="360"/>
          <ac:picMkLst>
            <pc:docMk/>
            <pc:sldMk cId="3652143275" sldId="347"/>
            <ac:picMk id="6" creationId="{D5FB46F2-DC98-4672-9B9B-6B7F196AAC52}"/>
          </ac:picMkLst>
        </pc:picChg>
      </pc:sldChg>
      <pc:sldChg chg="del">
        <pc:chgData name="Jessica Roberts" userId="S::jessica.roberts@uwtsd.ac.uk::831782ca-6a3f-4cbd-8621-3600d0a72af9" providerId="AD" clId="Web-{890E3598-9807-ACD1-0281-24FF91CD6692}" dt="2021-10-08T07:27:52.080" v="364"/>
        <pc:sldMkLst>
          <pc:docMk/>
          <pc:sldMk cId="3723501261" sldId="416"/>
        </pc:sldMkLst>
      </pc:sldChg>
      <pc:sldChg chg="ord">
        <pc:chgData name="Jessica Roberts" userId="S::jessica.roberts@uwtsd.ac.uk::831782ca-6a3f-4cbd-8621-3600d0a72af9" providerId="AD" clId="Web-{890E3598-9807-ACD1-0281-24FF91CD6692}" dt="2021-10-08T07:28:06.049" v="365"/>
        <pc:sldMkLst>
          <pc:docMk/>
          <pc:sldMk cId="3282889186" sldId="433"/>
        </pc:sldMkLst>
      </pc:sldChg>
      <pc:sldChg chg="ord">
        <pc:chgData name="Jessica Roberts" userId="S::jessica.roberts@uwtsd.ac.uk::831782ca-6a3f-4cbd-8621-3600d0a72af9" providerId="AD" clId="Web-{890E3598-9807-ACD1-0281-24FF91CD6692}" dt="2021-10-08T07:33:15.354" v="526"/>
        <pc:sldMkLst>
          <pc:docMk/>
          <pc:sldMk cId="2693704039" sldId="435"/>
        </pc:sldMkLst>
      </pc:sldChg>
      <pc:sldChg chg="del">
        <pc:chgData name="Jessica Roberts" userId="S::jessica.roberts@uwtsd.ac.uk::831782ca-6a3f-4cbd-8621-3600d0a72af9" providerId="AD" clId="Web-{890E3598-9807-ACD1-0281-24FF91CD6692}" dt="2021-10-08T07:31:31.383" v="497"/>
        <pc:sldMkLst>
          <pc:docMk/>
          <pc:sldMk cId="2500664189" sldId="439"/>
        </pc:sldMkLst>
      </pc:sldChg>
      <pc:sldChg chg="modSp">
        <pc:chgData name="Jessica Roberts" userId="S::jessica.roberts@uwtsd.ac.uk::831782ca-6a3f-4cbd-8621-3600d0a72af9" providerId="AD" clId="Web-{890E3598-9807-ACD1-0281-24FF91CD6692}" dt="2021-10-08T07:32:14.978" v="525" actId="20577"/>
        <pc:sldMkLst>
          <pc:docMk/>
          <pc:sldMk cId="2406346978" sldId="443"/>
        </pc:sldMkLst>
        <pc:spChg chg="mod">
          <ac:chgData name="Jessica Roberts" userId="S::jessica.roberts@uwtsd.ac.uk::831782ca-6a3f-4cbd-8621-3600d0a72af9" providerId="AD" clId="Web-{890E3598-9807-ACD1-0281-24FF91CD6692}" dt="2021-10-08T07:32:14.978" v="525" actId="20577"/>
          <ac:spMkLst>
            <pc:docMk/>
            <pc:sldMk cId="2406346978" sldId="443"/>
            <ac:spMk id="2" creationId="{26B1B8AD-935D-8A4E-9C76-A21EC038AB29}"/>
          </ac:spMkLst>
        </pc:spChg>
        <pc:spChg chg="mod">
          <ac:chgData name="Jessica Roberts" userId="S::jessica.roberts@uwtsd.ac.uk::831782ca-6a3f-4cbd-8621-3600d0a72af9" providerId="AD" clId="Web-{890E3598-9807-ACD1-0281-24FF91CD6692}" dt="2021-10-08T07:31:26.570" v="496" actId="20577"/>
          <ac:spMkLst>
            <pc:docMk/>
            <pc:sldMk cId="2406346978" sldId="443"/>
            <ac:spMk id="4" creationId="{00000000-0000-0000-0000-000000000000}"/>
          </ac:spMkLst>
        </pc:spChg>
      </pc:sldChg>
      <pc:sldChg chg="del">
        <pc:chgData name="Jessica Roberts" userId="S::jessica.roberts@uwtsd.ac.uk::831782ca-6a3f-4cbd-8621-3600d0a72af9" providerId="AD" clId="Web-{890E3598-9807-ACD1-0281-24FF91CD6692}" dt="2021-10-08T07:29:23.160" v="383"/>
        <pc:sldMkLst>
          <pc:docMk/>
          <pc:sldMk cId="3554923382" sldId="447"/>
        </pc:sldMkLst>
      </pc:sldChg>
      <pc:sldChg chg="modSp ord">
        <pc:chgData name="Jessica Roberts" userId="S::jessica.roberts@uwtsd.ac.uk::831782ca-6a3f-4cbd-8621-3600d0a72af9" providerId="AD" clId="Web-{890E3598-9807-ACD1-0281-24FF91CD6692}" dt="2021-10-08T07:29:07.254" v="381" actId="20577"/>
        <pc:sldMkLst>
          <pc:docMk/>
          <pc:sldMk cId="1249685006" sldId="452"/>
        </pc:sldMkLst>
        <pc:spChg chg="mod">
          <ac:chgData name="Jessica Roberts" userId="S::jessica.roberts@uwtsd.ac.uk::831782ca-6a3f-4cbd-8621-3600d0a72af9" providerId="AD" clId="Web-{890E3598-9807-ACD1-0281-24FF91CD6692}" dt="2021-10-08T07:29:07.254" v="381" actId="20577"/>
          <ac:spMkLst>
            <pc:docMk/>
            <pc:sldMk cId="1249685006" sldId="452"/>
            <ac:spMk id="2" creationId="{7DC4C9F0-5256-D140-B16D-12EACCD90AC2}"/>
          </ac:spMkLst>
        </pc:spChg>
      </pc:sldChg>
      <pc:sldChg chg="del">
        <pc:chgData name="Jessica Roberts" userId="S::jessica.roberts@uwtsd.ac.uk::831782ca-6a3f-4cbd-8621-3600d0a72af9" providerId="AD" clId="Web-{890E3598-9807-ACD1-0281-24FF91CD6692}" dt="2021-10-08T07:28:32.784" v="366"/>
        <pc:sldMkLst>
          <pc:docMk/>
          <pc:sldMk cId="1892692056" sldId="460"/>
        </pc:sldMkLst>
      </pc:sldChg>
      <pc:sldChg chg="modSp">
        <pc:chgData name="Jessica Roberts" userId="S::jessica.roberts@uwtsd.ac.uk::831782ca-6a3f-4cbd-8621-3600d0a72af9" providerId="AD" clId="Web-{890E3598-9807-ACD1-0281-24FF91CD6692}" dt="2021-10-08T07:09:30.954" v="46" actId="1076"/>
        <pc:sldMkLst>
          <pc:docMk/>
          <pc:sldMk cId="1565971033" sldId="474"/>
        </pc:sldMkLst>
        <pc:spChg chg="mod">
          <ac:chgData name="Jessica Roberts" userId="S::jessica.roberts@uwtsd.ac.uk::831782ca-6a3f-4cbd-8621-3600d0a72af9" providerId="AD" clId="Web-{890E3598-9807-ACD1-0281-24FF91CD6692}" dt="2021-10-08T07:09:30.954" v="46" actId="1076"/>
          <ac:spMkLst>
            <pc:docMk/>
            <pc:sldMk cId="1565971033" sldId="474"/>
            <ac:spMk id="6" creationId="{3FE1C85D-EC8C-4758-8D46-5060C6C64CB0}"/>
          </ac:spMkLst>
        </pc:spChg>
      </pc:sldChg>
      <pc:sldChg chg="del">
        <pc:chgData name="Jessica Roberts" userId="S::jessica.roberts@uwtsd.ac.uk::831782ca-6a3f-4cbd-8621-3600d0a72af9" providerId="AD" clId="Web-{890E3598-9807-ACD1-0281-24FF91CD6692}" dt="2021-10-08T07:27:16.985" v="358"/>
        <pc:sldMkLst>
          <pc:docMk/>
          <pc:sldMk cId="3045967639" sldId="522"/>
        </pc:sldMkLst>
      </pc:sldChg>
      <pc:sldChg chg="del">
        <pc:chgData name="Jessica Roberts" userId="S::jessica.roberts@uwtsd.ac.uk::831782ca-6a3f-4cbd-8621-3600d0a72af9" providerId="AD" clId="Web-{890E3598-9807-ACD1-0281-24FF91CD6692}" dt="2021-10-08T07:11:18.957" v="48"/>
        <pc:sldMkLst>
          <pc:docMk/>
          <pc:sldMk cId="166854172" sldId="534"/>
        </pc:sldMkLst>
      </pc:sldChg>
      <pc:sldChg chg="del">
        <pc:chgData name="Jessica Roberts" userId="S::jessica.roberts@uwtsd.ac.uk::831782ca-6a3f-4cbd-8621-3600d0a72af9" providerId="AD" clId="Web-{890E3598-9807-ACD1-0281-24FF91CD6692}" dt="2021-10-08T07:12:31.756" v="71"/>
        <pc:sldMkLst>
          <pc:docMk/>
          <pc:sldMk cId="322720434" sldId="535"/>
        </pc:sldMkLst>
      </pc:sldChg>
      <pc:sldChg chg="modSp add">
        <pc:chgData name="Jessica Roberts" userId="S::jessica.roberts@uwtsd.ac.uk::831782ca-6a3f-4cbd-8621-3600d0a72af9" providerId="AD" clId="Web-{890E3598-9807-ACD1-0281-24FF91CD6692}" dt="2021-10-08T07:11:57.240" v="69" actId="20577"/>
        <pc:sldMkLst>
          <pc:docMk/>
          <pc:sldMk cId="2756062931" sldId="536"/>
        </pc:sldMkLst>
        <pc:spChg chg="mod">
          <ac:chgData name="Jessica Roberts" userId="S::jessica.roberts@uwtsd.ac.uk::831782ca-6a3f-4cbd-8621-3600d0a72af9" providerId="AD" clId="Web-{890E3598-9807-ACD1-0281-24FF91CD6692}" dt="2021-10-08T07:11:57.240" v="69" actId="20577"/>
          <ac:spMkLst>
            <pc:docMk/>
            <pc:sldMk cId="2756062931" sldId="536"/>
            <ac:spMk id="5" creationId="{F36D0BAF-8491-4DB8-913D-27299F72A6BC}"/>
          </ac:spMkLst>
        </pc:spChg>
      </pc:sldChg>
      <pc:sldChg chg="modSp add replId">
        <pc:chgData name="Jessica Roberts" userId="S::jessica.roberts@uwtsd.ac.uk::831782ca-6a3f-4cbd-8621-3600d0a72af9" providerId="AD" clId="Web-{890E3598-9807-ACD1-0281-24FF91CD6692}" dt="2021-10-08T07:14:04.524" v="173"/>
        <pc:sldMkLst>
          <pc:docMk/>
          <pc:sldMk cId="2377468907" sldId="537"/>
        </pc:sldMkLst>
        <pc:spChg chg="mod">
          <ac:chgData name="Jessica Roberts" userId="S::jessica.roberts@uwtsd.ac.uk::831782ca-6a3f-4cbd-8621-3600d0a72af9" providerId="AD" clId="Web-{890E3598-9807-ACD1-0281-24FF91CD6692}" dt="2021-10-08T07:12:42.631" v="79" actId="20577"/>
          <ac:spMkLst>
            <pc:docMk/>
            <pc:sldMk cId="2377468907" sldId="537"/>
            <ac:spMk id="5" creationId="{F36D0BAF-8491-4DB8-913D-27299F72A6BC}"/>
          </ac:spMkLst>
        </pc:spChg>
        <pc:graphicFrameChg chg="mod modGraphic">
          <ac:chgData name="Jessica Roberts" userId="S::jessica.roberts@uwtsd.ac.uk::831782ca-6a3f-4cbd-8621-3600d0a72af9" providerId="AD" clId="Web-{890E3598-9807-ACD1-0281-24FF91CD6692}" dt="2021-10-08T07:14:04.524" v="173"/>
          <ac:graphicFrameMkLst>
            <pc:docMk/>
            <pc:sldMk cId="2377468907" sldId="537"/>
            <ac:graphicFrameMk id="3" creationId="{6687F173-6143-4118-8E1C-052A5B6C178B}"/>
          </ac:graphicFrameMkLst>
        </pc:graphicFrameChg>
      </pc:sldChg>
      <pc:sldChg chg="add">
        <pc:chgData name="Jessica Roberts" userId="S::jessica.roberts@uwtsd.ac.uk::831782ca-6a3f-4cbd-8621-3600d0a72af9" providerId="AD" clId="Web-{890E3598-9807-ACD1-0281-24FF91CD6692}" dt="2021-10-08T07:14:54.041" v="174"/>
        <pc:sldMkLst>
          <pc:docMk/>
          <pc:sldMk cId="3416039227" sldId="538"/>
        </pc:sldMkLst>
      </pc:sldChg>
      <pc:sldChg chg="add">
        <pc:chgData name="Jessica Roberts" userId="S::jessica.roberts@uwtsd.ac.uk::831782ca-6a3f-4cbd-8621-3600d0a72af9" providerId="AD" clId="Web-{890E3598-9807-ACD1-0281-24FF91CD6692}" dt="2021-10-08T07:14:54.213" v="175"/>
        <pc:sldMkLst>
          <pc:docMk/>
          <pc:sldMk cId="2195257214" sldId="539"/>
        </pc:sldMkLst>
      </pc:sldChg>
      <pc:sldChg chg="add">
        <pc:chgData name="Jessica Roberts" userId="S::jessica.roberts@uwtsd.ac.uk::831782ca-6a3f-4cbd-8621-3600d0a72af9" providerId="AD" clId="Web-{890E3598-9807-ACD1-0281-24FF91CD6692}" dt="2021-10-08T07:14:54.323" v="176"/>
        <pc:sldMkLst>
          <pc:docMk/>
          <pc:sldMk cId="2913758518" sldId="540"/>
        </pc:sldMkLst>
      </pc:sldChg>
      <pc:sldChg chg="add del">
        <pc:chgData name="Jessica Roberts" userId="S::jessica.roberts@uwtsd.ac.uk::831782ca-6a3f-4cbd-8621-3600d0a72af9" providerId="AD" clId="Web-{890E3598-9807-ACD1-0281-24FF91CD6692}" dt="2021-10-08T07:16:46.419" v="196"/>
        <pc:sldMkLst>
          <pc:docMk/>
          <pc:sldMk cId="4025100717" sldId="541"/>
        </pc:sldMkLst>
      </pc:sldChg>
      <pc:sldChg chg="add">
        <pc:chgData name="Jessica Roberts" userId="S::jessica.roberts@uwtsd.ac.uk::831782ca-6a3f-4cbd-8621-3600d0a72af9" providerId="AD" clId="Web-{890E3598-9807-ACD1-0281-24FF91CD6692}" dt="2021-10-08T07:14:54.823" v="178"/>
        <pc:sldMkLst>
          <pc:docMk/>
          <pc:sldMk cId="1964614997" sldId="542"/>
        </pc:sldMkLst>
      </pc:sldChg>
      <pc:sldChg chg="add">
        <pc:chgData name="Jessica Roberts" userId="S::jessica.roberts@uwtsd.ac.uk::831782ca-6a3f-4cbd-8621-3600d0a72af9" providerId="AD" clId="Web-{890E3598-9807-ACD1-0281-24FF91CD6692}" dt="2021-10-08T07:14:54.948" v="179"/>
        <pc:sldMkLst>
          <pc:docMk/>
          <pc:sldMk cId="562809448" sldId="543"/>
        </pc:sldMkLst>
      </pc:sldChg>
      <pc:sldChg chg="add">
        <pc:chgData name="Jessica Roberts" userId="S::jessica.roberts@uwtsd.ac.uk::831782ca-6a3f-4cbd-8621-3600d0a72af9" providerId="AD" clId="Web-{890E3598-9807-ACD1-0281-24FF91CD6692}" dt="2021-10-08T07:14:55.104" v="180"/>
        <pc:sldMkLst>
          <pc:docMk/>
          <pc:sldMk cId="471935311" sldId="544"/>
        </pc:sldMkLst>
      </pc:sldChg>
      <pc:sldChg chg="delSp modSp add">
        <pc:chgData name="Jessica Roberts" userId="S::jessica.roberts@uwtsd.ac.uk::831782ca-6a3f-4cbd-8621-3600d0a72af9" providerId="AD" clId="Web-{890E3598-9807-ACD1-0281-24FF91CD6692}" dt="2021-10-08T07:15:18.198" v="183"/>
        <pc:sldMkLst>
          <pc:docMk/>
          <pc:sldMk cId="2795076563" sldId="545"/>
        </pc:sldMkLst>
        <pc:spChg chg="del mod">
          <ac:chgData name="Jessica Roberts" userId="S::jessica.roberts@uwtsd.ac.uk::831782ca-6a3f-4cbd-8621-3600d0a72af9" providerId="AD" clId="Web-{890E3598-9807-ACD1-0281-24FF91CD6692}" dt="2021-10-08T07:15:18.198" v="183"/>
          <ac:spMkLst>
            <pc:docMk/>
            <pc:sldMk cId="2795076563" sldId="545"/>
            <ac:spMk id="2" creationId="{00000000-0000-0000-0000-000000000000}"/>
          </ac:spMkLst>
        </pc:spChg>
      </pc:sldChg>
      <pc:sldChg chg="addSp delSp modSp new mod setBg">
        <pc:chgData name="Jessica Roberts" userId="S::jessica.roberts@uwtsd.ac.uk::831782ca-6a3f-4cbd-8621-3600d0a72af9" providerId="AD" clId="Web-{890E3598-9807-ACD1-0281-24FF91CD6692}" dt="2021-10-08T07:16:42.997" v="195" actId="20577"/>
        <pc:sldMkLst>
          <pc:docMk/>
          <pc:sldMk cId="763595281" sldId="546"/>
        </pc:sldMkLst>
        <pc:spChg chg="mod">
          <ac:chgData name="Jessica Roberts" userId="S::jessica.roberts@uwtsd.ac.uk::831782ca-6a3f-4cbd-8621-3600d0a72af9" providerId="AD" clId="Web-{890E3598-9807-ACD1-0281-24FF91CD6692}" dt="2021-10-08T07:16:42.997" v="195" actId="20577"/>
          <ac:spMkLst>
            <pc:docMk/>
            <pc:sldMk cId="763595281" sldId="546"/>
            <ac:spMk id="2" creationId="{93124F0A-AA24-48F1-9775-6078016DCC48}"/>
          </ac:spMkLst>
        </pc:spChg>
        <pc:spChg chg="del">
          <ac:chgData name="Jessica Roberts" userId="S::jessica.roberts@uwtsd.ac.uk::831782ca-6a3f-4cbd-8621-3600d0a72af9" providerId="AD" clId="Web-{890E3598-9807-ACD1-0281-24FF91CD6692}" dt="2021-10-08T07:16:36.013" v="187"/>
          <ac:spMkLst>
            <pc:docMk/>
            <pc:sldMk cId="763595281" sldId="546"/>
            <ac:spMk id="3" creationId="{096868A8-724D-40CB-B4A4-845CF685A55F}"/>
          </ac:spMkLst>
        </pc:spChg>
        <pc:spChg chg="add">
          <ac:chgData name="Jessica Roberts" userId="S::jessica.roberts@uwtsd.ac.uk::831782ca-6a3f-4cbd-8621-3600d0a72af9" providerId="AD" clId="Web-{890E3598-9807-ACD1-0281-24FF91CD6692}" dt="2021-10-08T07:16:36.013" v="187"/>
          <ac:spMkLst>
            <pc:docMk/>
            <pc:sldMk cId="763595281" sldId="546"/>
            <ac:spMk id="10" creationId="{4E4490D0-3672-446A-AC12-B4830333BDDD}"/>
          </ac:spMkLst>
        </pc:spChg>
        <pc:spChg chg="add">
          <ac:chgData name="Jessica Roberts" userId="S::jessica.roberts@uwtsd.ac.uk::831782ca-6a3f-4cbd-8621-3600d0a72af9" providerId="AD" clId="Web-{890E3598-9807-ACD1-0281-24FF91CD6692}" dt="2021-10-08T07:16:36.013" v="187"/>
          <ac:spMkLst>
            <pc:docMk/>
            <pc:sldMk cId="763595281" sldId="546"/>
            <ac:spMk id="12" creationId="{39CB82C2-DF65-4EC1-8280-F201D50F570B}"/>
          </ac:spMkLst>
        </pc:spChg>
        <pc:spChg chg="add">
          <ac:chgData name="Jessica Roberts" userId="S::jessica.roberts@uwtsd.ac.uk::831782ca-6a3f-4cbd-8621-3600d0a72af9" providerId="AD" clId="Web-{890E3598-9807-ACD1-0281-24FF91CD6692}" dt="2021-10-08T07:16:36.013" v="187"/>
          <ac:spMkLst>
            <pc:docMk/>
            <pc:sldMk cId="763595281" sldId="546"/>
            <ac:spMk id="16" creationId="{FA4CD5CB-D209-4D70-8CA4-629731C59219}"/>
          </ac:spMkLst>
        </pc:spChg>
        <pc:spChg chg="add">
          <ac:chgData name="Jessica Roberts" userId="S::jessica.roberts@uwtsd.ac.uk::831782ca-6a3f-4cbd-8621-3600d0a72af9" providerId="AD" clId="Web-{890E3598-9807-ACD1-0281-24FF91CD6692}" dt="2021-10-08T07:16:36.013" v="187"/>
          <ac:spMkLst>
            <pc:docMk/>
            <pc:sldMk cId="763595281" sldId="546"/>
            <ac:spMk id="20" creationId="{B4C27B90-DF2B-4D00-BA07-18ED774CD2F1}"/>
          </ac:spMkLst>
        </pc:spChg>
        <pc:spChg chg="add">
          <ac:chgData name="Jessica Roberts" userId="S::jessica.roberts@uwtsd.ac.uk::831782ca-6a3f-4cbd-8621-3600d0a72af9" providerId="AD" clId="Web-{890E3598-9807-ACD1-0281-24FF91CD6692}" dt="2021-10-08T07:16:36.013" v="187"/>
          <ac:spMkLst>
            <pc:docMk/>
            <pc:sldMk cId="763595281" sldId="546"/>
            <ac:spMk id="22" creationId="{593ACC25-C262-417A-8AA9-0641C772BDB6}"/>
          </ac:spMkLst>
        </pc:spChg>
        <pc:picChg chg="add">
          <ac:chgData name="Jessica Roberts" userId="S::jessica.roberts@uwtsd.ac.uk::831782ca-6a3f-4cbd-8621-3600d0a72af9" providerId="AD" clId="Web-{890E3598-9807-ACD1-0281-24FF91CD6692}" dt="2021-10-08T07:16:36.013" v="187"/>
          <ac:picMkLst>
            <pc:docMk/>
            <pc:sldMk cId="763595281" sldId="546"/>
            <ac:picMk id="7" creationId="{EC43BCC3-A3A8-4FB0-A974-9C0B2A34D526}"/>
          </ac:picMkLst>
        </pc:picChg>
        <pc:cxnChg chg="add">
          <ac:chgData name="Jessica Roberts" userId="S::jessica.roberts@uwtsd.ac.uk::831782ca-6a3f-4cbd-8621-3600d0a72af9" providerId="AD" clId="Web-{890E3598-9807-ACD1-0281-24FF91CD6692}" dt="2021-10-08T07:16:36.013" v="187"/>
          <ac:cxnSpMkLst>
            <pc:docMk/>
            <pc:sldMk cId="763595281" sldId="546"/>
            <ac:cxnSpMk id="14" creationId="{7E1D4427-852B-4B37-8E76-0E9F1810BA2A}"/>
          </ac:cxnSpMkLst>
        </pc:cxnChg>
        <pc:cxnChg chg="add">
          <ac:chgData name="Jessica Roberts" userId="S::jessica.roberts@uwtsd.ac.uk::831782ca-6a3f-4cbd-8621-3600d0a72af9" providerId="AD" clId="Web-{890E3598-9807-ACD1-0281-24FF91CD6692}" dt="2021-10-08T07:16:36.013" v="187"/>
          <ac:cxnSpMkLst>
            <pc:docMk/>
            <pc:sldMk cId="763595281" sldId="546"/>
            <ac:cxnSpMk id="18" creationId="{5C6A2BAE-B461-4B55-8E1F-0722ABDD1393}"/>
          </ac:cxnSpMkLst>
        </pc:cxnChg>
      </pc:sldChg>
      <pc:sldChg chg="add">
        <pc:chgData name="Jessica Roberts" userId="S::jessica.roberts@uwtsd.ac.uk::831782ca-6a3f-4cbd-8621-3600d0a72af9" providerId="AD" clId="Web-{890E3598-9807-ACD1-0281-24FF91CD6692}" dt="2021-10-08T07:18:58.329" v="197"/>
        <pc:sldMkLst>
          <pc:docMk/>
          <pc:sldMk cId="3285764088" sldId="547"/>
        </pc:sldMkLst>
      </pc:sldChg>
      <pc:sldChg chg="modSp add">
        <pc:chgData name="Jessica Roberts" userId="S::jessica.roberts@uwtsd.ac.uk::831782ca-6a3f-4cbd-8621-3600d0a72af9" providerId="AD" clId="Web-{890E3598-9807-ACD1-0281-24FF91CD6692}" dt="2021-10-08T07:22:20.367" v="252" actId="20577"/>
        <pc:sldMkLst>
          <pc:docMk/>
          <pc:sldMk cId="556190957" sldId="548"/>
        </pc:sldMkLst>
        <pc:spChg chg="mod">
          <ac:chgData name="Jessica Roberts" userId="S::jessica.roberts@uwtsd.ac.uk::831782ca-6a3f-4cbd-8621-3600d0a72af9" providerId="AD" clId="Web-{890E3598-9807-ACD1-0281-24FF91CD6692}" dt="2021-10-08T07:22:07.819" v="250" actId="20577"/>
          <ac:spMkLst>
            <pc:docMk/>
            <pc:sldMk cId="556190957" sldId="548"/>
            <ac:spMk id="5" creationId="{00000000-0000-0000-0000-000000000000}"/>
          </ac:spMkLst>
        </pc:spChg>
        <pc:spChg chg="mod">
          <ac:chgData name="Jessica Roberts" userId="S::jessica.roberts@uwtsd.ac.uk::831782ca-6a3f-4cbd-8621-3600d0a72af9" providerId="AD" clId="Web-{890E3598-9807-ACD1-0281-24FF91CD6692}" dt="2021-10-08T07:22:20.367" v="252" actId="20577"/>
          <ac:spMkLst>
            <pc:docMk/>
            <pc:sldMk cId="556190957" sldId="548"/>
            <ac:spMk id="6" creationId="{00000000-0000-0000-0000-000000000000}"/>
          </ac:spMkLst>
        </pc:spChg>
      </pc:sldChg>
      <pc:sldChg chg="add">
        <pc:chgData name="Jessica Roberts" userId="S::jessica.roberts@uwtsd.ac.uk::831782ca-6a3f-4cbd-8621-3600d0a72af9" providerId="AD" clId="Web-{890E3598-9807-ACD1-0281-24FF91CD6692}" dt="2021-10-08T07:18:58.626" v="199"/>
        <pc:sldMkLst>
          <pc:docMk/>
          <pc:sldMk cId="2628488671" sldId="549"/>
        </pc:sldMkLst>
      </pc:sldChg>
      <pc:sldChg chg="modSp add">
        <pc:chgData name="Jessica Roberts" userId="S::jessica.roberts@uwtsd.ac.uk::831782ca-6a3f-4cbd-8621-3600d0a72af9" providerId="AD" clId="Web-{890E3598-9807-ACD1-0281-24FF91CD6692}" dt="2021-10-08T07:20:34.598" v="237" actId="1076"/>
        <pc:sldMkLst>
          <pc:docMk/>
          <pc:sldMk cId="1828113367" sldId="550"/>
        </pc:sldMkLst>
        <pc:picChg chg="mod modCrop">
          <ac:chgData name="Jessica Roberts" userId="S::jessica.roberts@uwtsd.ac.uk::831782ca-6a3f-4cbd-8621-3600d0a72af9" providerId="AD" clId="Web-{890E3598-9807-ACD1-0281-24FF91CD6692}" dt="2021-10-08T07:20:34.598" v="237" actId="1076"/>
          <ac:picMkLst>
            <pc:docMk/>
            <pc:sldMk cId="1828113367" sldId="550"/>
            <ac:picMk id="3" creationId="{00000000-0000-0000-0000-000000000000}"/>
          </ac:picMkLst>
        </pc:picChg>
      </pc:sldChg>
      <pc:sldChg chg="modSp add">
        <pc:chgData name="Jessica Roberts" userId="S::jessica.roberts@uwtsd.ac.uk::831782ca-6a3f-4cbd-8621-3600d0a72af9" providerId="AD" clId="Web-{890E3598-9807-ACD1-0281-24FF91CD6692}" dt="2021-10-08T07:20:07.300" v="234" actId="20577"/>
        <pc:sldMkLst>
          <pc:docMk/>
          <pc:sldMk cId="4171678849" sldId="551"/>
        </pc:sldMkLst>
        <pc:spChg chg="mod">
          <ac:chgData name="Jessica Roberts" userId="S::jessica.roberts@uwtsd.ac.uk::831782ca-6a3f-4cbd-8621-3600d0a72af9" providerId="AD" clId="Web-{890E3598-9807-ACD1-0281-24FF91CD6692}" dt="2021-10-08T07:20:07.300" v="234" actId="20577"/>
          <ac:spMkLst>
            <pc:docMk/>
            <pc:sldMk cId="4171678849" sldId="551"/>
            <ac:spMk id="3" creationId="{00000000-0000-0000-0000-000000000000}"/>
          </ac:spMkLst>
        </pc:spChg>
      </pc:sldChg>
      <pc:sldChg chg="addSp modSp add ord replId">
        <pc:chgData name="Jessica Roberts" userId="S::jessica.roberts@uwtsd.ac.uk::831782ca-6a3f-4cbd-8621-3600d0a72af9" providerId="AD" clId="Web-{890E3598-9807-ACD1-0281-24FF91CD6692}" dt="2021-10-08T07:24:12.917" v="268" actId="1076"/>
        <pc:sldMkLst>
          <pc:docMk/>
          <pc:sldMk cId="40848814" sldId="552"/>
        </pc:sldMkLst>
        <pc:spChg chg="mod">
          <ac:chgData name="Jessica Roberts" userId="S::jessica.roberts@uwtsd.ac.uk::831782ca-6a3f-4cbd-8621-3600d0a72af9" providerId="AD" clId="Web-{890E3598-9807-ACD1-0281-24FF91CD6692}" dt="2021-10-08T07:24:12.917" v="268" actId="1076"/>
          <ac:spMkLst>
            <pc:docMk/>
            <pc:sldMk cId="40848814" sldId="552"/>
            <ac:spMk id="2" creationId="{5FD06B58-BE97-429F-8165-2FA6A0DD1764}"/>
          </ac:spMkLst>
        </pc:spChg>
        <pc:spChg chg="add mod">
          <ac:chgData name="Jessica Roberts" userId="S::jessica.roberts@uwtsd.ac.uk::831782ca-6a3f-4cbd-8621-3600d0a72af9" providerId="AD" clId="Web-{890E3598-9807-ACD1-0281-24FF91CD6692}" dt="2021-10-08T07:24:05.948" v="264" actId="20577"/>
          <ac:spMkLst>
            <pc:docMk/>
            <pc:sldMk cId="40848814" sldId="552"/>
            <ac:spMk id="3" creationId="{E6B0A8E0-0AB2-468E-8DF4-2C3F051315DD}"/>
          </ac:spMkLst>
        </pc:spChg>
      </pc:sldChg>
      <pc:sldChg chg="addSp delSp modSp add replId">
        <pc:chgData name="Jessica Roberts" userId="S::jessica.roberts@uwtsd.ac.uk::831782ca-6a3f-4cbd-8621-3600d0a72af9" providerId="AD" clId="Web-{890E3598-9807-ACD1-0281-24FF91CD6692}" dt="2021-10-08T07:25:32.045" v="288" actId="1076"/>
        <pc:sldMkLst>
          <pc:docMk/>
          <pc:sldMk cId="1234603714" sldId="553"/>
        </pc:sldMkLst>
        <pc:spChg chg="del mod">
          <ac:chgData name="Jessica Roberts" userId="S::jessica.roberts@uwtsd.ac.uk::831782ca-6a3f-4cbd-8621-3600d0a72af9" providerId="AD" clId="Web-{890E3598-9807-ACD1-0281-24FF91CD6692}" dt="2021-10-08T07:24:48.153" v="272"/>
          <ac:spMkLst>
            <pc:docMk/>
            <pc:sldMk cId="1234603714" sldId="553"/>
            <ac:spMk id="2" creationId="{5FD06B58-BE97-429F-8165-2FA6A0DD1764}"/>
          </ac:spMkLst>
        </pc:spChg>
        <pc:spChg chg="add mod">
          <ac:chgData name="Jessica Roberts" userId="S::jessica.roberts@uwtsd.ac.uk::831782ca-6a3f-4cbd-8621-3600d0a72af9" providerId="AD" clId="Web-{890E3598-9807-ACD1-0281-24FF91CD6692}" dt="2021-10-08T07:24:48.153" v="272"/>
          <ac:spMkLst>
            <pc:docMk/>
            <pc:sldMk cId="1234603714" sldId="553"/>
            <ac:spMk id="6" creationId="{6049FD71-7748-461B-8520-C14CF3A67E0B}"/>
          </ac:spMkLst>
        </pc:spChg>
        <pc:spChg chg="add mod">
          <ac:chgData name="Jessica Roberts" userId="S::jessica.roberts@uwtsd.ac.uk::831782ca-6a3f-4cbd-8621-3600d0a72af9" providerId="AD" clId="Web-{890E3598-9807-ACD1-0281-24FF91CD6692}" dt="2021-10-08T07:25:32.045" v="288" actId="1076"/>
          <ac:spMkLst>
            <pc:docMk/>
            <pc:sldMk cId="1234603714" sldId="553"/>
            <ac:spMk id="7" creationId="{8718B9B0-888C-462D-9042-BDA4032C3344}"/>
          </ac:spMkLst>
        </pc:spChg>
      </pc:sldChg>
      <pc:sldMasterChg chg="add addSldLayout">
        <pc:chgData name="Jessica Roberts" userId="S::jessica.roberts@uwtsd.ac.uk::831782ca-6a3f-4cbd-8621-3600d0a72af9" providerId="AD" clId="Web-{890E3598-9807-ACD1-0281-24FF91CD6692}" dt="2021-10-08T07:11:06.082" v="47"/>
        <pc:sldMasterMkLst>
          <pc:docMk/>
          <pc:sldMasterMk cId="813818192" sldId="2147483700"/>
        </pc:sldMasterMkLst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1087219400" sldId="2147483701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3925361071" sldId="2147483702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2552914049" sldId="2147483703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1208475333" sldId="2147483704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3076058336" sldId="2147483705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2763843781" sldId="2147483706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557837761" sldId="2147483707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1319984936" sldId="2147483708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3761238206" sldId="2147483709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3095848230" sldId="2147483710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1747083079" sldId="2147483711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1:06.082" v="47"/>
          <pc:sldLayoutMkLst>
            <pc:docMk/>
            <pc:sldMasterMk cId="813818192" sldId="2147483700"/>
            <pc:sldLayoutMk cId="2632619112" sldId="2147483712"/>
          </pc:sldLayoutMkLst>
        </pc:sldLayoutChg>
      </pc:sldMasterChg>
      <pc:sldMasterChg chg="add addSldLayout">
        <pc:chgData name="Jessica Roberts" userId="S::jessica.roberts@uwtsd.ac.uk::831782ca-6a3f-4cbd-8621-3600d0a72af9" providerId="AD" clId="Web-{890E3598-9807-ACD1-0281-24FF91CD6692}" dt="2021-10-08T07:14:54.041" v="174"/>
        <pc:sldMasterMkLst>
          <pc:docMk/>
          <pc:sldMasterMk cId="1621676817" sldId="2147483745"/>
        </pc:sldMasterMkLst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2751531604" sldId="2147483746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3167592674" sldId="2147483747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3031287317" sldId="2147483748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3094524543" sldId="2147483749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792733331" sldId="2147483750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799050978" sldId="2147483751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2468138778" sldId="2147483752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3578353366" sldId="2147483753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688923306" sldId="2147483754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1731829987" sldId="2147483755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1521259262" sldId="2147483756"/>
          </pc:sldLayoutMkLst>
        </pc:sldLayoutChg>
        <pc:sldLayoutChg chg="add">
          <pc:chgData name="Jessica Roberts" userId="S::jessica.roberts@uwtsd.ac.uk::831782ca-6a3f-4cbd-8621-3600d0a72af9" providerId="AD" clId="Web-{890E3598-9807-ACD1-0281-24FF91CD6692}" dt="2021-10-08T07:14:54.041" v="174"/>
          <pc:sldLayoutMkLst>
            <pc:docMk/>
            <pc:sldMasterMk cId="1621676817" sldId="2147483745"/>
            <pc:sldLayoutMk cId="1375990235" sldId="2147483757"/>
          </pc:sldLayoutMkLst>
        </pc:sldLayoutChg>
      </pc:sldMasterChg>
    </pc:docChg>
  </pc:docChgLst>
  <pc:docChgLst>
    <pc:chgData name="Jessica Roberts" userId="S::jessica.roberts@uwtsd.ac.uk::831782ca-6a3f-4cbd-8621-3600d0a72af9" providerId="AD" clId="Web-{B9A07B44-AE13-F2D6-C793-998E015AB1F7}"/>
    <pc:docChg chg="addSld delSld modSld sldOrd addMainMaster modMainMaster">
      <pc:chgData name="Jessica Roberts" userId="S::jessica.roberts@uwtsd.ac.uk::831782ca-6a3f-4cbd-8621-3600d0a72af9" providerId="AD" clId="Web-{B9A07B44-AE13-F2D6-C793-998E015AB1F7}" dt="2021-10-12T22:37:20.921" v="773" actId="20577"/>
      <pc:docMkLst>
        <pc:docMk/>
      </pc:docMkLst>
      <pc:sldChg chg="del">
        <pc:chgData name="Jessica Roberts" userId="S::jessica.roberts@uwtsd.ac.uk::831782ca-6a3f-4cbd-8621-3600d0a72af9" providerId="AD" clId="Web-{B9A07B44-AE13-F2D6-C793-998E015AB1F7}" dt="2021-10-12T20:48:01.039" v="70"/>
        <pc:sldMkLst>
          <pc:docMk/>
          <pc:sldMk cId="1125233123" sldId="259"/>
        </pc:sldMkLst>
      </pc:sldChg>
      <pc:sldChg chg="del">
        <pc:chgData name="Jessica Roberts" userId="S::jessica.roberts@uwtsd.ac.uk::831782ca-6a3f-4cbd-8621-3600d0a72af9" providerId="AD" clId="Web-{B9A07B44-AE13-F2D6-C793-998E015AB1F7}" dt="2021-10-12T20:47:56.742" v="68"/>
        <pc:sldMkLst>
          <pc:docMk/>
          <pc:sldMk cId="2234945426" sldId="261"/>
        </pc:sldMkLst>
      </pc:sldChg>
      <pc:sldChg chg="del">
        <pc:chgData name="Jessica Roberts" userId="S::jessica.roberts@uwtsd.ac.uk::831782ca-6a3f-4cbd-8621-3600d0a72af9" providerId="AD" clId="Web-{B9A07B44-AE13-F2D6-C793-998E015AB1F7}" dt="2021-10-12T20:47:59.492" v="69"/>
        <pc:sldMkLst>
          <pc:docMk/>
          <pc:sldMk cId="2361580777" sldId="262"/>
        </pc:sldMkLst>
      </pc:sldChg>
      <pc:sldChg chg="del">
        <pc:chgData name="Jessica Roberts" userId="S::jessica.roberts@uwtsd.ac.uk::831782ca-6a3f-4cbd-8621-3600d0a72af9" providerId="AD" clId="Web-{B9A07B44-AE13-F2D6-C793-998E015AB1F7}" dt="2021-10-12T20:48:03.211" v="71"/>
        <pc:sldMkLst>
          <pc:docMk/>
          <pc:sldMk cId="1078247993" sldId="266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42.664" v="338"/>
        <pc:sldMkLst>
          <pc:docMk/>
          <pc:sldMk cId="3745836592" sldId="270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52.102" v="347"/>
        <pc:sldMkLst>
          <pc:docMk/>
          <pc:sldMk cId="1151363306" sldId="271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52.836" v="348"/>
        <pc:sldMkLst>
          <pc:docMk/>
          <pc:sldMk cId="4078601816" sldId="272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53.852" v="349"/>
        <pc:sldMkLst>
          <pc:docMk/>
          <pc:sldMk cId="2039419298" sldId="273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54.352" v="350"/>
        <pc:sldMkLst>
          <pc:docMk/>
          <pc:sldMk cId="2563268405" sldId="280"/>
        </pc:sldMkLst>
      </pc:sldChg>
      <pc:sldChg chg="addSp delSp modSp del">
        <pc:chgData name="Jessica Roberts" userId="S::jessica.roberts@uwtsd.ac.uk::831782ca-6a3f-4cbd-8621-3600d0a72af9" providerId="AD" clId="Web-{B9A07B44-AE13-F2D6-C793-998E015AB1F7}" dt="2021-10-12T20:55:27.666" v="229"/>
        <pc:sldMkLst>
          <pc:docMk/>
          <pc:sldMk cId="360070135" sldId="282"/>
        </pc:sldMkLst>
        <pc:picChg chg="add del mod modCrop">
          <ac:chgData name="Jessica Roberts" userId="S::jessica.roberts@uwtsd.ac.uk::831782ca-6a3f-4cbd-8621-3600d0a72af9" providerId="AD" clId="Web-{B9A07B44-AE13-F2D6-C793-998E015AB1F7}" dt="2021-10-12T20:21:10.437" v="47" actId="1076"/>
          <ac:picMkLst>
            <pc:docMk/>
            <pc:sldMk cId="360070135" sldId="282"/>
            <ac:picMk id="4" creationId="{21005F1B-6617-448E-AC8B-48ABB250FCC2}"/>
          </ac:picMkLst>
        </pc:picChg>
        <pc:picChg chg="del">
          <ac:chgData name="Jessica Roberts" userId="S::jessica.roberts@uwtsd.ac.uk::831782ca-6a3f-4cbd-8621-3600d0a72af9" providerId="AD" clId="Web-{B9A07B44-AE13-F2D6-C793-998E015AB1F7}" dt="2021-10-12T20:20:04.480" v="37"/>
          <ac:picMkLst>
            <pc:docMk/>
            <pc:sldMk cId="360070135" sldId="282"/>
            <ac:picMk id="5" creationId="{E8B6E499-B9AF-4C9F-9B5A-1EFCE8B402C0}"/>
          </ac:picMkLst>
        </pc:picChg>
      </pc:sldChg>
      <pc:sldChg chg="del">
        <pc:chgData name="Jessica Roberts" userId="S::jessica.roberts@uwtsd.ac.uk::831782ca-6a3f-4cbd-8621-3600d0a72af9" providerId="AD" clId="Web-{B9A07B44-AE13-F2D6-C793-998E015AB1F7}" dt="2021-10-12T20:47:12.474" v="61"/>
        <pc:sldMkLst>
          <pc:docMk/>
          <pc:sldMk cId="1526353243" sldId="283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45.336" v="340"/>
        <pc:sldMkLst>
          <pc:docMk/>
          <pc:sldMk cId="1809858694" sldId="290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46.602" v="341"/>
        <pc:sldMkLst>
          <pc:docMk/>
          <pc:sldMk cId="48601713" sldId="291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47.227" v="342"/>
        <pc:sldMkLst>
          <pc:docMk/>
          <pc:sldMk cId="3070684320" sldId="296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47.914" v="343"/>
        <pc:sldMkLst>
          <pc:docMk/>
          <pc:sldMk cId="753890427" sldId="297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48.539" v="344"/>
        <pc:sldMkLst>
          <pc:docMk/>
          <pc:sldMk cId="3330813538" sldId="298"/>
        </pc:sldMkLst>
      </pc:sldChg>
      <pc:sldChg chg="del">
        <pc:chgData name="Jessica Roberts" userId="S::jessica.roberts@uwtsd.ac.uk::831782ca-6a3f-4cbd-8621-3600d0a72af9" providerId="AD" clId="Web-{B9A07B44-AE13-F2D6-C793-998E015AB1F7}" dt="2021-10-12T20:47:40.288" v="67"/>
        <pc:sldMkLst>
          <pc:docMk/>
          <pc:sldMk cId="2332404540" sldId="299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50.867" v="346"/>
        <pc:sldMkLst>
          <pc:docMk/>
          <pc:sldMk cId="463399078" sldId="300"/>
        </pc:sldMkLst>
      </pc:sldChg>
      <pc:sldChg chg="delSp">
        <pc:chgData name="Jessica Roberts" userId="S::jessica.roberts@uwtsd.ac.uk::831782ca-6a3f-4cbd-8621-3600d0a72af9" providerId="AD" clId="Web-{B9A07B44-AE13-F2D6-C793-998E015AB1F7}" dt="2021-10-12T22:27:45.083" v="552"/>
        <pc:sldMkLst>
          <pc:docMk/>
          <pc:sldMk cId="4120541514" sldId="301"/>
        </pc:sldMkLst>
        <pc:spChg chg="del">
          <ac:chgData name="Jessica Roberts" userId="S::jessica.roberts@uwtsd.ac.uk::831782ca-6a3f-4cbd-8621-3600d0a72af9" providerId="AD" clId="Web-{B9A07B44-AE13-F2D6-C793-998E015AB1F7}" dt="2021-10-12T22:27:45.083" v="552"/>
          <ac:spMkLst>
            <pc:docMk/>
            <pc:sldMk cId="4120541514" sldId="301"/>
            <ac:spMk id="3" creationId="{00000000-0000-0000-0000-000000000000}"/>
          </ac:spMkLst>
        </pc:spChg>
      </pc:sldChg>
      <pc:sldChg chg="del">
        <pc:chgData name="Jessica Roberts" userId="S::jessica.roberts@uwtsd.ac.uk::831782ca-6a3f-4cbd-8621-3600d0a72af9" providerId="AD" clId="Web-{B9A07B44-AE13-F2D6-C793-998E015AB1F7}" dt="2021-10-12T21:03:13.166" v="362"/>
        <pc:sldMkLst>
          <pc:docMk/>
          <pc:sldMk cId="1249607630" sldId="320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12.088" v="361"/>
        <pc:sldMkLst>
          <pc:docMk/>
          <pc:sldMk cId="495360697" sldId="321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11.400" v="360"/>
        <pc:sldMkLst>
          <pc:docMk/>
          <pc:sldMk cId="3799861053" sldId="324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10.962" v="359"/>
        <pc:sldMkLst>
          <pc:docMk/>
          <pc:sldMk cId="70154395" sldId="325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10.947" v="358"/>
        <pc:sldMkLst>
          <pc:docMk/>
          <pc:sldMk cId="867078590" sldId="326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43.398" v="339"/>
        <pc:sldMkLst>
          <pc:docMk/>
          <pc:sldMk cId="373990769" sldId="346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4:29.592" v="379"/>
        <pc:sldMkLst>
          <pc:docMk/>
          <pc:sldMk cId="3652143275" sldId="347"/>
        </pc:sldMkLst>
      </pc:sldChg>
      <pc:sldChg chg="delSp modSp">
        <pc:chgData name="Jessica Roberts" userId="S::jessica.roberts@uwtsd.ac.uk::831782ca-6a3f-4cbd-8621-3600d0a72af9" providerId="AD" clId="Web-{B9A07B44-AE13-F2D6-C793-998E015AB1F7}" dt="2021-10-12T22:28:05.255" v="553" actId="20577"/>
        <pc:sldMkLst>
          <pc:docMk/>
          <pc:sldMk cId="3282889186" sldId="433"/>
        </pc:sldMkLst>
        <pc:spChg chg="del">
          <ac:chgData name="Jessica Roberts" userId="S::jessica.roberts@uwtsd.ac.uk::831782ca-6a3f-4cbd-8621-3600d0a72af9" providerId="AD" clId="Web-{B9A07B44-AE13-F2D6-C793-998E015AB1F7}" dt="2021-10-12T21:03:47.949" v="375"/>
          <ac:spMkLst>
            <pc:docMk/>
            <pc:sldMk cId="3282889186" sldId="433"/>
            <ac:spMk id="3" creationId="{93871044-9D2C-42D1-8B31-E3D6F11C6013}"/>
          </ac:spMkLst>
        </pc:spChg>
        <pc:spChg chg="del">
          <ac:chgData name="Jessica Roberts" userId="S::jessica.roberts@uwtsd.ac.uk::831782ca-6a3f-4cbd-8621-3600d0a72af9" providerId="AD" clId="Web-{B9A07B44-AE13-F2D6-C793-998E015AB1F7}" dt="2021-10-12T21:03:45.902" v="374"/>
          <ac:spMkLst>
            <pc:docMk/>
            <pc:sldMk cId="3282889186" sldId="433"/>
            <ac:spMk id="7" creationId="{48A38EFB-6A10-4F4C-818E-CBA8F94EA117}"/>
          </ac:spMkLst>
        </pc:spChg>
        <pc:spChg chg="mod">
          <ac:chgData name="Jessica Roberts" userId="S::jessica.roberts@uwtsd.ac.uk::831782ca-6a3f-4cbd-8621-3600d0a72af9" providerId="AD" clId="Web-{B9A07B44-AE13-F2D6-C793-998E015AB1F7}" dt="2021-10-12T22:28:05.255" v="553" actId="20577"/>
          <ac:spMkLst>
            <pc:docMk/>
            <pc:sldMk cId="3282889186" sldId="433"/>
            <ac:spMk id="9" creationId="{EFEFC907-2868-4047-8C00-0969D8039C02}"/>
          </ac:spMkLst>
        </pc:spChg>
      </pc:sldChg>
      <pc:sldChg chg="del">
        <pc:chgData name="Jessica Roberts" userId="S::jessica.roberts@uwtsd.ac.uk::831782ca-6a3f-4cbd-8621-3600d0a72af9" providerId="AD" clId="Web-{B9A07B44-AE13-F2D6-C793-998E015AB1F7}" dt="2021-10-12T21:03:21.463" v="369"/>
        <pc:sldMkLst>
          <pc:docMk/>
          <pc:sldMk cId="2693704039" sldId="435"/>
        </pc:sldMkLst>
      </pc:sldChg>
      <pc:sldChg chg="addSp delSp modSp delAnim">
        <pc:chgData name="Jessica Roberts" userId="S::jessica.roberts@uwtsd.ac.uk::831782ca-6a3f-4cbd-8621-3600d0a72af9" providerId="AD" clId="Web-{B9A07B44-AE13-F2D6-C793-998E015AB1F7}" dt="2021-10-12T22:35:05.434" v="709" actId="20577"/>
        <pc:sldMkLst>
          <pc:docMk/>
          <pc:sldMk cId="2406346978" sldId="443"/>
        </pc:sldMkLst>
        <pc:spChg chg="mod">
          <ac:chgData name="Jessica Roberts" userId="S::jessica.roberts@uwtsd.ac.uk::831782ca-6a3f-4cbd-8621-3600d0a72af9" providerId="AD" clId="Web-{B9A07B44-AE13-F2D6-C793-998E015AB1F7}" dt="2021-10-12T22:33:35.370" v="662"/>
          <ac:spMkLst>
            <pc:docMk/>
            <pc:sldMk cId="2406346978" sldId="443"/>
            <ac:spMk id="2" creationId="{26B1B8AD-935D-8A4E-9C76-A21EC038AB29}"/>
          </ac:spMkLst>
        </pc:spChg>
        <pc:spChg chg="del mod">
          <ac:chgData name="Jessica Roberts" userId="S::jessica.roberts@uwtsd.ac.uk::831782ca-6a3f-4cbd-8621-3600d0a72af9" providerId="AD" clId="Web-{B9A07B44-AE13-F2D6-C793-998E015AB1F7}" dt="2021-10-12T22:30:45.664" v="617"/>
          <ac:spMkLst>
            <pc:docMk/>
            <pc:sldMk cId="2406346978" sldId="443"/>
            <ac:spMk id="4" creationId="{00000000-0000-0000-0000-000000000000}"/>
          </ac:spMkLst>
        </pc:spChg>
        <pc:spChg chg="del">
          <ac:chgData name="Jessica Roberts" userId="S::jessica.roberts@uwtsd.ac.uk::831782ca-6a3f-4cbd-8621-3600d0a72af9" providerId="AD" clId="Web-{B9A07B44-AE13-F2D6-C793-998E015AB1F7}" dt="2021-10-12T22:32:12.728" v="653"/>
          <ac:spMkLst>
            <pc:docMk/>
            <pc:sldMk cId="2406346978" sldId="443"/>
            <ac:spMk id="9" creationId="{07E773EB-1EC1-4E49-9DE2-E6F460497242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3:35.401" v="663"/>
          <ac:spMkLst>
            <pc:docMk/>
            <pc:sldMk cId="2406346978" sldId="443"/>
            <ac:spMk id="81" creationId="{BACC6370-2D7E-4714-9D71-7542949D7D5D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3:35.401" v="663"/>
          <ac:spMkLst>
            <pc:docMk/>
            <pc:sldMk cId="2406346978" sldId="443"/>
            <ac:spMk id="83" creationId="{F68B3F68-107C-434F-AA38-110D5EA91B85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3:35.401" v="663"/>
          <ac:spMkLst>
            <pc:docMk/>
            <pc:sldMk cId="2406346978" sldId="443"/>
            <ac:spMk id="85" creationId="{AAD0DBB9-1A4B-4391-81D4-CB19F9AB918A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3:35.401" v="663"/>
          <ac:spMkLst>
            <pc:docMk/>
            <pc:sldMk cId="2406346978" sldId="443"/>
            <ac:spMk id="87" creationId="{063BBA22-50EA-4C4D-BE05-F1CE4E63AA56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4:24.543" v="691"/>
          <ac:spMkLst>
            <pc:docMk/>
            <pc:sldMk cId="2406346978" sldId="443"/>
            <ac:spMk id="89" creationId="{F68B3F68-107C-434F-AA38-110D5EA91B85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4:24.543" v="691"/>
          <ac:spMkLst>
            <pc:docMk/>
            <pc:sldMk cId="2406346978" sldId="443"/>
            <ac:spMk id="91" creationId="{AAD0DBB9-1A4B-4391-81D4-CB19F9AB918A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4:24.543" v="691"/>
          <ac:spMkLst>
            <pc:docMk/>
            <pc:sldMk cId="2406346978" sldId="443"/>
            <ac:spMk id="93" creationId="{063BBA22-50EA-4C4D-BE05-F1CE4E63AA56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3:35.370" v="662"/>
          <ac:spMkLst>
            <pc:docMk/>
            <pc:sldMk cId="2406346978" sldId="443"/>
            <ac:spMk id="146" creationId="{C05CBC3C-2E5A-4839-8B9B-2E5A6ADF0F58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3:35.370" v="662"/>
          <ac:spMkLst>
            <pc:docMk/>
            <pc:sldMk cId="2406346978" sldId="443"/>
            <ac:spMk id="148" creationId="{DB5B423A-57CC-4C58-AA26-8E2E862B03A0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4:24.543" v="691"/>
          <ac:spMkLst>
            <pc:docMk/>
            <pc:sldMk cId="2406346978" sldId="443"/>
            <ac:spMk id="150" creationId="{AAD0DBB9-1A4B-4391-81D4-CB19F9AB918A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4:24.543" v="691"/>
          <ac:spMkLst>
            <pc:docMk/>
            <pc:sldMk cId="2406346978" sldId="443"/>
            <ac:spMk id="152" creationId="{063BBA22-50EA-4C4D-BE05-F1CE4E63AA56}"/>
          </ac:spMkLst>
        </pc:spChg>
        <pc:spChg chg="add del mod">
          <ac:chgData name="Jessica Roberts" userId="S::jessica.roberts@uwtsd.ac.uk::831782ca-6a3f-4cbd-8621-3600d0a72af9" providerId="AD" clId="Web-{B9A07B44-AE13-F2D6-C793-998E015AB1F7}" dt="2021-10-12T22:32:12.728" v="653"/>
          <ac:spMkLst>
            <pc:docMk/>
            <pc:sldMk cId="2406346978" sldId="443"/>
            <ac:spMk id="523" creationId="{AC4DCA84-BA39-43E6-B75E-D7536E6AEEB3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4:24.543" v="691"/>
          <ac:spMkLst>
            <pc:docMk/>
            <pc:sldMk cId="2406346978" sldId="443"/>
            <ac:spMk id="527" creationId="{BACC6370-2D7E-4714-9D71-7542949D7D5D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4:24.543" v="691"/>
          <ac:spMkLst>
            <pc:docMk/>
            <pc:sldMk cId="2406346978" sldId="443"/>
            <ac:spMk id="528" creationId="{F68B3F68-107C-434F-AA38-110D5EA91B85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4:24.543" v="691"/>
          <ac:spMkLst>
            <pc:docMk/>
            <pc:sldMk cId="2406346978" sldId="443"/>
            <ac:spMk id="530" creationId="{BACC6370-2D7E-4714-9D71-7542949D7D5D}"/>
          </ac:spMkLst>
        </pc:spChg>
        <pc:graphicFrameChg chg="del mod modGraphic">
          <ac:chgData name="Jessica Roberts" userId="S::jessica.roberts@uwtsd.ac.uk::831782ca-6a3f-4cbd-8621-3600d0a72af9" providerId="AD" clId="Web-{B9A07B44-AE13-F2D6-C793-998E015AB1F7}" dt="2021-10-12T22:31:28.946" v="633"/>
          <ac:graphicFrameMkLst>
            <pc:docMk/>
            <pc:sldMk cId="2406346978" sldId="443"/>
            <ac:graphicFrameMk id="5" creationId="{266F7D3E-A2F1-43A7-83CC-D0BA21CD8AB5}"/>
          </ac:graphicFrameMkLst>
        </pc:graphicFrameChg>
        <pc:graphicFrameChg chg="add mod modGraphic">
          <ac:chgData name="Jessica Roberts" userId="S::jessica.roberts@uwtsd.ac.uk::831782ca-6a3f-4cbd-8621-3600d0a72af9" providerId="AD" clId="Web-{B9A07B44-AE13-F2D6-C793-998E015AB1F7}" dt="2021-10-12T22:35:05.434" v="709" actId="20577"/>
          <ac:graphicFrameMkLst>
            <pc:docMk/>
            <pc:sldMk cId="2406346978" sldId="443"/>
            <ac:graphicFrameMk id="525" creationId="{82586AF8-6473-46F7-A3BE-42B483B4CDF4}"/>
          </ac:graphicFrameMkLst>
        </pc:graphicFrameChg>
      </pc:sldChg>
      <pc:sldChg chg="del">
        <pc:chgData name="Jessica Roberts" userId="S::jessica.roberts@uwtsd.ac.uk::831782ca-6a3f-4cbd-8621-3600d0a72af9" providerId="AD" clId="Web-{B9A07B44-AE13-F2D6-C793-998E015AB1F7}" dt="2021-10-12T21:02:41.351" v="337"/>
        <pc:sldMkLst>
          <pc:docMk/>
          <pc:sldMk cId="3230058451" sldId="449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1:32.066" v="299"/>
        <pc:sldMkLst>
          <pc:docMk/>
          <pc:sldMk cId="450158892" sldId="451"/>
        </pc:sldMkLst>
      </pc:sldChg>
      <pc:sldChg chg="modSp ord">
        <pc:chgData name="Jessica Roberts" userId="S::jessica.roberts@uwtsd.ac.uk::831782ca-6a3f-4cbd-8621-3600d0a72af9" providerId="AD" clId="Web-{B9A07B44-AE13-F2D6-C793-998E015AB1F7}" dt="2021-10-12T21:05:44.285" v="396" actId="20577"/>
        <pc:sldMkLst>
          <pc:docMk/>
          <pc:sldMk cId="1249685006" sldId="452"/>
        </pc:sldMkLst>
        <pc:spChg chg="mod">
          <ac:chgData name="Jessica Roberts" userId="S::jessica.roberts@uwtsd.ac.uk::831782ca-6a3f-4cbd-8621-3600d0a72af9" providerId="AD" clId="Web-{B9A07B44-AE13-F2D6-C793-998E015AB1F7}" dt="2021-10-12T21:05:09.235" v="392" actId="20577"/>
          <ac:spMkLst>
            <pc:docMk/>
            <pc:sldMk cId="1249685006" sldId="452"/>
            <ac:spMk id="2" creationId="{7DC4C9F0-5256-D140-B16D-12EACCD90AC2}"/>
          </ac:spMkLst>
        </pc:spChg>
        <pc:graphicFrameChg chg="modGraphic">
          <ac:chgData name="Jessica Roberts" userId="S::jessica.roberts@uwtsd.ac.uk::831782ca-6a3f-4cbd-8621-3600d0a72af9" providerId="AD" clId="Web-{B9A07B44-AE13-F2D6-C793-998E015AB1F7}" dt="2021-10-12T21:05:44.285" v="396" actId="20577"/>
          <ac:graphicFrameMkLst>
            <pc:docMk/>
            <pc:sldMk cId="1249685006" sldId="452"/>
            <ac:graphicFrameMk id="5" creationId="{5788234A-4F4C-4C18-B8EB-7A09CDF4F2AC}"/>
          </ac:graphicFrameMkLst>
        </pc:graphicFrameChg>
      </pc:sldChg>
      <pc:sldChg chg="del">
        <pc:chgData name="Jessica Roberts" userId="S::jessica.roberts@uwtsd.ac.uk::831782ca-6a3f-4cbd-8621-3600d0a72af9" providerId="AD" clId="Web-{B9A07B44-AE13-F2D6-C793-998E015AB1F7}" dt="2021-10-12T20:47:29.694" v="62"/>
        <pc:sldMkLst>
          <pc:docMk/>
          <pc:sldMk cId="1430952021" sldId="471"/>
        </pc:sldMkLst>
      </pc:sldChg>
      <pc:sldChg chg="addSp delSp modSp mod ord setBg addAnim">
        <pc:chgData name="Jessica Roberts" userId="S::jessica.roberts@uwtsd.ac.uk::831782ca-6a3f-4cbd-8621-3600d0a72af9" providerId="AD" clId="Web-{B9A07B44-AE13-F2D6-C793-998E015AB1F7}" dt="2021-10-12T21:17:52.105" v="398" actId="1076"/>
        <pc:sldMkLst>
          <pc:docMk/>
          <pc:sldMk cId="139412828" sldId="473"/>
        </pc:sldMkLst>
        <pc:spChg chg="mod">
          <ac:chgData name="Jessica Roberts" userId="S::jessica.roberts@uwtsd.ac.uk::831782ca-6a3f-4cbd-8621-3600d0a72af9" providerId="AD" clId="Web-{B9A07B44-AE13-F2D6-C793-998E015AB1F7}" dt="2021-10-12T19:51:49.411" v="10"/>
          <ac:spMkLst>
            <pc:docMk/>
            <pc:sldMk cId="139412828" sldId="473"/>
            <ac:spMk id="2" creationId="{5FD06B58-BE97-429F-8165-2FA6A0DD1764}"/>
          </ac:spMkLst>
        </pc:spChg>
        <pc:spChg chg="del">
          <ac:chgData name="Jessica Roberts" userId="S::jessica.roberts@uwtsd.ac.uk::831782ca-6a3f-4cbd-8621-3600d0a72af9" providerId="AD" clId="Web-{B9A07B44-AE13-F2D6-C793-998E015AB1F7}" dt="2021-10-12T19:51:49.411" v="10"/>
          <ac:spMkLst>
            <pc:docMk/>
            <pc:sldMk cId="139412828" sldId="473"/>
            <ac:spMk id="9" creationId="{6B3BAD04-E614-4C16-8360-019FCF0045AC}"/>
          </ac:spMkLst>
        </pc:spChg>
        <pc:spChg chg="add">
          <ac:chgData name="Jessica Roberts" userId="S::jessica.roberts@uwtsd.ac.uk::831782ca-6a3f-4cbd-8621-3600d0a72af9" providerId="AD" clId="Web-{B9A07B44-AE13-F2D6-C793-998E015AB1F7}" dt="2021-10-12T19:51:49.411" v="10"/>
          <ac:spMkLst>
            <pc:docMk/>
            <pc:sldMk cId="139412828" sldId="473"/>
            <ac:spMk id="14" creationId="{5625EBD2-B0F5-41AE-B3A7-8EC46826420A}"/>
          </ac:spMkLst>
        </pc:spChg>
        <pc:picChg chg="mod">
          <ac:chgData name="Jessica Roberts" userId="S::jessica.roberts@uwtsd.ac.uk::831782ca-6a3f-4cbd-8621-3600d0a72af9" providerId="AD" clId="Web-{B9A07B44-AE13-F2D6-C793-998E015AB1F7}" dt="2021-10-12T21:17:52.105" v="398" actId="1076"/>
          <ac:picMkLst>
            <pc:docMk/>
            <pc:sldMk cId="139412828" sldId="473"/>
            <ac:picMk id="5" creationId="{2C5CF469-FCDF-4CE1-8DAA-049DA12A59FF}"/>
          </ac:picMkLst>
        </pc:picChg>
      </pc:sldChg>
      <pc:sldChg chg="modSp del">
        <pc:chgData name="Jessica Roberts" userId="S::jessica.roberts@uwtsd.ac.uk::831782ca-6a3f-4cbd-8621-3600d0a72af9" providerId="AD" clId="Web-{B9A07B44-AE13-F2D6-C793-998E015AB1F7}" dt="2021-10-12T20:54:59.070" v="227"/>
        <pc:sldMkLst>
          <pc:docMk/>
          <pc:sldMk cId="1565971033" sldId="474"/>
        </pc:sldMkLst>
        <pc:spChg chg="mod">
          <ac:chgData name="Jessica Roberts" userId="S::jessica.roberts@uwtsd.ac.uk::831782ca-6a3f-4cbd-8621-3600d0a72af9" providerId="AD" clId="Web-{B9A07B44-AE13-F2D6-C793-998E015AB1F7}" dt="2021-10-12T20:33:30.766" v="58" actId="20577"/>
          <ac:spMkLst>
            <pc:docMk/>
            <pc:sldMk cId="1565971033" sldId="474"/>
            <ac:spMk id="6" creationId="{3FE1C85D-EC8C-4758-8D46-5060C6C64CB0}"/>
          </ac:spMkLst>
        </pc:spChg>
        <pc:spChg chg="mod">
          <ac:chgData name="Jessica Roberts" userId="S::jessica.roberts@uwtsd.ac.uk::831782ca-6a3f-4cbd-8621-3600d0a72af9" providerId="AD" clId="Web-{B9A07B44-AE13-F2D6-C793-998E015AB1F7}" dt="2021-10-12T20:33:27.531" v="56" actId="20577"/>
          <ac:spMkLst>
            <pc:docMk/>
            <pc:sldMk cId="1565971033" sldId="474"/>
            <ac:spMk id="10" creationId="{7C80F3EA-0F2A-4EFE-8587-14F8DA728C54}"/>
          </ac:spMkLst>
        </pc:spChg>
        <pc:picChg chg="mod">
          <ac:chgData name="Jessica Roberts" userId="S::jessica.roberts@uwtsd.ac.uk::831782ca-6a3f-4cbd-8621-3600d0a72af9" providerId="AD" clId="Web-{B9A07B44-AE13-F2D6-C793-998E015AB1F7}" dt="2021-10-12T20:33:34.656" v="59" actId="14100"/>
          <ac:picMkLst>
            <pc:docMk/>
            <pc:sldMk cId="1565971033" sldId="474"/>
            <ac:picMk id="5" creationId="{F5C808FC-2AC2-4788-97BD-4C21C7F7B04A}"/>
          </ac:picMkLst>
        </pc:picChg>
      </pc:sldChg>
      <pc:sldChg chg="del">
        <pc:chgData name="Jessica Roberts" userId="S::jessica.roberts@uwtsd.ac.uk::831782ca-6a3f-4cbd-8621-3600d0a72af9" providerId="AD" clId="Web-{B9A07B44-AE13-F2D6-C793-998E015AB1F7}" dt="2021-10-12T20:47:31.584" v="63"/>
        <pc:sldMkLst>
          <pc:docMk/>
          <pc:sldMk cId="2041363543" sldId="478"/>
        </pc:sldMkLst>
      </pc:sldChg>
      <pc:sldChg chg="del">
        <pc:chgData name="Jessica Roberts" userId="S::jessica.roberts@uwtsd.ac.uk::831782ca-6a3f-4cbd-8621-3600d0a72af9" providerId="AD" clId="Web-{B9A07B44-AE13-F2D6-C793-998E015AB1F7}" dt="2021-10-12T20:47:39.554" v="66"/>
        <pc:sldMkLst>
          <pc:docMk/>
          <pc:sldMk cId="2908056082" sldId="496"/>
        </pc:sldMkLst>
      </pc:sldChg>
      <pc:sldChg chg="del">
        <pc:chgData name="Jessica Roberts" userId="S::jessica.roberts@uwtsd.ac.uk::831782ca-6a3f-4cbd-8621-3600d0a72af9" providerId="AD" clId="Web-{B9A07B44-AE13-F2D6-C793-998E015AB1F7}" dt="2021-10-12T20:47:33.600" v="64"/>
        <pc:sldMkLst>
          <pc:docMk/>
          <pc:sldMk cId="2851224758" sldId="511"/>
        </pc:sldMkLst>
      </pc:sldChg>
      <pc:sldChg chg="addSp modSp ord addAnim modAnim">
        <pc:chgData name="Jessica Roberts" userId="S::jessica.roberts@uwtsd.ac.uk::831782ca-6a3f-4cbd-8621-3600d0a72af9" providerId="AD" clId="Web-{B9A07B44-AE13-F2D6-C793-998E015AB1F7}" dt="2021-10-12T21:02:22.506" v="336" actId="20577"/>
        <pc:sldMkLst>
          <pc:docMk/>
          <pc:sldMk cId="842206550" sldId="520"/>
        </pc:sldMkLst>
        <pc:spChg chg="add mod">
          <ac:chgData name="Jessica Roberts" userId="S::jessica.roberts@uwtsd.ac.uk::831782ca-6a3f-4cbd-8621-3600d0a72af9" providerId="AD" clId="Web-{B9A07B44-AE13-F2D6-C793-998E015AB1F7}" dt="2021-10-12T20:56:40.938" v="237" actId="20577"/>
          <ac:spMkLst>
            <pc:docMk/>
            <pc:sldMk cId="842206550" sldId="520"/>
            <ac:spMk id="4" creationId="{F9E8358F-0040-42C8-A855-668DE929B869}"/>
          </ac:spMkLst>
        </pc:spChg>
        <pc:spChg chg="mod">
          <ac:chgData name="Jessica Roberts" userId="S::jessica.roberts@uwtsd.ac.uk::831782ca-6a3f-4cbd-8621-3600d0a72af9" providerId="AD" clId="Web-{B9A07B44-AE13-F2D6-C793-998E015AB1F7}" dt="2021-10-12T21:02:22.506" v="336" actId="20577"/>
          <ac:spMkLst>
            <pc:docMk/>
            <pc:sldMk cId="842206550" sldId="520"/>
            <ac:spMk id="10" creationId="{7C80F3EA-0F2A-4EFE-8587-14F8DA728C54}"/>
          </ac:spMkLst>
        </pc:spChg>
      </pc:sldChg>
      <pc:sldChg chg="del">
        <pc:chgData name="Jessica Roberts" userId="S::jessica.roberts@uwtsd.ac.uk::831782ca-6a3f-4cbd-8621-3600d0a72af9" providerId="AD" clId="Web-{B9A07B44-AE13-F2D6-C793-998E015AB1F7}" dt="2021-10-12T20:47:37.147" v="65"/>
        <pc:sldMkLst>
          <pc:docMk/>
          <pc:sldMk cId="4061719767" sldId="521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50.586" v="345"/>
        <pc:sldMkLst>
          <pc:docMk/>
          <pc:sldMk cId="2589196061" sldId="523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57.696" v="351"/>
        <pc:sldMkLst>
          <pc:docMk/>
          <pc:sldMk cId="741337981" sldId="526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2:58.040" v="352"/>
        <pc:sldMkLst>
          <pc:docMk/>
          <pc:sldMk cId="2794232558" sldId="527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01.118" v="353"/>
        <pc:sldMkLst>
          <pc:docMk/>
          <pc:sldMk cId="4124237071" sldId="528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03.696" v="354"/>
        <pc:sldMkLst>
          <pc:docMk/>
          <pc:sldMk cId="2178495792" sldId="529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05.571" v="355"/>
        <pc:sldMkLst>
          <pc:docMk/>
          <pc:sldMk cId="820751254" sldId="530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06.353" v="356"/>
        <pc:sldMkLst>
          <pc:docMk/>
          <pc:sldMk cId="3599386829" sldId="531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10.947" v="357"/>
        <pc:sldMkLst>
          <pc:docMk/>
          <pc:sldMk cId="1541715318" sldId="532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17.150" v="364"/>
        <pc:sldMkLst>
          <pc:docMk/>
          <pc:sldMk cId="3105382697" sldId="533"/>
        </pc:sldMkLst>
      </pc:sldChg>
      <pc:sldChg chg="del">
        <pc:chgData name="Jessica Roberts" userId="S::jessica.roberts@uwtsd.ac.uk::831782ca-6a3f-4cbd-8621-3600d0a72af9" providerId="AD" clId="Web-{B9A07B44-AE13-F2D6-C793-998E015AB1F7}" dt="2021-10-12T20:48:05.477" v="72"/>
        <pc:sldMkLst>
          <pc:docMk/>
          <pc:sldMk cId="2756062931" sldId="536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15.916" v="363"/>
        <pc:sldMkLst>
          <pc:docMk/>
          <pc:sldMk cId="2377468907" sldId="537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27.557" v="373"/>
        <pc:sldMkLst>
          <pc:docMk/>
          <pc:sldMk cId="3416039227" sldId="538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27.292" v="372"/>
        <pc:sldMkLst>
          <pc:docMk/>
          <pc:sldMk cId="2195257214" sldId="539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25.666" v="371"/>
        <pc:sldMkLst>
          <pc:docMk/>
          <pc:sldMk cId="2913758518" sldId="540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20.901" v="368"/>
        <pc:sldMkLst>
          <pc:docMk/>
          <pc:sldMk cId="1964614997" sldId="542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19.869" v="367"/>
        <pc:sldMkLst>
          <pc:docMk/>
          <pc:sldMk cId="562809448" sldId="543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19.338" v="366"/>
        <pc:sldMkLst>
          <pc:docMk/>
          <pc:sldMk cId="471935311" sldId="544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18.229" v="365"/>
        <pc:sldMkLst>
          <pc:docMk/>
          <pc:sldMk cId="2795076563" sldId="545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3:22.916" v="370"/>
        <pc:sldMkLst>
          <pc:docMk/>
          <pc:sldMk cId="763595281" sldId="546"/>
        </pc:sldMkLst>
      </pc:sldChg>
      <pc:sldChg chg="del">
        <pc:chgData name="Jessica Roberts" userId="S::jessica.roberts@uwtsd.ac.uk::831782ca-6a3f-4cbd-8621-3600d0a72af9" providerId="AD" clId="Web-{B9A07B44-AE13-F2D6-C793-998E015AB1F7}" dt="2021-10-12T21:04:21.748" v="378"/>
        <pc:sldMkLst>
          <pc:docMk/>
          <pc:sldMk cId="3285764088" sldId="547"/>
        </pc:sldMkLst>
      </pc:sldChg>
      <pc:sldChg chg="add del">
        <pc:chgData name="Jessica Roberts" userId="S::jessica.roberts@uwtsd.ac.uk::831782ca-6a3f-4cbd-8621-3600d0a72af9" providerId="AD" clId="Web-{B9A07B44-AE13-F2D6-C793-998E015AB1F7}" dt="2021-10-12T21:04:17.810" v="377"/>
        <pc:sldMkLst>
          <pc:docMk/>
          <pc:sldMk cId="40848814" sldId="552"/>
        </pc:sldMkLst>
      </pc:sldChg>
      <pc:sldChg chg="addSp delSp modSp add mod ord setBg setClrOvrMap">
        <pc:chgData name="Jessica Roberts" userId="S::jessica.roberts@uwtsd.ac.uk::831782ca-6a3f-4cbd-8621-3600d0a72af9" providerId="AD" clId="Web-{B9A07B44-AE13-F2D6-C793-998E015AB1F7}" dt="2021-10-12T21:34:33.082" v="520" actId="20577"/>
        <pc:sldMkLst>
          <pc:docMk/>
          <pc:sldMk cId="2701088879" sldId="554"/>
        </pc:sldMkLst>
        <pc:spChg chg="mod">
          <ac:chgData name="Jessica Roberts" userId="S::jessica.roberts@uwtsd.ac.uk::831782ca-6a3f-4cbd-8621-3600d0a72af9" providerId="AD" clId="Web-{B9A07B44-AE13-F2D6-C793-998E015AB1F7}" dt="2021-10-12T21:34:33.082" v="520" actId="20577"/>
          <ac:spMkLst>
            <pc:docMk/>
            <pc:sldMk cId="2701088879" sldId="554"/>
            <ac:spMk id="2" creationId="{00000000-0000-0000-0000-000000000000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1:32:54.576" v="452"/>
          <ac:spMkLst>
            <pc:docMk/>
            <pc:sldMk cId="2701088879" sldId="554"/>
            <ac:spMk id="14" creationId="{E03BF673-8C68-4092-BF1B-53C57EFEC21F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1:32:34.262" v="448"/>
          <ac:spMkLst>
            <pc:docMk/>
            <pc:sldMk cId="2701088879" sldId="554"/>
            <ac:spMk id="15" creationId="{F659138C-74A1-445B-848C-3608AE871A9F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1:32:46.513" v="450"/>
          <ac:spMkLst>
            <pc:docMk/>
            <pc:sldMk cId="2701088879" sldId="554"/>
            <ac:spMk id="16" creationId="{85428F22-76B3-4107-AADE-3F9EC95FD325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1:33:01.670" v="456"/>
          <ac:spMkLst>
            <pc:docMk/>
            <pc:sldMk cId="2701088879" sldId="554"/>
            <ac:spMk id="23" creationId="{24C41CF4-4A13-4AA9-9300-CB7A2E37C861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1:32:34.262" v="448"/>
          <ac:spMkLst>
            <pc:docMk/>
            <pc:sldMk cId="2701088879" sldId="554"/>
            <ac:spMk id="25" creationId="{225F4217-4021-45A0-812B-398F9A7A93F9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1:32:54.576" v="452"/>
          <ac:spMkLst>
            <pc:docMk/>
            <pc:sldMk cId="2701088879" sldId="554"/>
            <ac:spMk id="26" creationId="{B1BDB70B-F0E6-4867-818F-C582494FB6D6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1:32:58.967" v="454"/>
          <ac:spMkLst>
            <pc:docMk/>
            <pc:sldMk cId="2701088879" sldId="554"/>
            <ac:spMk id="29" creationId="{C8643778-7F6C-4E8D-84D1-D5CDB9928191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1:32:58.967" v="454"/>
          <ac:spMkLst>
            <pc:docMk/>
            <pc:sldMk cId="2701088879" sldId="554"/>
            <ac:spMk id="30" creationId="{1D22F88D-6907-48AF-B024-346E855E0D96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1:33:13.640" v="458"/>
          <ac:spMkLst>
            <pc:docMk/>
            <pc:sldMk cId="2701088879" sldId="554"/>
            <ac:spMk id="33" creationId="{C8643778-7F6C-4E8D-84D1-D5CDB9928191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1:33:13.640" v="458"/>
          <ac:spMkLst>
            <pc:docMk/>
            <pc:sldMk cId="2701088879" sldId="554"/>
            <ac:spMk id="34" creationId="{1D22F88D-6907-48AF-B024-346E855E0D96}"/>
          </ac:spMkLst>
        </pc:spChg>
        <pc:grpChg chg="add del">
          <ac:chgData name="Jessica Roberts" userId="S::jessica.roberts@uwtsd.ac.uk::831782ca-6a3f-4cbd-8621-3600d0a72af9" providerId="AD" clId="Web-{B9A07B44-AE13-F2D6-C793-998E015AB1F7}" dt="2021-10-12T21:32:54.576" v="452"/>
          <ac:grpSpMkLst>
            <pc:docMk/>
            <pc:sldMk cId="2701088879" sldId="554"/>
            <ac:grpSpMk id="5" creationId="{3F1527C3-06F4-4F4D-B364-8E97266450C5}"/>
          </ac:grpSpMkLst>
        </pc:grpChg>
        <pc:grpChg chg="add del">
          <ac:chgData name="Jessica Roberts" userId="S::jessica.roberts@uwtsd.ac.uk::831782ca-6a3f-4cbd-8621-3600d0a72af9" providerId="AD" clId="Web-{B9A07B44-AE13-F2D6-C793-998E015AB1F7}" dt="2021-10-12T21:32:58.967" v="454"/>
          <ac:grpSpMkLst>
            <pc:docMk/>
            <pc:sldMk cId="2701088879" sldId="554"/>
            <ac:grpSpMk id="6" creationId="{3F1527C3-06F4-4F4D-B364-8E97266450C5}"/>
          </ac:grpSpMkLst>
        </pc:grpChg>
        <pc:grpChg chg="add del">
          <ac:chgData name="Jessica Roberts" userId="S::jessica.roberts@uwtsd.ac.uk::831782ca-6a3f-4cbd-8621-3600d0a72af9" providerId="AD" clId="Web-{B9A07B44-AE13-F2D6-C793-998E015AB1F7}" dt="2021-10-12T21:32:34.262" v="448"/>
          <ac:grpSpMkLst>
            <pc:docMk/>
            <pc:sldMk cId="2701088879" sldId="554"/>
            <ac:grpSpMk id="7" creationId="{3F1527C3-06F4-4F4D-B364-8E97266450C5}"/>
          </ac:grpSpMkLst>
        </pc:grpChg>
        <pc:grpChg chg="add del">
          <ac:chgData name="Jessica Roberts" userId="S::jessica.roberts@uwtsd.ac.uk::831782ca-6a3f-4cbd-8621-3600d0a72af9" providerId="AD" clId="Web-{B9A07B44-AE13-F2D6-C793-998E015AB1F7}" dt="2021-10-12T21:32:46.513" v="450"/>
          <ac:grpSpMkLst>
            <pc:docMk/>
            <pc:sldMk cId="2701088879" sldId="554"/>
            <ac:grpSpMk id="8" creationId="{260ACC13-B825-49F3-93DE-C8B8F2FA37A1}"/>
          </ac:grpSpMkLst>
        </pc:grpChg>
        <pc:grpChg chg="add del">
          <ac:chgData name="Jessica Roberts" userId="S::jessica.roberts@uwtsd.ac.uk::831782ca-6a3f-4cbd-8621-3600d0a72af9" providerId="AD" clId="Web-{B9A07B44-AE13-F2D6-C793-998E015AB1F7}" dt="2021-10-12T21:32:34.262" v="448"/>
          <ac:grpSpMkLst>
            <pc:docMk/>
            <pc:sldMk cId="2701088879" sldId="554"/>
            <ac:grpSpMk id="17" creationId="{7DFD7409-66D7-4C9C-B528-E79EB64A4D31}"/>
          </ac:grpSpMkLst>
        </pc:grpChg>
        <pc:grpChg chg="add del">
          <ac:chgData name="Jessica Roberts" userId="S::jessica.roberts@uwtsd.ac.uk::831782ca-6a3f-4cbd-8621-3600d0a72af9" providerId="AD" clId="Web-{B9A07B44-AE13-F2D6-C793-998E015AB1F7}" dt="2021-10-12T21:32:46.513" v="450"/>
          <ac:grpSpMkLst>
            <pc:docMk/>
            <pc:sldMk cId="2701088879" sldId="554"/>
            <ac:grpSpMk id="18" creationId="{5346FBCF-5353-4172-96F5-4B7EB07777C4}"/>
          </ac:grpSpMkLst>
        </pc:grpChg>
        <pc:grpChg chg="add del">
          <ac:chgData name="Jessica Roberts" userId="S::jessica.roberts@uwtsd.ac.uk::831782ca-6a3f-4cbd-8621-3600d0a72af9" providerId="AD" clId="Web-{B9A07B44-AE13-F2D6-C793-998E015AB1F7}" dt="2021-10-12T21:32:54.576" v="452"/>
          <ac:grpSpMkLst>
            <pc:docMk/>
            <pc:sldMk cId="2701088879" sldId="554"/>
            <ac:grpSpMk id="19" creationId="{1E52C707-F508-47B5-8864-8CC3EE0F030B}"/>
          </ac:grpSpMkLst>
        </pc:grpChg>
        <pc:grpChg chg="add del">
          <ac:chgData name="Jessica Roberts" userId="S::jessica.roberts@uwtsd.ac.uk::831782ca-6a3f-4cbd-8621-3600d0a72af9" providerId="AD" clId="Web-{B9A07B44-AE13-F2D6-C793-998E015AB1F7}" dt="2021-10-12T21:33:01.670" v="456"/>
          <ac:grpSpMkLst>
            <pc:docMk/>
            <pc:sldMk cId="2701088879" sldId="554"/>
            <ac:grpSpMk id="20" creationId="{3F1527C3-06F4-4F4D-B364-8E97266450C5}"/>
          </ac:grpSpMkLst>
        </pc:grpChg>
        <pc:grpChg chg="add del">
          <ac:chgData name="Jessica Roberts" userId="S::jessica.roberts@uwtsd.ac.uk::831782ca-6a3f-4cbd-8621-3600d0a72af9" providerId="AD" clId="Web-{B9A07B44-AE13-F2D6-C793-998E015AB1F7}" dt="2021-10-12T21:32:46.513" v="450"/>
          <ac:grpSpMkLst>
            <pc:docMk/>
            <pc:sldMk cId="2701088879" sldId="554"/>
            <ac:grpSpMk id="22" creationId="{78326E10-C8CB-487F-A110-F861268DE619}"/>
          </ac:grpSpMkLst>
        </pc:grpChg>
        <pc:grpChg chg="add del">
          <ac:chgData name="Jessica Roberts" userId="S::jessica.roberts@uwtsd.ac.uk::831782ca-6a3f-4cbd-8621-3600d0a72af9" providerId="AD" clId="Web-{B9A07B44-AE13-F2D6-C793-998E015AB1F7}" dt="2021-10-12T21:33:13.640" v="458"/>
          <ac:grpSpMkLst>
            <pc:docMk/>
            <pc:sldMk cId="2701088879" sldId="554"/>
            <ac:grpSpMk id="28" creationId="{3F1527C3-06F4-4F4D-B364-8E97266450C5}"/>
          </ac:grpSpMkLst>
        </pc:grpChg>
        <pc:grpChg chg="add del">
          <ac:chgData name="Jessica Roberts" userId="S::jessica.roberts@uwtsd.ac.uk::831782ca-6a3f-4cbd-8621-3600d0a72af9" providerId="AD" clId="Web-{B9A07B44-AE13-F2D6-C793-998E015AB1F7}" dt="2021-10-12T21:32:58.967" v="454"/>
          <ac:grpSpMkLst>
            <pc:docMk/>
            <pc:sldMk cId="2701088879" sldId="554"/>
            <ac:grpSpMk id="31" creationId="{F3842748-48B5-4DD0-A06A-A31C74024A99}"/>
          </ac:grpSpMkLst>
        </pc:grpChg>
        <pc:grpChg chg="add del">
          <ac:chgData name="Jessica Roberts" userId="S::jessica.roberts@uwtsd.ac.uk::831782ca-6a3f-4cbd-8621-3600d0a72af9" providerId="AD" clId="Web-{B9A07B44-AE13-F2D6-C793-998E015AB1F7}" dt="2021-10-12T21:33:13.640" v="458"/>
          <ac:grpSpMkLst>
            <pc:docMk/>
            <pc:sldMk cId="2701088879" sldId="554"/>
            <ac:grpSpMk id="35" creationId="{F3842748-48B5-4DD0-A06A-A31C74024A99}"/>
          </ac:grpSpMkLst>
        </pc:grpChg>
        <pc:picChg chg="add del">
          <ac:chgData name="Jessica Roberts" userId="S::jessica.roberts@uwtsd.ac.uk::831782ca-6a3f-4cbd-8621-3600d0a72af9" providerId="AD" clId="Web-{B9A07B44-AE13-F2D6-C793-998E015AB1F7}" dt="2021-10-12T21:32:46.513" v="450"/>
          <ac:picMkLst>
            <pc:docMk/>
            <pc:sldMk cId="2701088879" sldId="554"/>
            <ac:picMk id="4" creationId="{685C9543-9153-4F0E-B549-96B8ED8F9B27}"/>
          </ac:picMkLst>
        </pc:picChg>
        <pc:cxnChg chg="add del">
          <ac:chgData name="Jessica Roberts" userId="S::jessica.roberts@uwtsd.ac.uk::831782ca-6a3f-4cbd-8621-3600d0a72af9" providerId="AD" clId="Web-{B9A07B44-AE13-F2D6-C793-998E015AB1F7}" dt="2021-10-12T21:33:01.670" v="456"/>
          <ac:cxnSpMkLst>
            <pc:docMk/>
            <pc:sldMk cId="2701088879" sldId="554"/>
            <ac:cxnSpMk id="24" creationId="{7A77B115-9FF3-46AE-AE08-826DEB9A6246}"/>
          </ac:cxnSpMkLst>
        </pc:cxnChg>
        <pc:cxnChg chg="add del">
          <ac:chgData name="Jessica Roberts" userId="S::jessica.roberts@uwtsd.ac.uk::831782ca-6a3f-4cbd-8621-3600d0a72af9" providerId="AD" clId="Web-{B9A07B44-AE13-F2D6-C793-998E015AB1F7}" dt="2021-10-12T21:32:34.262" v="448"/>
          <ac:cxnSpMkLst>
            <pc:docMk/>
            <pc:sldMk cId="2701088879" sldId="554"/>
            <ac:cxnSpMk id="27" creationId="{486F4EBC-E415-40E4-A8BA-BA66F0B632CB}"/>
          </ac:cxnSpMkLst>
        </pc:cxnChg>
      </pc:sldChg>
      <pc:sldChg chg="modSp add ord">
        <pc:chgData name="Jessica Roberts" userId="S::jessica.roberts@uwtsd.ac.uk::831782ca-6a3f-4cbd-8621-3600d0a72af9" providerId="AD" clId="Web-{B9A07B44-AE13-F2D6-C793-998E015AB1F7}" dt="2021-10-12T20:58:09.068" v="279" actId="20577"/>
        <pc:sldMkLst>
          <pc:docMk/>
          <pc:sldMk cId="4015849564" sldId="555"/>
        </pc:sldMkLst>
        <pc:spChg chg="mod">
          <ac:chgData name="Jessica Roberts" userId="S::jessica.roberts@uwtsd.ac.uk::831782ca-6a3f-4cbd-8621-3600d0a72af9" providerId="AD" clId="Web-{B9A07B44-AE13-F2D6-C793-998E015AB1F7}" dt="2021-10-12T20:58:09.068" v="279" actId="20577"/>
          <ac:spMkLst>
            <pc:docMk/>
            <pc:sldMk cId="4015849564" sldId="555"/>
            <ac:spMk id="3" creationId="{2A46C331-19A3-4834-BA03-776AE43B2047}"/>
          </ac:spMkLst>
        </pc:spChg>
      </pc:sldChg>
      <pc:sldChg chg="add del">
        <pc:chgData name="Jessica Roberts" userId="S::jessica.roberts@uwtsd.ac.uk::831782ca-6a3f-4cbd-8621-3600d0a72af9" providerId="AD" clId="Web-{B9A07B44-AE13-F2D6-C793-998E015AB1F7}" dt="2021-10-12T22:26:53.722" v="549"/>
        <pc:sldMkLst>
          <pc:docMk/>
          <pc:sldMk cId="53878396" sldId="556"/>
        </pc:sldMkLst>
      </pc:sldChg>
      <pc:sldChg chg="add del">
        <pc:chgData name="Jessica Roberts" userId="S::jessica.roberts@uwtsd.ac.uk::831782ca-6a3f-4cbd-8621-3600d0a72af9" providerId="AD" clId="Web-{B9A07B44-AE13-F2D6-C793-998E015AB1F7}" dt="2021-10-12T21:01:27.440" v="298"/>
        <pc:sldMkLst>
          <pc:docMk/>
          <pc:sldMk cId="2412932578" sldId="557"/>
        </pc:sldMkLst>
      </pc:sldChg>
      <pc:sldChg chg="add del">
        <pc:chgData name="Jessica Roberts" userId="S::jessica.roberts@uwtsd.ac.uk::831782ca-6a3f-4cbd-8621-3600d0a72af9" providerId="AD" clId="Web-{B9A07B44-AE13-F2D6-C793-998E015AB1F7}" dt="2021-10-12T21:01:21.502" v="297"/>
        <pc:sldMkLst>
          <pc:docMk/>
          <pc:sldMk cId="3025319789" sldId="558"/>
        </pc:sldMkLst>
      </pc:sldChg>
      <pc:sldChg chg="add del">
        <pc:chgData name="Jessica Roberts" userId="S::jessica.roberts@uwtsd.ac.uk::831782ca-6a3f-4cbd-8621-3600d0a72af9" providerId="AD" clId="Web-{B9A07B44-AE13-F2D6-C793-998E015AB1F7}" dt="2021-10-12T21:01:18.096" v="296"/>
        <pc:sldMkLst>
          <pc:docMk/>
          <pc:sldMk cId="2587626341" sldId="559"/>
        </pc:sldMkLst>
      </pc:sldChg>
      <pc:sldChg chg="add ord">
        <pc:chgData name="Jessica Roberts" userId="S::jessica.roberts@uwtsd.ac.uk::831782ca-6a3f-4cbd-8621-3600d0a72af9" providerId="AD" clId="Web-{B9A07B44-AE13-F2D6-C793-998E015AB1F7}" dt="2021-10-12T20:56:55.407" v="238"/>
        <pc:sldMkLst>
          <pc:docMk/>
          <pc:sldMk cId="3116698444" sldId="560"/>
        </pc:sldMkLst>
      </pc:sldChg>
      <pc:sldChg chg="modSp add">
        <pc:chgData name="Jessica Roberts" userId="S::jessica.roberts@uwtsd.ac.uk::831782ca-6a3f-4cbd-8621-3600d0a72af9" providerId="AD" clId="Web-{B9A07B44-AE13-F2D6-C793-998E015AB1F7}" dt="2021-10-12T22:27:14.238" v="551" actId="20577"/>
        <pc:sldMkLst>
          <pc:docMk/>
          <pc:sldMk cId="1185043751" sldId="561"/>
        </pc:sldMkLst>
        <pc:spChg chg="mod">
          <ac:chgData name="Jessica Roberts" userId="S::jessica.roberts@uwtsd.ac.uk::831782ca-6a3f-4cbd-8621-3600d0a72af9" providerId="AD" clId="Web-{B9A07B44-AE13-F2D6-C793-998E015AB1F7}" dt="2021-10-12T22:27:14.238" v="551" actId="20577"/>
          <ac:spMkLst>
            <pc:docMk/>
            <pc:sldMk cId="1185043751" sldId="561"/>
            <ac:spMk id="2" creationId="{B006C5BE-E424-4C9B-9E0D-7CFBD345EC30}"/>
          </ac:spMkLst>
        </pc:spChg>
      </pc:sldChg>
      <pc:sldChg chg="addSp modSp new mod setBg addAnim delAnim modAnim">
        <pc:chgData name="Jessica Roberts" userId="S::jessica.roberts@uwtsd.ac.uk::831782ca-6a3f-4cbd-8621-3600d0a72af9" providerId="AD" clId="Web-{B9A07B44-AE13-F2D6-C793-998E015AB1F7}" dt="2021-10-12T21:33:18.499" v="472"/>
        <pc:sldMkLst>
          <pc:docMk/>
          <pc:sldMk cId="751331207" sldId="562"/>
        </pc:sldMkLst>
        <pc:spChg chg="add">
          <ac:chgData name="Jessica Roberts" userId="S::jessica.roberts@uwtsd.ac.uk::831782ca-6a3f-4cbd-8621-3600d0a72af9" providerId="AD" clId="Web-{B9A07B44-AE13-F2D6-C793-998E015AB1F7}" dt="2021-10-12T21:24:45.232" v="407"/>
          <ac:spMkLst>
            <pc:docMk/>
            <pc:sldMk cId="751331207" sldId="562"/>
            <ac:spMk id="12" creationId="{417CDA24-35F8-4540-8C52-3096D6D94949}"/>
          </ac:spMkLst>
        </pc:spChg>
        <pc:spChg chg="add">
          <ac:chgData name="Jessica Roberts" userId="S::jessica.roberts@uwtsd.ac.uk::831782ca-6a3f-4cbd-8621-3600d0a72af9" providerId="AD" clId="Web-{B9A07B44-AE13-F2D6-C793-998E015AB1F7}" dt="2021-10-12T21:24:45.232" v="407"/>
          <ac:spMkLst>
            <pc:docMk/>
            <pc:sldMk cId="751331207" sldId="562"/>
            <ac:spMk id="14" creationId="{8658BFE0-4E65-4174-9C75-687C94E88273}"/>
          </ac:spMkLst>
        </pc:spChg>
        <pc:spChg chg="add">
          <ac:chgData name="Jessica Roberts" userId="S::jessica.roberts@uwtsd.ac.uk::831782ca-6a3f-4cbd-8621-3600d0a72af9" providerId="AD" clId="Web-{B9A07B44-AE13-F2D6-C793-998E015AB1F7}" dt="2021-10-12T21:24:45.232" v="407"/>
          <ac:spMkLst>
            <pc:docMk/>
            <pc:sldMk cId="751331207" sldId="562"/>
            <ac:spMk id="16" creationId="{FA75DFED-A0C1-4A83-BE1D-0271C1826EF6}"/>
          </ac:spMkLst>
        </pc:spChg>
        <pc:picChg chg="add mod ord">
          <ac:chgData name="Jessica Roberts" userId="S::jessica.roberts@uwtsd.ac.uk::831782ca-6a3f-4cbd-8621-3600d0a72af9" providerId="AD" clId="Web-{B9A07B44-AE13-F2D6-C793-998E015AB1F7}" dt="2021-10-12T21:25:10.156" v="412" actId="1076"/>
          <ac:picMkLst>
            <pc:docMk/>
            <pc:sldMk cId="751331207" sldId="562"/>
            <ac:picMk id="3" creationId="{DC89A616-949E-4951-924C-797B45867746}"/>
          </ac:picMkLst>
        </pc:picChg>
        <pc:picChg chg="add mod ord">
          <ac:chgData name="Jessica Roberts" userId="S::jessica.roberts@uwtsd.ac.uk::831782ca-6a3f-4cbd-8621-3600d0a72af9" providerId="AD" clId="Web-{B9A07B44-AE13-F2D6-C793-998E015AB1F7}" dt="2021-10-12T21:25:20.062" v="416" actId="1076"/>
          <ac:picMkLst>
            <pc:docMk/>
            <pc:sldMk cId="751331207" sldId="562"/>
            <ac:picMk id="5" creationId="{48C908B9-1E4F-43DB-A05A-4E874746A19A}"/>
          </ac:picMkLst>
        </pc:picChg>
        <pc:picChg chg="add mod modCrop">
          <ac:chgData name="Jessica Roberts" userId="S::jessica.roberts@uwtsd.ac.uk::831782ca-6a3f-4cbd-8621-3600d0a72af9" providerId="AD" clId="Web-{B9A07B44-AE13-F2D6-C793-998E015AB1F7}" dt="2021-10-12T21:25:17.719" v="415" actId="1076"/>
          <ac:picMkLst>
            <pc:docMk/>
            <pc:sldMk cId="751331207" sldId="562"/>
            <ac:picMk id="6" creationId="{1E499649-9881-4272-89D9-60D950913219}"/>
          </ac:picMkLst>
        </pc:picChg>
        <pc:picChg chg="add mod modCrop">
          <ac:chgData name="Jessica Roberts" userId="S::jessica.roberts@uwtsd.ac.uk::831782ca-6a3f-4cbd-8621-3600d0a72af9" providerId="AD" clId="Web-{B9A07B44-AE13-F2D6-C793-998E015AB1F7}" dt="2021-10-12T21:25:59.050" v="426" actId="1076"/>
          <ac:picMkLst>
            <pc:docMk/>
            <pc:sldMk cId="751331207" sldId="562"/>
            <ac:picMk id="7" creationId="{DDB0207B-07E7-4CCA-AD94-5879B8077357}"/>
          </ac:picMkLst>
        </pc:picChg>
      </pc:sldChg>
      <pc:sldChg chg="addSp delSp modSp add del mod replId setBg">
        <pc:chgData name="Jessica Roberts" userId="S::jessica.roberts@uwtsd.ac.uk::831782ca-6a3f-4cbd-8621-3600d0a72af9" providerId="AD" clId="Web-{B9A07B44-AE13-F2D6-C793-998E015AB1F7}" dt="2021-10-12T21:41:06.810" v="547"/>
        <pc:sldMkLst>
          <pc:docMk/>
          <pc:sldMk cId="792953500" sldId="563"/>
        </pc:sldMkLst>
        <pc:spChg chg="mod">
          <ac:chgData name="Jessica Roberts" userId="S::jessica.roberts@uwtsd.ac.uk::831782ca-6a3f-4cbd-8621-3600d0a72af9" providerId="AD" clId="Web-{B9A07B44-AE13-F2D6-C793-998E015AB1F7}" dt="2021-10-12T21:35:47.915" v="524" actId="1076"/>
          <ac:spMkLst>
            <pc:docMk/>
            <pc:sldMk cId="792953500" sldId="563"/>
            <ac:spMk id="2" creationId="{5FD06B58-BE97-429F-8165-2FA6A0DD1764}"/>
          </ac:spMkLst>
        </pc:spChg>
        <pc:spChg chg="add del mod">
          <ac:chgData name="Jessica Roberts" userId="S::jessica.roberts@uwtsd.ac.uk::831782ca-6a3f-4cbd-8621-3600d0a72af9" providerId="AD" clId="Web-{B9A07B44-AE13-F2D6-C793-998E015AB1F7}" dt="2021-10-12T21:39:24.194" v="545"/>
          <ac:spMkLst>
            <pc:docMk/>
            <pc:sldMk cId="792953500" sldId="563"/>
            <ac:spMk id="8" creationId="{2D68F0E3-0E08-4063-88CF-2BF9743C230D}"/>
          </ac:spMkLst>
        </pc:spChg>
        <pc:spChg chg="del">
          <ac:chgData name="Jessica Roberts" userId="S::jessica.roberts@uwtsd.ac.uk::831782ca-6a3f-4cbd-8621-3600d0a72af9" providerId="AD" clId="Web-{B9A07B44-AE13-F2D6-C793-998E015AB1F7}" dt="2021-10-12T21:35:03.178" v="523"/>
          <ac:spMkLst>
            <pc:docMk/>
            <pc:sldMk cId="792953500" sldId="563"/>
            <ac:spMk id="14" creationId="{5625EBD2-B0F5-41AE-B3A7-8EC46826420A}"/>
          </ac:spMkLst>
        </pc:spChg>
        <pc:spChg chg="add">
          <ac:chgData name="Jessica Roberts" userId="S::jessica.roberts@uwtsd.ac.uk::831782ca-6a3f-4cbd-8621-3600d0a72af9" providerId="AD" clId="Web-{B9A07B44-AE13-F2D6-C793-998E015AB1F7}" dt="2021-10-12T21:35:03.178" v="523"/>
          <ac:spMkLst>
            <pc:docMk/>
            <pc:sldMk cId="792953500" sldId="563"/>
            <ac:spMk id="19" creationId="{06DA9DF9-31F7-4056-B42E-878CC92417B8}"/>
          </ac:spMkLst>
        </pc:spChg>
        <pc:graphicFrameChg chg="add mod">
          <ac:chgData name="Jessica Roberts" userId="S::jessica.roberts@uwtsd.ac.uk::831782ca-6a3f-4cbd-8621-3600d0a72af9" providerId="AD" clId="Web-{B9A07B44-AE13-F2D6-C793-998E015AB1F7}" dt="2021-10-12T21:39:41.054" v="546" actId="1076"/>
          <ac:graphicFrameMkLst>
            <pc:docMk/>
            <pc:sldMk cId="792953500" sldId="563"/>
            <ac:graphicFrameMk id="7" creationId="{775CAC23-A67E-4F50-9FF7-9567A4FA9C12}"/>
          </ac:graphicFrameMkLst>
        </pc:graphicFrameChg>
        <pc:picChg chg="add del mod modCrop">
          <ac:chgData name="Jessica Roberts" userId="S::jessica.roberts@uwtsd.ac.uk::831782ca-6a3f-4cbd-8621-3600d0a72af9" providerId="AD" clId="Web-{B9A07B44-AE13-F2D6-C793-998E015AB1F7}" dt="2021-10-12T21:36:34.230" v="531"/>
          <ac:picMkLst>
            <pc:docMk/>
            <pc:sldMk cId="792953500" sldId="563"/>
            <ac:picMk id="3" creationId="{C5EF197B-D261-4C05-B32A-A922A622E27C}"/>
          </ac:picMkLst>
        </pc:picChg>
        <pc:picChg chg="add del mod">
          <ac:chgData name="Jessica Roberts" userId="S::jessica.roberts@uwtsd.ac.uk::831782ca-6a3f-4cbd-8621-3600d0a72af9" providerId="AD" clId="Web-{B9A07B44-AE13-F2D6-C793-998E015AB1F7}" dt="2021-10-12T21:38:51.801" v="541"/>
          <ac:picMkLst>
            <pc:docMk/>
            <pc:sldMk cId="792953500" sldId="563"/>
            <ac:picMk id="4" creationId="{1161D3B1-572C-4592-AB95-348E610E255A}"/>
          </ac:picMkLst>
        </pc:picChg>
        <pc:picChg chg="mod ord">
          <ac:chgData name="Jessica Roberts" userId="S::jessica.roberts@uwtsd.ac.uk::831782ca-6a3f-4cbd-8621-3600d0a72af9" providerId="AD" clId="Web-{B9A07B44-AE13-F2D6-C793-998E015AB1F7}" dt="2021-10-12T21:35:03.178" v="523"/>
          <ac:picMkLst>
            <pc:docMk/>
            <pc:sldMk cId="792953500" sldId="563"/>
            <ac:picMk id="5" creationId="{2C5CF469-FCDF-4CE1-8DAA-049DA12A59FF}"/>
          </ac:picMkLst>
        </pc:picChg>
      </pc:sldChg>
      <pc:sldChg chg="addSp delSp modSp add mod replId setBg delAnim setClrOvrMap">
        <pc:chgData name="Jessica Roberts" userId="S::jessica.roberts@uwtsd.ac.uk::831782ca-6a3f-4cbd-8621-3600d0a72af9" providerId="AD" clId="Web-{B9A07B44-AE13-F2D6-C793-998E015AB1F7}" dt="2021-10-12T22:37:20.921" v="773" actId="20577"/>
        <pc:sldMkLst>
          <pc:docMk/>
          <pc:sldMk cId="3202507375" sldId="563"/>
        </pc:sldMkLst>
        <pc:spChg chg="mod">
          <ac:chgData name="Jessica Roberts" userId="S::jessica.roberts@uwtsd.ac.uk::831782ca-6a3f-4cbd-8621-3600d0a72af9" providerId="AD" clId="Web-{B9A07B44-AE13-F2D6-C793-998E015AB1F7}" dt="2021-10-12T22:35:44.888" v="716"/>
          <ac:spMkLst>
            <pc:docMk/>
            <pc:sldMk cId="3202507375" sldId="563"/>
            <ac:spMk id="2" creationId="{26B1B8AD-935D-8A4E-9C76-A21EC038AB29}"/>
          </ac:spMkLst>
        </pc:spChg>
        <pc:spChg chg="mod">
          <ac:chgData name="Jessica Roberts" userId="S::jessica.roberts@uwtsd.ac.uk::831782ca-6a3f-4cbd-8621-3600d0a72af9" providerId="AD" clId="Web-{B9A07B44-AE13-F2D6-C793-998E015AB1F7}" dt="2021-10-12T22:37:20.921" v="773" actId="20577"/>
          <ac:spMkLst>
            <pc:docMk/>
            <pc:sldMk cId="3202507375" sldId="563"/>
            <ac:spMk id="4" creationId="{00000000-0000-0000-0000-000000000000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5:44.888" v="716"/>
          <ac:spMkLst>
            <pc:docMk/>
            <pc:sldMk cId="3202507375" sldId="563"/>
            <ac:spMk id="9" creationId="{07E773EB-1EC1-4E49-9DE2-E6F460497242}"/>
          </ac:spMkLst>
        </pc:spChg>
        <pc:spChg chg="add">
          <ac:chgData name="Jessica Roberts" userId="S::jessica.roberts@uwtsd.ac.uk::831782ca-6a3f-4cbd-8621-3600d0a72af9" providerId="AD" clId="Web-{B9A07B44-AE13-F2D6-C793-998E015AB1F7}" dt="2021-10-12T22:35:44.888" v="716"/>
          <ac:spMkLst>
            <pc:docMk/>
            <pc:sldMk cId="3202507375" sldId="563"/>
            <ac:spMk id="11" creationId="{09588DA8-065E-4F6F-8EFD-43104AB2E0CF}"/>
          </ac:spMkLst>
        </pc:spChg>
        <pc:spChg chg="add">
          <ac:chgData name="Jessica Roberts" userId="S::jessica.roberts@uwtsd.ac.uk::831782ca-6a3f-4cbd-8621-3600d0a72af9" providerId="AD" clId="Web-{B9A07B44-AE13-F2D6-C793-998E015AB1F7}" dt="2021-10-12T22:35:44.888" v="716"/>
          <ac:spMkLst>
            <pc:docMk/>
            <pc:sldMk cId="3202507375" sldId="563"/>
            <ac:spMk id="12" creationId="{C4285719-470E-454C-AF62-8323075F1F5B}"/>
          </ac:spMkLst>
        </pc:spChg>
        <pc:spChg chg="add">
          <ac:chgData name="Jessica Roberts" userId="S::jessica.roberts@uwtsd.ac.uk::831782ca-6a3f-4cbd-8621-3600d0a72af9" providerId="AD" clId="Web-{B9A07B44-AE13-F2D6-C793-998E015AB1F7}" dt="2021-10-12T22:35:44.888" v="716"/>
          <ac:spMkLst>
            <pc:docMk/>
            <pc:sldMk cId="3202507375" sldId="563"/>
            <ac:spMk id="13" creationId="{D2B78728-A580-49A7-84F9-6EF6F583ADE0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5:44.857" v="715"/>
          <ac:spMkLst>
            <pc:docMk/>
            <pc:sldMk cId="3202507375" sldId="563"/>
            <ac:spMk id="14" creationId="{AD21898E-86C0-4C8A-A76C-DF33E844C87A}"/>
          </ac:spMkLst>
        </pc:spChg>
        <pc:spChg chg="add del">
          <ac:chgData name="Jessica Roberts" userId="S::jessica.roberts@uwtsd.ac.uk::831782ca-6a3f-4cbd-8621-3600d0a72af9" providerId="AD" clId="Web-{B9A07B44-AE13-F2D6-C793-998E015AB1F7}" dt="2021-10-12T22:35:44.857" v="715"/>
          <ac:spMkLst>
            <pc:docMk/>
            <pc:sldMk cId="3202507375" sldId="563"/>
            <ac:spMk id="16" creationId="{5C8F04BD-D093-45D0-B54C-50FDB308B4EE}"/>
          </ac:spMkLst>
        </pc:spChg>
        <pc:spChg chg="add">
          <ac:chgData name="Jessica Roberts" userId="S::jessica.roberts@uwtsd.ac.uk::831782ca-6a3f-4cbd-8621-3600d0a72af9" providerId="AD" clId="Web-{B9A07B44-AE13-F2D6-C793-998E015AB1F7}" dt="2021-10-12T22:35:44.888" v="716"/>
          <ac:spMkLst>
            <pc:docMk/>
            <pc:sldMk cId="3202507375" sldId="563"/>
            <ac:spMk id="18" creationId="{CD9FE4EF-C4D8-49A0-B2FF-81D8DB7D8A24}"/>
          </ac:spMkLst>
        </pc:spChg>
        <pc:spChg chg="add">
          <ac:chgData name="Jessica Roberts" userId="S::jessica.roberts@uwtsd.ac.uk::831782ca-6a3f-4cbd-8621-3600d0a72af9" providerId="AD" clId="Web-{B9A07B44-AE13-F2D6-C793-998E015AB1F7}" dt="2021-10-12T22:35:44.888" v="716"/>
          <ac:spMkLst>
            <pc:docMk/>
            <pc:sldMk cId="3202507375" sldId="563"/>
            <ac:spMk id="20" creationId="{4300840D-0A0B-4512-BACA-B439D5B9C57C}"/>
          </ac:spMkLst>
        </pc:spChg>
        <pc:spChg chg="add del mod">
          <ac:chgData name="Jessica Roberts" userId="S::jessica.roberts@uwtsd.ac.uk::831782ca-6a3f-4cbd-8621-3600d0a72af9" providerId="AD" clId="Web-{B9A07B44-AE13-F2D6-C793-998E015AB1F7}" dt="2021-10-12T22:35:35.950" v="713"/>
          <ac:spMkLst>
            <pc:docMk/>
            <pc:sldMk cId="3202507375" sldId="563"/>
            <ac:spMk id="22" creationId="{18F337D5-3AB9-4DF8-9AF2-4A50BEB41469}"/>
          </ac:spMkLst>
        </pc:spChg>
        <pc:spChg chg="add">
          <ac:chgData name="Jessica Roberts" userId="S::jessica.roberts@uwtsd.ac.uk::831782ca-6a3f-4cbd-8621-3600d0a72af9" providerId="AD" clId="Web-{B9A07B44-AE13-F2D6-C793-998E015AB1F7}" dt="2021-10-12T22:35:44.888" v="716"/>
          <ac:spMkLst>
            <pc:docMk/>
            <pc:sldMk cId="3202507375" sldId="563"/>
            <ac:spMk id="24" creationId="{38FAA1A1-D861-433F-88FA-1E9D6FD31D11}"/>
          </ac:spMkLst>
        </pc:spChg>
        <pc:spChg chg="add">
          <ac:chgData name="Jessica Roberts" userId="S::jessica.roberts@uwtsd.ac.uk::831782ca-6a3f-4cbd-8621-3600d0a72af9" providerId="AD" clId="Web-{B9A07B44-AE13-F2D6-C793-998E015AB1F7}" dt="2021-10-12T22:35:44.888" v="716"/>
          <ac:spMkLst>
            <pc:docMk/>
            <pc:sldMk cId="3202507375" sldId="563"/>
            <ac:spMk id="26" creationId="{8D71EDA1-87BF-4D5D-AB79-F346FD19278A}"/>
          </ac:spMkLst>
        </pc:spChg>
        <pc:graphicFrameChg chg="del modGraphic">
          <ac:chgData name="Jessica Roberts" userId="S::jessica.roberts@uwtsd.ac.uk::831782ca-6a3f-4cbd-8621-3600d0a72af9" providerId="AD" clId="Web-{B9A07B44-AE13-F2D6-C793-998E015AB1F7}" dt="2021-10-12T22:35:31.841" v="712"/>
          <ac:graphicFrameMkLst>
            <pc:docMk/>
            <pc:sldMk cId="3202507375" sldId="563"/>
            <ac:graphicFrameMk id="5" creationId="{266F7D3E-A2F1-43A7-83CC-D0BA21CD8AB5}"/>
          </ac:graphicFrameMkLst>
        </pc:graphicFrameChg>
      </pc:sldChg>
      <pc:sldMasterChg chg="modSldLayout">
        <pc:chgData name="Jessica Roberts" userId="S::jessica.roberts@uwtsd.ac.uk::831782ca-6a3f-4cbd-8621-3600d0a72af9" providerId="AD" clId="Web-{B9A07B44-AE13-F2D6-C793-998E015AB1F7}" dt="2021-10-12T20:32:03.151" v="48"/>
        <pc:sldMasterMkLst>
          <pc:docMk/>
          <pc:sldMasterMk cId="1708353732" sldId="2147483684"/>
        </pc:sldMasterMkLst>
        <pc:sldLayoutChg chg="replId">
          <pc:chgData name="Jessica Roberts" userId="S::jessica.roberts@uwtsd.ac.uk::831782ca-6a3f-4cbd-8621-3600d0a72af9" providerId="AD" clId="Web-{B9A07B44-AE13-F2D6-C793-998E015AB1F7}" dt="2021-10-12T20:32:03.151" v="48"/>
          <pc:sldLayoutMkLst>
            <pc:docMk/>
            <pc:sldMasterMk cId="1708353732" sldId="2147483684"/>
            <pc:sldLayoutMk cId="1223798493" sldId="2147484017"/>
          </pc:sldLayoutMkLst>
        </pc:sldLayoutChg>
      </pc:sldMasterChg>
      <pc:sldMasterChg chg="add addSldLayout">
        <pc:chgData name="Jessica Roberts" userId="S::jessica.roberts@uwtsd.ac.uk::831782ca-6a3f-4cbd-8621-3600d0a72af9" providerId="AD" clId="Web-{B9A07B44-AE13-F2D6-C793-998E015AB1F7}" dt="2021-10-12T20:32:03.151" v="48"/>
        <pc:sldMasterMkLst>
          <pc:docMk/>
          <pc:sldMasterMk cId="987414858" sldId="2147483686"/>
        </pc:sldMasterMkLst>
        <pc:sldLayoutChg chg="add">
          <pc:chgData name="Jessica Roberts" userId="S::jessica.roberts@uwtsd.ac.uk::831782ca-6a3f-4cbd-8621-3600d0a72af9" providerId="AD" clId="Web-{B9A07B44-AE13-F2D6-C793-998E015AB1F7}" dt="2021-10-12T20:32:03.151" v="48"/>
          <pc:sldLayoutMkLst>
            <pc:docMk/>
            <pc:sldMasterMk cId="987414858" sldId="2147483686"/>
            <pc:sldLayoutMk cId="1320513021" sldId="2147483681"/>
          </pc:sldLayoutMkLst>
        </pc:sldLayoutChg>
      </pc:sldMasterChg>
      <pc:sldMasterChg chg="add addSldLayout">
        <pc:chgData name="Jessica Roberts" userId="S::jessica.roberts@uwtsd.ac.uk::831782ca-6a3f-4cbd-8621-3600d0a72af9" providerId="AD" clId="Web-{B9A07B44-AE13-F2D6-C793-998E015AB1F7}" dt="2021-10-12T19:51:23.612" v="0"/>
        <pc:sldMasterMkLst>
          <pc:docMk/>
          <pc:sldMasterMk cId="4129352207" sldId="2147483998"/>
        </pc:sldMasterMkLst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1622382784" sldId="2147483999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2169864860" sldId="2147484000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2794716166" sldId="2147484001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1705842969" sldId="2147484002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3170206542" sldId="2147484003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651201046" sldId="2147484004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3415617374" sldId="2147484005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2843815083" sldId="2147484006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1955232787" sldId="2147484007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1520439872" sldId="2147484008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363065882" sldId="2147484009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1240195844" sldId="2147484010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3958939620" sldId="2147484011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4019455483" sldId="2147484012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564408733" sldId="2147484013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4128864873" sldId="2147484014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2368591171" sldId="2147484015"/>
          </pc:sldLayoutMkLst>
        </pc:sldLayoutChg>
        <pc:sldLayoutChg chg="add">
          <pc:chgData name="Jessica Roberts" userId="S::jessica.roberts@uwtsd.ac.uk::831782ca-6a3f-4cbd-8621-3600d0a72af9" providerId="AD" clId="Web-{B9A07B44-AE13-F2D6-C793-998E015AB1F7}" dt="2021-10-12T19:51:23.612" v="0"/>
          <pc:sldLayoutMkLst>
            <pc:docMk/>
            <pc:sldMasterMk cId="4129352207" sldId="2147483998"/>
            <pc:sldLayoutMk cId="414933554" sldId="2147484016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27B2AA-5BD5-42E0-B329-68648CB429C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E1221164-5A27-4EFD-A62A-8AEAA305645C}">
      <dgm:prSet/>
      <dgm:spPr/>
      <dgm:t>
        <a:bodyPr/>
        <a:lstStyle/>
        <a:p>
          <a:r>
            <a:rPr lang="en-US"/>
            <a:t>Thoughts on writing a lesson plan?</a:t>
          </a:r>
        </a:p>
      </dgm:t>
    </dgm:pt>
    <dgm:pt modelId="{1A63EA32-3C4D-4D65-B074-DFAF6D5A4102}" type="parTrans" cxnId="{EE761ABF-5ADC-4EB0-8995-5A0454D002DD}">
      <dgm:prSet/>
      <dgm:spPr/>
      <dgm:t>
        <a:bodyPr/>
        <a:lstStyle/>
        <a:p>
          <a:endParaRPr lang="en-US"/>
        </a:p>
      </dgm:t>
    </dgm:pt>
    <dgm:pt modelId="{0F09494E-6C15-4398-A77B-1583C4EA5718}" type="sibTrans" cxnId="{EE761ABF-5ADC-4EB0-8995-5A0454D002DD}">
      <dgm:prSet/>
      <dgm:spPr/>
      <dgm:t>
        <a:bodyPr/>
        <a:lstStyle/>
        <a:p>
          <a:endParaRPr lang="en-US"/>
        </a:p>
      </dgm:t>
    </dgm:pt>
    <dgm:pt modelId="{47984E04-5824-4AFC-A3B4-2E6B0D7FFCDF}">
      <dgm:prSet/>
      <dgm:spPr/>
      <dgm:t>
        <a:bodyPr/>
        <a:lstStyle/>
        <a:p>
          <a:r>
            <a:rPr lang="en-US" i="1"/>
            <a:t>Which aspects of the </a:t>
          </a:r>
          <a:r>
            <a:rPr lang="en-US" i="1">
              <a:latin typeface="Calibri Light" panose="020F0302020204030204"/>
            </a:rPr>
            <a:t>planning</a:t>
          </a:r>
          <a:r>
            <a:rPr lang="en-US" i="1"/>
            <a:t> did you find easy/difficult to plan</a:t>
          </a:r>
        </a:p>
      </dgm:t>
    </dgm:pt>
    <dgm:pt modelId="{F679C80B-271F-4B99-A549-9CF5A310056D}" type="parTrans" cxnId="{F503D13C-E448-4AA0-BD17-84A1CAB496A5}">
      <dgm:prSet/>
      <dgm:spPr/>
      <dgm:t>
        <a:bodyPr/>
        <a:lstStyle/>
        <a:p>
          <a:endParaRPr lang="en-US"/>
        </a:p>
      </dgm:t>
    </dgm:pt>
    <dgm:pt modelId="{270B3CB7-44D3-42ED-876B-20AAE8D576A6}" type="sibTrans" cxnId="{F503D13C-E448-4AA0-BD17-84A1CAB496A5}">
      <dgm:prSet/>
      <dgm:spPr/>
      <dgm:t>
        <a:bodyPr/>
        <a:lstStyle/>
        <a:p>
          <a:endParaRPr lang="en-US"/>
        </a:p>
      </dgm:t>
    </dgm:pt>
    <dgm:pt modelId="{E22278BE-D839-4BD2-8445-F0330A3288DE}">
      <dgm:prSet/>
      <dgm:spPr/>
      <dgm:t>
        <a:bodyPr/>
        <a:lstStyle/>
        <a:p>
          <a:r>
            <a:rPr lang="en-US"/>
            <a:t>How will you move forward writing your own plans…what will be the biggest challenge ?</a:t>
          </a:r>
        </a:p>
      </dgm:t>
    </dgm:pt>
    <dgm:pt modelId="{DA68A86C-C5F4-42F2-9440-EC396018D413}" type="parTrans" cxnId="{5237C445-B2D4-462F-9C31-C4C2271D9D49}">
      <dgm:prSet/>
      <dgm:spPr/>
      <dgm:t>
        <a:bodyPr/>
        <a:lstStyle/>
        <a:p>
          <a:endParaRPr lang="en-US"/>
        </a:p>
      </dgm:t>
    </dgm:pt>
    <dgm:pt modelId="{6251FDDF-EDD1-4A4F-A678-CB9171517F74}" type="sibTrans" cxnId="{5237C445-B2D4-462F-9C31-C4C2271D9D49}">
      <dgm:prSet/>
      <dgm:spPr/>
      <dgm:t>
        <a:bodyPr/>
        <a:lstStyle/>
        <a:p>
          <a:endParaRPr lang="en-US"/>
        </a:p>
      </dgm:t>
    </dgm:pt>
    <dgm:pt modelId="{B25C12BB-7A70-4F9C-AB4D-4BB5DD8C6C58}" type="pres">
      <dgm:prSet presAssocID="{3D27B2AA-5BD5-42E0-B329-68648CB429C3}" presName="root" presStyleCnt="0">
        <dgm:presLayoutVars>
          <dgm:dir/>
          <dgm:resizeHandles val="exact"/>
        </dgm:presLayoutVars>
      </dgm:prSet>
      <dgm:spPr/>
    </dgm:pt>
    <dgm:pt modelId="{67F2DBAF-FC39-4E52-BBCB-284A525FCED8}" type="pres">
      <dgm:prSet presAssocID="{E1221164-5A27-4EFD-A62A-8AEAA305645C}" presName="compNode" presStyleCnt="0"/>
      <dgm:spPr/>
    </dgm:pt>
    <dgm:pt modelId="{5B3BDF13-32E7-4674-AF84-C86DD1E2F1F0}" type="pres">
      <dgm:prSet presAssocID="{E1221164-5A27-4EFD-A62A-8AEAA30564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8D7DDF4E-D4F0-41B9-9243-11E9DF37AB38}" type="pres">
      <dgm:prSet presAssocID="{E1221164-5A27-4EFD-A62A-8AEAA305645C}" presName="spaceRect" presStyleCnt="0"/>
      <dgm:spPr/>
    </dgm:pt>
    <dgm:pt modelId="{BF5D5EE0-3621-4C63-94F9-F8E292632CBB}" type="pres">
      <dgm:prSet presAssocID="{E1221164-5A27-4EFD-A62A-8AEAA305645C}" presName="textRect" presStyleLbl="revTx" presStyleIdx="0" presStyleCnt="3">
        <dgm:presLayoutVars>
          <dgm:chMax val="1"/>
          <dgm:chPref val="1"/>
        </dgm:presLayoutVars>
      </dgm:prSet>
      <dgm:spPr/>
    </dgm:pt>
    <dgm:pt modelId="{D8A5638C-F07D-4CCF-8DC8-78856FBF9F65}" type="pres">
      <dgm:prSet presAssocID="{0F09494E-6C15-4398-A77B-1583C4EA5718}" presName="sibTrans" presStyleCnt="0"/>
      <dgm:spPr/>
    </dgm:pt>
    <dgm:pt modelId="{D2065DF5-C466-44F1-A7E9-F0CF5BF87668}" type="pres">
      <dgm:prSet presAssocID="{47984E04-5824-4AFC-A3B4-2E6B0D7FFCDF}" presName="compNode" presStyleCnt="0"/>
      <dgm:spPr/>
    </dgm:pt>
    <dgm:pt modelId="{E1CA6DFC-C3E4-4CEF-9CAD-277440653029}" type="pres">
      <dgm:prSet presAssocID="{47984E04-5824-4AFC-A3B4-2E6B0D7FFCD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C5037E0-8A17-4826-89A2-80F778A855C1}" type="pres">
      <dgm:prSet presAssocID="{47984E04-5824-4AFC-A3B4-2E6B0D7FFCDF}" presName="spaceRect" presStyleCnt="0"/>
      <dgm:spPr/>
    </dgm:pt>
    <dgm:pt modelId="{422F0CCF-53C9-4D9D-B320-447B5F07A270}" type="pres">
      <dgm:prSet presAssocID="{47984E04-5824-4AFC-A3B4-2E6B0D7FFCDF}" presName="textRect" presStyleLbl="revTx" presStyleIdx="1" presStyleCnt="3">
        <dgm:presLayoutVars>
          <dgm:chMax val="1"/>
          <dgm:chPref val="1"/>
        </dgm:presLayoutVars>
      </dgm:prSet>
      <dgm:spPr/>
    </dgm:pt>
    <dgm:pt modelId="{2CA02D8D-0EE6-482D-9AB7-3ED4BFCADF91}" type="pres">
      <dgm:prSet presAssocID="{270B3CB7-44D3-42ED-876B-20AAE8D576A6}" presName="sibTrans" presStyleCnt="0"/>
      <dgm:spPr/>
    </dgm:pt>
    <dgm:pt modelId="{5FC0AA8C-767F-4469-8D63-254BA3C64645}" type="pres">
      <dgm:prSet presAssocID="{E22278BE-D839-4BD2-8445-F0330A3288DE}" presName="compNode" presStyleCnt="0"/>
      <dgm:spPr/>
    </dgm:pt>
    <dgm:pt modelId="{27685CAE-FCF1-4AF5-9C18-0F74C6546422}" type="pres">
      <dgm:prSet presAssocID="{E22278BE-D839-4BD2-8445-F0330A3288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4ACAA2AB-DA7D-4B18-A1CB-175F485A546E}" type="pres">
      <dgm:prSet presAssocID="{E22278BE-D839-4BD2-8445-F0330A3288DE}" presName="spaceRect" presStyleCnt="0"/>
      <dgm:spPr/>
    </dgm:pt>
    <dgm:pt modelId="{BE952731-61F2-472F-94A2-12A11FCEE3C6}" type="pres">
      <dgm:prSet presAssocID="{E22278BE-D839-4BD2-8445-F0330A3288D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6398B2A-5124-4A36-B275-ADDCA7C53DCD}" type="presOf" srcId="{47984E04-5824-4AFC-A3B4-2E6B0D7FFCDF}" destId="{422F0CCF-53C9-4D9D-B320-447B5F07A270}" srcOrd="0" destOrd="0" presId="urn:microsoft.com/office/officeart/2018/2/layout/IconLabelList"/>
    <dgm:cxn modelId="{6F470837-BD71-4FE5-AFBE-D841F37D7959}" type="presOf" srcId="{E22278BE-D839-4BD2-8445-F0330A3288DE}" destId="{BE952731-61F2-472F-94A2-12A11FCEE3C6}" srcOrd="0" destOrd="0" presId="urn:microsoft.com/office/officeart/2018/2/layout/IconLabelList"/>
    <dgm:cxn modelId="{F503D13C-E448-4AA0-BD17-84A1CAB496A5}" srcId="{3D27B2AA-5BD5-42E0-B329-68648CB429C3}" destId="{47984E04-5824-4AFC-A3B4-2E6B0D7FFCDF}" srcOrd="1" destOrd="0" parTransId="{F679C80B-271F-4B99-A549-9CF5A310056D}" sibTransId="{270B3CB7-44D3-42ED-876B-20AAE8D576A6}"/>
    <dgm:cxn modelId="{5237C445-B2D4-462F-9C31-C4C2271D9D49}" srcId="{3D27B2AA-5BD5-42E0-B329-68648CB429C3}" destId="{E22278BE-D839-4BD2-8445-F0330A3288DE}" srcOrd="2" destOrd="0" parTransId="{DA68A86C-C5F4-42F2-9440-EC396018D413}" sibTransId="{6251FDDF-EDD1-4A4F-A678-CB9171517F74}"/>
    <dgm:cxn modelId="{F44DD058-232F-40C0-997D-8345308F7528}" type="presOf" srcId="{3D27B2AA-5BD5-42E0-B329-68648CB429C3}" destId="{B25C12BB-7A70-4F9C-AB4D-4BB5DD8C6C58}" srcOrd="0" destOrd="0" presId="urn:microsoft.com/office/officeart/2018/2/layout/IconLabelList"/>
    <dgm:cxn modelId="{EE761ABF-5ADC-4EB0-8995-5A0454D002DD}" srcId="{3D27B2AA-5BD5-42E0-B329-68648CB429C3}" destId="{E1221164-5A27-4EFD-A62A-8AEAA305645C}" srcOrd="0" destOrd="0" parTransId="{1A63EA32-3C4D-4D65-B074-DFAF6D5A4102}" sibTransId="{0F09494E-6C15-4398-A77B-1583C4EA5718}"/>
    <dgm:cxn modelId="{7CF007E4-C827-4408-86EA-1FA3A7FFC2B0}" type="presOf" srcId="{E1221164-5A27-4EFD-A62A-8AEAA305645C}" destId="{BF5D5EE0-3621-4C63-94F9-F8E292632CBB}" srcOrd="0" destOrd="0" presId="urn:microsoft.com/office/officeart/2018/2/layout/IconLabelList"/>
    <dgm:cxn modelId="{0EDE461D-3F5F-448E-BFE6-15EAE58A5277}" type="presParOf" srcId="{B25C12BB-7A70-4F9C-AB4D-4BB5DD8C6C58}" destId="{67F2DBAF-FC39-4E52-BBCB-284A525FCED8}" srcOrd="0" destOrd="0" presId="urn:microsoft.com/office/officeart/2018/2/layout/IconLabelList"/>
    <dgm:cxn modelId="{EB2EEADA-BBA6-4357-B629-D860317D41B9}" type="presParOf" srcId="{67F2DBAF-FC39-4E52-BBCB-284A525FCED8}" destId="{5B3BDF13-32E7-4674-AF84-C86DD1E2F1F0}" srcOrd="0" destOrd="0" presId="urn:microsoft.com/office/officeart/2018/2/layout/IconLabelList"/>
    <dgm:cxn modelId="{12140D9B-FA2E-43E4-AF3C-9EF1F76FC6E6}" type="presParOf" srcId="{67F2DBAF-FC39-4E52-BBCB-284A525FCED8}" destId="{8D7DDF4E-D4F0-41B9-9243-11E9DF37AB38}" srcOrd="1" destOrd="0" presId="urn:microsoft.com/office/officeart/2018/2/layout/IconLabelList"/>
    <dgm:cxn modelId="{739A0CF8-8B3D-4A21-AAED-EE3C4F3DAAA5}" type="presParOf" srcId="{67F2DBAF-FC39-4E52-BBCB-284A525FCED8}" destId="{BF5D5EE0-3621-4C63-94F9-F8E292632CBB}" srcOrd="2" destOrd="0" presId="urn:microsoft.com/office/officeart/2018/2/layout/IconLabelList"/>
    <dgm:cxn modelId="{1A8DBCE7-9E69-48BB-B42A-ED9B91E197BD}" type="presParOf" srcId="{B25C12BB-7A70-4F9C-AB4D-4BB5DD8C6C58}" destId="{D8A5638C-F07D-4CCF-8DC8-78856FBF9F65}" srcOrd="1" destOrd="0" presId="urn:microsoft.com/office/officeart/2018/2/layout/IconLabelList"/>
    <dgm:cxn modelId="{8EAFED24-DB88-4203-8A72-40E9E644C514}" type="presParOf" srcId="{B25C12BB-7A70-4F9C-AB4D-4BB5DD8C6C58}" destId="{D2065DF5-C466-44F1-A7E9-F0CF5BF87668}" srcOrd="2" destOrd="0" presId="urn:microsoft.com/office/officeart/2018/2/layout/IconLabelList"/>
    <dgm:cxn modelId="{F7B64791-0EF7-4C8D-AF2D-EDA1ACAF9F67}" type="presParOf" srcId="{D2065DF5-C466-44F1-A7E9-F0CF5BF87668}" destId="{E1CA6DFC-C3E4-4CEF-9CAD-277440653029}" srcOrd="0" destOrd="0" presId="urn:microsoft.com/office/officeart/2018/2/layout/IconLabelList"/>
    <dgm:cxn modelId="{8F239878-B0D0-4043-B4B3-685871E354A0}" type="presParOf" srcId="{D2065DF5-C466-44F1-A7E9-F0CF5BF87668}" destId="{0C5037E0-8A17-4826-89A2-80F778A855C1}" srcOrd="1" destOrd="0" presId="urn:microsoft.com/office/officeart/2018/2/layout/IconLabelList"/>
    <dgm:cxn modelId="{3DF426B7-3020-415A-AAE1-DAFAF0E25104}" type="presParOf" srcId="{D2065DF5-C466-44F1-A7E9-F0CF5BF87668}" destId="{422F0CCF-53C9-4D9D-B320-447B5F07A270}" srcOrd="2" destOrd="0" presId="urn:microsoft.com/office/officeart/2018/2/layout/IconLabelList"/>
    <dgm:cxn modelId="{40C1C28B-C9AD-4573-9E15-362BB45C2430}" type="presParOf" srcId="{B25C12BB-7A70-4F9C-AB4D-4BB5DD8C6C58}" destId="{2CA02D8D-0EE6-482D-9AB7-3ED4BFCADF91}" srcOrd="3" destOrd="0" presId="urn:microsoft.com/office/officeart/2018/2/layout/IconLabelList"/>
    <dgm:cxn modelId="{A5A158E4-BCCA-4E21-9465-D688ACB01C14}" type="presParOf" srcId="{B25C12BB-7A70-4F9C-AB4D-4BB5DD8C6C58}" destId="{5FC0AA8C-767F-4469-8D63-254BA3C64645}" srcOrd="4" destOrd="0" presId="urn:microsoft.com/office/officeart/2018/2/layout/IconLabelList"/>
    <dgm:cxn modelId="{1673E874-4021-4B85-B52E-1FEEDA3A97E7}" type="presParOf" srcId="{5FC0AA8C-767F-4469-8D63-254BA3C64645}" destId="{27685CAE-FCF1-4AF5-9C18-0F74C6546422}" srcOrd="0" destOrd="0" presId="urn:microsoft.com/office/officeart/2018/2/layout/IconLabelList"/>
    <dgm:cxn modelId="{2551EEA1-67AA-4B82-AC4C-8DFC24EB5FE6}" type="presParOf" srcId="{5FC0AA8C-767F-4469-8D63-254BA3C64645}" destId="{4ACAA2AB-DA7D-4B18-A1CB-175F485A546E}" srcOrd="1" destOrd="0" presId="urn:microsoft.com/office/officeart/2018/2/layout/IconLabelList"/>
    <dgm:cxn modelId="{008E6695-0044-4D4B-99C5-0BA59BAB4523}" type="presParOf" srcId="{5FC0AA8C-767F-4469-8D63-254BA3C64645}" destId="{BE952731-61F2-472F-94A2-12A11FCEE3C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BA2369-9272-4323-92BE-5F63944FCDD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8330BD-67BE-4171-B0CE-58115A79B78A}">
      <dgm:prSet/>
      <dgm:spPr/>
      <dgm:t>
        <a:bodyPr/>
        <a:lstStyle/>
        <a:p>
          <a:r>
            <a:rPr lang="en-US"/>
            <a:t>P</a:t>
          </a:r>
          <a:r>
            <a:rPr lang="en-US" b="0"/>
            <a:t>repare your Micro Teach lesson, refer to the guidane on the previous slides</a:t>
          </a:r>
        </a:p>
      </dgm:t>
    </dgm:pt>
    <dgm:pt modelId="{6DC3D167-DA08-4842-AB9F-AC47F5990BC6}" type="parTrans" cxnId="{49AFCDA4-EB5D-4814-86A9-B4D805A51C90}">
      <dgm:prSet/>
      <dgm:spPr/>
      <dgm:t>
        <a:bodyPr/>
        <a:lstStyle/>
        <a:p>
          <a:endParaRPr lang="en-US"/>
        </a:p>
      </dgm:t>
    </dgm:pt>
    <dgm:pt modelId="{9E6D3337-5BE7-4B37-9C77-D96D530D31D6}" type="sibTrans" cxnId="{49AFCDA4-EB5D-4814-86A9-B4D805A51C90}">
      <dgm:prSet/>
      <dgm:spPr/>
      <dgm:t>
        <a:bodyPr/>
        <a:lstStyle/>
        <a:p>
          <a:endParaRPr lang="en-US"/>
        </a:p>
      </dgm:t>
    </dgm:pt>
    <dgm:pt modelId="{828BC1AC-A4BA-4E27-927A-12B0FEBC12AF}">
      <dgm:prSet phldr="0"/>
      <dgm:spPr/>
      <dgm:t>
        <a:bodyPr/>
        <a:lstStyle/>
        <a:p>
          <a:pPr rtl="0"/>
          <a:r>
            <a:rPr lang="en-US" b="0"/>
            <a:t>Create a lesson plan using Yr Athrofa template, considering all the points raised in this session</a:t>
          </a:r>
          <a:r>
            <a:rPr lang="en-US" b="0">
              <a:latin typeface="Calibri Light" panose="020F0302020204030204"/>
            </a:rPr>
            <a:t> and previous sessions</a:t>
          </a:r>
        </a:p>
      </dgm:t>
    </dgm:pt>
    <dgm:pt modelId="{F9676662-D0E7-483D-A4A0-4EC12FD9B079}" type="parTrans" cxnId="{0BB4691D-18FF-4EB2-A1D2-974718B56A3D}">
      <dgm:prSet/>
      <dgm:spPr/>
    </dgm:pt>
    <dgm:pt modelId="{6BE23813-1A0E-41A7-BF22-350EC6249C46}" type="sibTrans" cxnId="{0BB4691D-18FF-4EB2-A1D2-974718B56A3D}">
      <dgm:prSet/>
      <dgm:spPr/>
    </dgm:pt>
    <dgm:pt modelId="{4C27F7AB-E7A6-4E20-BE32-0DAA929CBEA5}">
      <dgm:prSet phldr="0"/>
      <dgm:spPr/>
      <dgm:t>
        <a:bodyPr/>
        <a:lstStyle/>
        <a:p>
          <a:pPr rtl="0"/>
          <a:r>
            <a:rPr lang="en-US" b="0">
              <a:latin typeface="Calibri Light" panose="020F0302020204030204"/>
            </a:rPr>
            <a:t>Develop your lesson and prepare your ppt presentation</a:t>
          </a:r>
        </a:p>
      </dgm:t>
    </dgm:pt>
    <dgm:pt modelId="{9B1524A1-0ADD-4CBD-B36B-D71ED7288EAD}" type="parTrans" cxnId="{20EFB82D-672D-4D23-9090-507135D4F60F}">
      <dgm:prSet/>
      <dgm:spPr/>
    </dgm:pt>
    <dgm:pt modelId="{337425D7-368B-4C6F-B100-8F484B978E6D}" type="sibTrans" cxnId="{20EFB82D-672D-4D23-9090-507135D4F60F}">
      <dgm:prSet/>
      <dgm:spPr/>
      <dgm:t>
        <a:bodyPr/>
        <a:lstStyle/>
        <a:p>
          <a:endParaRPr lang="en-GB"/>
        </a:p>
      </dgm:t>
    </dgm:pt>
    <dgm:pt modelId="{E9022228-3519-4F82-B90F-96F65E8801F6}" type="pres">
      <dgm:prSet presAssocID="{BABA2369-9272-4323-92BE-5F63944FCDD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C06358B-694D-4B0B-9340-7C469F15908F}" type="pres">
      <dgm:prSet presAssocID="{748330BD-67BE-4171-B0CE-58115A79B78A}" presName="hierRoot1" presStyleCnt="0"/>
      <dgm:spPr/>
    </dgm:pt>
    <dgm:pt modelId="{75698924-EDBE-4310-9ACC-8953F4AD512A}" type="pres">
      <dgm:prSet presAssocID="{748330BD-67BE-4171-B0CE-58115A79B78A}" presName="composite" presStyleCnt="0"/>
      <dgm:spPr/>
    </dgm:pt>
    <dgm:pt modelId="{8B3B9273-0B7A-41A9-A50B-4507D0152F45}" type="pres">
      <dgm:prSet presAssocID="{748330BD-67BE-4171-B0CE-58115A79B78A}" presName="background" presStyleLbl="node0" presStyleIdx="0" presStyleCnt="3"/>
      <dgm:spPr/>
    </dgm:pt>
    <dgm:pt modelId="{05499DED-9B47-4465-883C-6EFF17000DC1}" type="pres">
      <dgm:prSet presAssocID="{748330BD-67BE-4171-B0CE-58115A79B78A}" presName="text" presStyleLbl="fgAcc0" presStyleIdx="0" presStyleCnt="3">
        <dgm:presLayoutVars>
          <dgm:chPref val="3"/>
        </dgm:presLayoutVars>
      </dgm:prSet>
      <dgm:spPr/>
    </dgm:pt>
    <dgm:pt modelId="{99542A38-D0E8-4BF0-A8AC-B41C65F12B08}" type="pres">
      <dgm:prSet presAssocID="{748330BD-67BE-4171-B0CE-58115A79B78A}" presName="hierChild2" presStyleCnt="0"/>
      <dgm:spPr/>
    </dgm:pt>
    <dgm:pt modelId="{1865DDB2-F740-4FC9-AC30-68150D60073F}" type="pres">
      <dgm:prSet presAssocID="{828BC1AC-A4BA-4E27-927A-12B0FEBC12AF}" presName="hierRoot1" presStyleCnt="0"/>
      <dgm:spPr/>
    </dgm:pt>
    <dgm:pt modelId="{98E03BE1-3C6D-4D3B-AF11-58EC5F6E4CF1}" type="pres">
      <dgm:prSet presAssocID="{828BC1AC-A4BA-4E27-927A-12B0FEBC12AF}" presName="composite" presStyleCnt="0"/>
      <dgm:spPr/>
    </dgm:pt>
    <dgm:pt modelId="{FE239822-FC6E-4086-AFD0-156864B59E12}" type="pres">
      <dgm:prSet presAssocID="{828BC1AC-A4BA-4E27-927A-12B0FEBC12AF}" presName="background" presStyleLbl="node0" presStyleIdx="1" presStyleCnt="3"/>
      <dgm:spPr/>
    </dgm:pt>
    <dgm:pt modelId="{523248EB-36D6-4147-86AB-88DA4FC5FC96}" type="pres">
      <dgm:prSet presAssocID="{828BC1AC-A4BA-4E27-927A-12B0FEBC12AF}" presName="text" presStyleLbl="fgAcc0" presStyleIdx="1" presStyleCnt="3">
        <dgm:presLayoutVars>
          <dgm:chPref val="3"/>
        </dgm:presLayoutVars>
      </dgm:prSet>
      <dgm:spPr/>
    </dgm:pt>
    <dgm:pt modelId="{A739E4A5-C149-482E-841A-CEFFDB62BC82}" type="pres">
      <dgm:prSet presAssocID="{828BC1AC-A4BA-4E27-927A-12B0FEBC12AF}" presName="hierChild2" presStyleCnt="0"/>
      <dgm:spPr/>
    </dgm:pt>
    <dgm:pt modelId="{5D74E658-BB1C-4AC2-B4F0-93E8ED209507}" type="pres">
      <dgm:prSet presAssocID="{4C27F7AB-E7A6-4E20-BE32-0DAA929CBEA5}" presName="hierRoot1" presStyleCnt="0"/>
      <dgm:spPr/>
    </dgm:pt>
    <dgm:pt modelId="{99ECE597-FAC3-4558-91E7-7FD19DFC7204}" type="pres">
      <dgm:prSet presAssocID="{4C27F7AB-E7A6-4E20-BE32-0DAA929CBEA5}" presName="composite" presStyleCnt="0"/>
      <dgm:spPr/>
    </dgm:pt>
    <dgm:pt modelId="{E2C2ED0F-468F-48C1-A0AA-B47A8EF80CE7}" type="pres">
      <dgm:prSet presAssocID="{4C27F7AB-E7A6-4E20-BE32-0DAA929CBEA5}" presName="background" presStyleLbl="node0" presStyleIdx="2" presStyleCnt="3"/>
      <dgm:spPr/>
    </dgm:pt>
    <dgm:pt modelId="{134C924C-9DE3-47D4-8661-3F9CE7D99FCE}" type="pres">
      <dgm:prSet presAssocID="{4C27F7AB-E7A6-4E20-BE32-0DAA929CBEA5}" presName="text" presStyleLbl="fgAcc0" presStyleIdx="2" presStyleCnt="3">
        <dgm:presLayoutVars>
          <dgm:chPref val="3"/>
        </dgm:presLayoutVars>
      </dgm:prSet>
      <dgm:spPr/>
    </dgm:pt>
    <dgm:pt modelId="{CC3B0B33-89F2-40DC-8939-57D3D37BD720}" type="pres">
      <dgm:prSet presAssocID="{4C27F7AB-E7A6-4E20-BE32-0DAA929CBEA5}" presName="hierChild2" presStyleCnt="0"/>
      <dgm:spPr/>
    </dgm:pt>
  </dgm:ptLst>
  <dgm:cxnLst>
    <dgm:cxn modelId="{5F2D9F0B-9E87-4EFF-9828-660E8C1C157A}" type="presOf" srcId="{828BC1AC-A4BA-4E27-927A-12B0FEBC12AF}" destId="{523248EB-36D6-4147-86AB-88DA4FC5FC96}" srcOrd="0" destOrd="0" presId="urn:microsoft.com/office/officeart/2005/8/layout/hierarchy1"/>
    <dgm:cxn modelId="{0BB4691D-18FF-4EB2-A1D2-974718B56A3D}" srcId="{BABA2369-9272-4323-92BE-5F63944FCDD2}" destId="{828BC1AC-A4BA-4E27-927A-12B0FEBC12AF}" srcOrd="1" destOrd="0" parTransId="{F9676662-D0E7-483D-A4A0-4EC12FD9B079}" sibTransId="{6BE23813-1A0E-41A7-BF22-350EC6249C46}"/>
    <dgm:cxn modelId="{20EFB82D-672D-4D23-9090-507135D4F60F}" srcId="{BABA2369-9272-4323-92BE-5F63944FCDD2}" destId="{4C27F7AB-E7A6-4E20-BE32-0DAA929CBEA5}" srcOrd="2" destOrd="0" parTransId="{9B1524A1-0ADD-4CBD-B36B-D71ED7288EAD}" sibTransId="{337425D7-368B-4C6F-B100-8F484B978E6D}"/>
    <dgm:cxn modelId="{A84B0865-C63B-4A1E-9A10-1351EED245E3}" type="presOf" srcId="{4C27F7AB-E7A6-4E20-BE32-0DAA929CBEA5}" destId="{134C924C-9DE3-47D4-8661-3F9CE7D99FCE}" srcOrd="0" destOrd="0" presId="urn:microsoft.com/office/officeart/2005/8/layout/hierarchy1"/>
    <dgm:cxn modelId="{D19C3FA4-0A04-4E1B-85BC-18D3710C25D1}" type="presOf" srcId="{BABA2369-9272-4323-92BE-5F63944FCDD2}" destId="{E9022228-3519-4F82-B90F-96F65E8801F6}" srcOrd="0" destOrd="0" presId="urn:microsoft.com/office/officeart/2005/8/layout/hierarchy1"/>
    <dgm:cxn modelId="{49AFCDA4-EB5D-4814-86A9-B4D805A51C90}" srcId="{BABA2369-9272-4323-92BE-5F63944FCDD2}" destId="{748330BD-67BE-4171-B0CE-58115A79B78A}" srcOrd="0" destOrd="0" parTransId="{6DC3D167-DA08-4842-AB9F-AC47F5990BC6}" sibTransId="{9E6D3337-5BE7-4B37-9C77-D96D530D31D6}"/>
    <dgm:cxn modelId="{D750ABEB-9678-4101-A939-D7F4597561C0}" type="presOf" srcId="{748330BD-67BE-4171-B0CE-58115A79B78A}" destId="{05499DED-9B47-4465-883C-6EFF17000DC1}" srcOrd="0" destOrd="0" presId="urn:microsoft.com/office/officeart/2005/8/layout/hierarchy1"/>
    <dgm:cxn modelId="{F98C59A2-8BCA-4159-83FF-CAFBFCFABAA7}" type="presParOf" srcId="{E9022228-3519-4F82-B90F-96F65E8801F6}" destId="{8C06358B-694D-4B0B-9340-7C469F15908F}" srcOrd="0" destOrd="0" presId="urn:microsoft.com/office/officeart/2005/8/layout/hierarchy1"/>
    <dgm:cxn modelId="{34DB655E-7C59-4EEE-830B-073B1A67589E}" type="presParOf" srcId="{8C06358B-694D-4B0B-9340-7C469F15908F}" destId="{75698924-EDBE-4310-9ACC-8953F4AD512A}" srcOrd="0" destOrd="0" presId="urn:microsoft.com/office/officeart/2005/8/layout/hierarchy1"/>
    <dgm:cxn modelId="{FBB5CE7D-3FCD-43EE-8EB9-04C15F4640AB}" type="presParOf" srcId="{75698924-EDBE-4310-9ACC-8953F4AD512A}" destId="{8B3B9273-0B7A-41A9-A50B-4507D0152F45}" srcOrd="0" destOrd="0" presId="urn:microsoft.com/office/officeart/2005/8/layout/hierarchy1"/>
    <dgm:cxn modelId="{16A676BF-D1F7-4128-861D-C17BBEBEF8AB}" type="presParOf" srcId="{75698924-EDBE-4310-9ACC-8953F4AD512A}" destId="{05499DED-9B47-4465-883C-6EFF17000DC1}" srcOrd="1" destOrd="0" presId="urn:microsoft.com/office/officeart/2005/8/layout/hierarchy1"/>
    <dgm:cxn modelId="{0CD65B3B-EB92-4716-A95F-F144848CADEF}" type="presParOf" srcId="{8C06358B-694D-4B0B-9340-7C469F15908F}" destId="{99542A38-D0E8-4BF0-A8AC-B41C65F12B08}" srcOrd="1" destOrd="0" presId="urn:microsoft.com/office/officeart/2005/8/layout/hierarchy1"/>
    <dgm:cxn modelId="{B9A23ADE-ED65-4565-9294-19F31A69FC85}" type="presParOf" srcId="{E9022228-3519-4F82-B90F-96F65E8801F6}" destId="{1865DDB2-F740-4FC9-AC30-68150D60073F}" srcOrd="1" destOrd="0" presId="urn:microsoft.com/office/officeart/2005/8/layout/hierarchy1"/>
    <dgm:cxn modelId="{67329EC8-8AF7-4137-871B-3293B8B77291}" type="presParOf" srcId="{1865DDB2-F740-4FC9-AC30-68150D60073F}" destId="{98E03BE1-3C6D-4D3B-AF11-58EC5F6E4CF1}" srcOrd="0" destOrd="0" presId="urn:microsoft.com/office/officeart/2005/8/layout/hierarchy1"/>
    <dgm:cxn modelId="{8FF207F9-2833-43ED-8724-D23DE98EDDEB}" type="presParOf" srcId="{98E03BE1-3C6D-4D3B-AF11-58EC5F6E4CF1}" destId="{FE239822-FC6E-4086-AFD0-156864B59E12}" srcOrd="0" destOrd="0" presId="urn:microsoft.com/office/officeart/2005/8/layout/hierarchy1"/>
    <dgm:cxn modelId="{36E1BDFB-B8DF-4D57-B8D0-85433D97DD59}" type="presParOf" srcId="{98E03BE1-3C6D-4D3B-AF11-58EC5F6E4CF1}" destId="{523248EB-36D6-4147-86AB-88DA4FC5FC96}" srcOrd="1" destOrd="0" presId="urn:microsoft.com/office/officeart/2005/8/layout/hierarchy1"/>
    <dgm:cxn modelId="{CEDC0BE2-5057-4DB5-9907-443055ADBD91}" type="presParOf" srcId="{1865DDB2-F740-4FC9-AC30-68150D60073F}" destId="{A739E4A5-C149-482E-841A-CEFFDB62BC82}" srcOrd="1" destOrd="0" presId="urn:microsoft.com/office/officeart/2005/8/layout/hierarchy1"/>
    <dgm:cxn modelId="{199ABE5E-DA82-4629-9515-66E6308886B6}" type="presParOf" srcId="{E9022228-3519-4F82-B90F-96F65E8801F6}" destId="{5D74E658-BB1C-4AC2-B4F0-93E8ED209507}" srcOrd="2" destOrd="0" presId="urn:microsoft.com/office/officeart/2005/8/layout/hierarchy1"/>
    <dgm:cxn modelId="{A6B3C9D9-2CBD-4F26-ABB3-A894209CCFAC}" type="presParOf" srcId="{5D74E658-BB1C-4AC2-B4F0-93E8ED209507}" destId="{99ECE597-FAC3-4558-91E7-7FD19DFC7204}" srcOrd="0" destOrd="0" presId="urn:microsoft.com/office/officeart/2005/8/layout/hierarchy1"/>
    <dgm:cxn modelId="{F6EF9E70-E1A5-4481-9AFF-3320D8E113E0}" type="presParOf" srcId="{99ECE597-FAC3-4558-91E7-7FD19DFC7204}" destId="{E2C2ED0F-468F-48C1-A0AA-B47A8EF80CE7}" srcOrd="0" destOrd="0" presId="urn:microsoft.com/office/officeart/2005/8/layout/hierarchy1"/>
    <dgm:cxn modelId="{FAB246F7-BA14-42C4-8C1B-BA9660B6E020}" type="presParOf" srcId="{99ECE597-FAC3-4558-91E7-7FD19DFC7204}" destId="{134C924C-9DE3-47D4-8661-3F9CE7D99FCE}" srcOrd="1" destOrd="0" presId="urn:microsoft.com/office/officeart/2005/8/layout/hierarchy1"/>
    <dgm:cxn modelId="{88838601-8ED4-4C0C-9E88-80BB6192F8B8}" type="presParOf" srcId="{5D74E658-BB1C-4AC2-B4F0-93E8ED209507}" destId="{CC3B0B33-89F2-40DC-8939-57D3D37BD72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BDF13-32E7-4674-AF84-C86DD1E2F1F0}">
      <dsp:nvSpPr>
        <dsp:cNvPr id="0" name=""/>
        <dsp:cNvSpPr/>
      </dsp:nvSpPr>
      <dsp:spPr>
        <a:xfrm>
          <a:off x="1082105" y="878242"/>
          <a:ext cx="1485526" cy="14855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D5EE0-3621-4C63-94F9-F8E292632CBB}">
      <dsp:nvSpPr>
        <dsp:cNvPr id="0" name=""/>
        <dsp:cNvSpPr/>
      </dsp:nvSpPr>
      <dsp:spPr>
        <a:xfrm>
          <a:off x="174284" y="2753095"/>
          <a:ext cx="33011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Thoughts on writing a lesson plan?</a:t>
          </a:r>
        </a:p>
      </dsp:txBody>
      <dsp:txXfrm>
        <a:off x="174284" y="2753095"/>
        <a:ext cx="3301169" cy="720000"/>
      </dsp:txXfrm>
    </dsp:sp>
    <dsp:sp modelId="{E1CA6DFC-C3E4-4CEF-9CAD-277440653029}">
      <dsp:nvSpPr>
        <dsp:cNvPr id="0" name=""/>
        <dsp:cNvSpPr/>
      </dsp:nvSpPr>
      <dsp:spPr>
        <a:xfrm>
          <a:off x="4960980" y="878242"/>
          <a:ext cx="1485526" cy="14855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2F0CCF-53C9-4D9D-B320-447B5F07A270}">
      <dsp:nvSpPr>
        <dsp:cNvPr id="0" name=""/>
        <dsp:cNvSpPr/>
      </dsp:nvSpPr>
      <dsp:spPr>
        <a:xfrm>
          <a:off x="4053158" y="2753095"/>
          <a:ext cx="33011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1" kern="1200"/>
            <a:t>Which aspects of the </a:t>
          </a:r>
          <a:r>
            <a:rPr lang="en-US" sz="1700" i="1" kern="1200">
              <a:latin typeface="Calibri Light" panose="020F0302020204030204"/>
            </a:rPr>
            <a:t>planning</a:t>
          </a:r>
          <a:r>
            <a:rPr lang="en-US" sz="1700" i="1" kern="1200"/>
            <a:t> did you find easy/difficult to plan</a:t>
          </a:r>
        </a:p>
      </dsp:txBody>
      <dsp:txXfrm>
        <a:off x="4053158" y="2753095"/>
        <a:ext cx="3301169" cy="720000"/>
      </dsp:txXfrm>
    </dsp:sp>
    <dsp:sp modelId="{27685CAE-FCF1-4AF5-9C18-0F74C6546422}">
      <dsp:nvSpPr>
        <dsp:cNvPr id="0" name=""/>
        <dsp:cNvSpPr/>
      </dsp:nvSpPr>
      <dsp:spPr>
        <a:xfrm>
          <a:off x="8839854" y="878242"/>
          <a:ext cx="1485526" cy="14855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52731-61F2-472F-94A2-12A11FCEE3C6}">
      <dsp:nvSpPr>
        <dsp:cNvPr id="0" name=""/>
        <dsp:cNvSpPr/>
      </dsp:nvSpPr>
      <dsp:spPr>
        <a:xfrm>
          <a:off x="7932033" y="2753095"/>
          <a:ext cx="33011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will you move forward writing your own plans…what will be the biggest challenge ?</a:t>
          </a:r>
        </a:p>
      </dsp:txBody>
      <dsp:txXfrm>
        <a:off x="7932033" y="2753095"/>
        <a:ext cx="330116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B9273-0B7A-41A9-A50B-4507D0152F45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499DED-9B47-4465-883C-6EFF17000DC1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</a:t>
          </a:r>
          <a:r>
            <a:rPr lang="en-US" sz="2000" b="0" kern="1200"/>
            <a:t>repare your Micro Teach lesson, refer to the guidane on the previous slides</a:t>
          </a:r>
        </a:p>
      </dsp:txBody>
      <dsp:txXfrm>
        <a:off x="398656" y="1088253"/>
        <a:ext cx="2959127" cy="1837317"/>
      </dsp:txXfrm>
    </dsp:sp>
    <dsp:sp modelId="{FE239822-FC6E-4086-AFD0-156864B59E12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248EB-36D6-4147-86AB-88DA4FC5FC96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/>
            <a:t>Create a lesson plan using Yr Athrofa template, considering all the points raised in this session</a:t>
          </a:r>
          <a:r>
            <a:rPr lang="en-US" sz="2000" b="0" kern="1200">
              <a:latin typeface="Calibri Light" panose="020F0302020204030204"/>
            </a:rPr>
            <a:t> and previous sessions</a:t>
          </a:r>
        </a:p>
      </dsp:txBody>
      <dsp:txXfrm>
        <a:off x="4155097" y="1088253"/>
        <a:ext cx="2959127" cy="1837317"/>
      </dsp:txXfrm>
    </dsp:sp>
    <dsp:sp modelId="{E2C2ED0F-468F-48C1-A0AA-B47A8EF80CE7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4C924C-9DE3-47D4-8661-3F9CE7D99FCE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latin typeface="Calibri Light" panose="020F0302020204030204"/>
            </a:rPr>
            <a:t>Develop your lesson and prepare your ppt presentation</a:t>
          </a:r>
        </a:p>
      </dsp:txBody>
      <dsp:txXfrm>
        <a:off x="7911539" y="1088253"/>
        <a:ext cx="2959127" cy="18373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353F75-5790-4084-B476-2F2E80996D94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A3F0E9-AB64-4053-8CE1-C87DD250B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518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TM9rzc-pq8&amp;feature=emb_rel_end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>
                <a:hlinkClick r:id="rId3"/>
              </a:rPr>
              <a:t>https://www.youtube.com/watch?v=pTM9rzc-pq8&amp;feature=emb_rel_end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0D087E-D77A-4DA4-A5E9-703CFB4F632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505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>
                <a:solidFill>
                  <a:srgbClr val="666666"/>
                </a:solidFill>
                <a:effectLst/>
                <a:latin typeface="Roboto"/>
              </a:rPr>
              <a:t>teachers </a:t>
            </a:r>
            <a:r>
              <a:rPr lang="en-US" b="1" i="0">
                <a:solidFill>
                  <a:srgbClr val="767676"/>
                </a:solidFill>
                <a:effectLst/>
                <a:latin typeface="Roboto"/>
              </a:rPr>
              <a:t>plan</a:t>
            </a:r>
            <a:r>
              <a:rPr lang="en-US" b="0" i="0">
                <a:solidFill>
                  <a:srgbClr val="666666"/>
                </a:solidFill>
                <a:effectLst/>
                <a:latin typeface="Roboto"/>
              </a:rPr>
              <a:t> effectively, using clear objectives that children understand’.</a:t>
            </a:r>
            <a:endParaRPr lang="en-GB"/>
          </a:p>
          <a:p>
            <a:endParaRPr lang="en-GB"/>
          </a:p>
          <a:p>
            <a:r>
              <a:rPr lang="en-US" b="0" i="0">
                <a:effectLst/>
                <a:latin typeface="Lato"/>
              </a:rPr>
              <a:t>Lesson planning is a significant element of teaching-learning system. A lesson plan is a step-by-step guide that provides a structure for an essential learning. Before planning a lesson, it is essential to classify the learning outcomes for the class. It is important because it helps the teacher in maintaining a standard teaching pattern and does not let the class deviate from the topic. Pre-planning helps the teacher to be better equipped in answering questions asked by the students during the lecture. An effective lesson plan has three basic components; aims and objectives of the course, teaching and learning activities and, assessments to check student understanding of the topic.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A9E4493-9293-4EE9-A79B-B58989BDEA1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0764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word document for details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0D087E-D77A-4DA4-A5E9-703CFB4F632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163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2F7FBCA-4BE8-4FB5-91BD-69C6AC6BDB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6142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F7FBCA-4BE8-4FB5-91BD-69C6AC6BDB5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096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rtlCol="0"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 rtlCol="0"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pPr rtl="0"/>
            <a:fld id="{5BD8C97F-E21D-4A2A-B50E-4B7BD093DFEA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47955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A20B37-314E-425A-B38A-19BA42C40A80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24888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rtlCol="0"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rtlCol="0"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4F70861-393D-481E-B8BD-7571494059DA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96085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31E087-86EC-4E74-91E9-A5F67F0180FA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332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rtlCol="0"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27AC85-2739-43CE-A522-E36E555D332A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00255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C03370-CEEF-425B-B3BF-60A49F0E40D1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697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457AFB3-43FA-4464-B11B-9E38ECCBCE3E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09406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rtlCol="0" anchor="b">
            <a:normAutofit/>
          </a:bodyPr>
          <a:lstStyle>
            <a:lvl1pPr>
              <a:defRPr sz="3200" b="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66BB99-2663-430C-84C4-89422A7CFA22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0714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rtlCol="0"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rtlCol="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B56308-5DB2-4686-97A7-4CB6EB24D1A1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1099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523E5-C04F-413E-ABC2-287657286513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42774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238EBCF-3BA5-4B80-A535-F2BC8808F703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53620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19BE6-F740-43F1-AA47-EF4B86E8F7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A2C6EC-F696-48A5-AC35-C89A2A713F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CB92C-A721-4E11-9DDE-BE7C5DD41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22B8A-EC5C-4E2F-8732-77B26A212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EBAEF-83DB-4228-8049-C0C4CC123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873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10128-E023-470F-907A-663DDB5E2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813AB-7CA0-4EDB-84F8-D6FED01B6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3E6D54-7FA9-4B42-95B3-C46AAC740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A6106-50A8-4748-8038-3C98D5746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B888D-0C8C-43C9-8AEB-8DBFA1D10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562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CB7D6-C3AF-4E57-B1DE-15E3B35B7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D9E1AE-18FC-4D8C-B23D-8838E8B12C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23743A-4711-45D3-8271-8B5A1A1C4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3AC68-7E2D-4B72-B92A-E81149BF7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1C544-A420-4C4E-B020-FDBC3ABC2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7839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30DA1-F555-4007-B687-CCBD38A31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986C2-8F1D-4CEA-AFC9-93C0455080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B45FFD-649E-451C-BFB0-E2FF31B6A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69B73-BE6D-48EF-A61A-59292570B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3C945A-85F3-4DFA-BD28-E2D1D1648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CD252F-7ACA-41AF-A7FB-F3F0E767A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9251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04CB1-B842-4091-BD1B-BE9DF1046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3E17C6-8F4E-4F9D-9A05-9691495CB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B8D2B9-B1C9-4ED8-AC2F-7A117D8FDA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90AFEF-3750-445F-9B50-C94EA18F14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0AE88B-27F7-4DE6-A5DC-F84BB37251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786E12-F283-4766-9DFA-2DE18153F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66CADC-4867-4DBF-BD94-E4CCD59B6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C280E6-857B-469A-AD6E-E7ABE2929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9528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86CD4-035C-4C17-A297-A662A5590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A2238D-4979-4331-AA62-BBC452B29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5C2E94-286A-4B0A-80E0-DDBA9DA65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661191-2F68-4C00-9682-628C56C8F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6153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B5635-E785-4821-B9F5-3AC842EA7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AF41F0-4160-4285-9E73-72F0EF9BC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A8C453-CC8D-4AC4-AAA1-64AD2455D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0873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F6C7A-51DE-40E2-B201-AADB21CD1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2BC36-2984-4073-85C9-F3607D08B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99EB49-6877-4514-9273-95D6FC047C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27F0E7-B243-4178-93E1-FA61ABC5C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FB0359-E781-435A-8B11-03BABF618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AAFBDB-0EBD-444D-A823-093BFDE69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2086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AD60A-248D-4A2E-850D-A81C7412B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14E1B1-1A19-406F-8B8D-BBC31662CC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7F80CC-BCF2-45B1-9474-AE044A742F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BC36F9-EA41-4F68-A1F6-F9FAF66DC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8A4F44-63F9-48E3-8D51-3A17FF8CA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5140F-F039-4CBE-A85F-4F5BC0BD7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902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B81C9-EC9C-4F01-8FE4-A0F80F603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42F560-B131-4662-84A1-214FC760D3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8BC88-869B-4AFB-BDCD-F44E786E0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805803-B631-4986-9762-12A39C99A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16C9E-9B87-49A6-A941-5E055D21D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5645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27309C-9F2B-4530-9F43-A9AE9A1402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73D5B2-4735-4FCD-8501-45BFB6788E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1E5898-9F6B-4575-829C-E52E0841B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017619-8C65-45F9-861E-F6D57C535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6CEA3-4B78-46AB-9ED0-7AED17052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6818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2435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1296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7984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86224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1377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0694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7226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92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4151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67359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8128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68821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1" y="447188"/>
            <a:ext cx="10571999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3" y="2222287"/>
            <a:ext cx="10554575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>
                <a:solidFill>
                  <a:prstClr val="white"/>
                </a:solidFill>
              </a:rPr>
              <a:pPr/>
              <a:t>10/21/2021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>
                <a:solidFill>
                  <a:srgbClr val="8664B0"/>
                </a:solidFill>
              </a:rPr>
              <a:pPr/>
              <a:t>‹#›</a:t>
            </a:fld>
            <a:endParaRPr lang="en-US">
              <a:solidFill>
                <a:srgbClr val="8664B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10949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E541-BADA-6145-B755-C69E3C6EFB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7FA2B3-86DD-F442-A990-AE90BD2BA8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6281E-9ABF-A34F-886C-F6722505B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50590-9F9A-443B-9295-A3931D8194B1}" type="datetime1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9DBD6-1646-C34B-B35D-B92124660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C31EF-5E55-E745-AE82-1BC5633C9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94829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525EA-F404-174E-AA3F-B41E4F222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817E-8A39-AB4F-A8CF-6288108F1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9FB55-E7B2-8245-B073-D9F33E92D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428E0-68D6-8D47-8D67-EFC4D0DC0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6981C-4338-3744-991D-9146D44E6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05334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3B67C-ADDB-1948-971F-D15A83604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67C4E5-2331-F541-8304-7C0337DDF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61735-0040-7D49-AC7C-AC4DCCC22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FACF8-E63D-4673-A128-83547867BB7A}" type="datetime1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B5444E-BDFC-5C4B-874A-9F0D1DC73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8E2DC9-901F-FA40-9158-EEE6FF0B6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77344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7ABC9-2D78-994E-958B-EF2EDF0D2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A1A59-0B39-8242-A115-CD8258D311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FB6B5E-F3D8-7D47-8EF3-E74540BA80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7AC98-5F9E-7940-A062-35E23CA93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10/21/2021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04B9D7-7F37-3A4A-A654-33D84AA49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A9576E-3F9D-314D-9A18-94CB0D022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69374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2A8B-D2CF-EB4F-94A9-FC9D5270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B12AC-F6D9-3240-97F7-0229FBF588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1FE0D-89F5-DA40-8D40-D5F15D0477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00A713-8D93-3D41-BB3A-B86F082801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2D4AB-CA9B-8342-AFF2-F0447F86AE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324772-749E-1144-B51C-053388F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10/21/2021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C41A17-2364-7949-B16E-55F77606E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B9FD81-DF64-544F-B7B4-FB20F5B45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3743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0AF60-8F98-6045-BB10-8797FA34E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508BF7-F37B-8247-B85A-A0BB5B179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10/21/2021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A435C5-89A5-8841-AF2D-2AEB141AF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6AF3B5-B136-A84E-9D10-CE45CDEBF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74575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655067-3A96-9C4F-BBEC-8C6EE6FD3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10/21/2021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E740E2-6EA4-4B47-B246-1B4CA7F6B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D0B02C-2808-4744-8CAC-AE2523372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61478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F44B5-42DA-0345-AA90-2790C382B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C8014-C3C5-FC48-AC0A-434FF5C2B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82FFB9-3B07-A14E-94F9-15D6E361A1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AC9BD7-8D42-7142-A65B-8F8A66CC7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10/21/2021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B9BBF-B9FE-F240-8943-5CE59AC6A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7F3790-53D5-5E4C-B311-C8F96DF0A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48859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CC2C8-5144-DF4D-A26E-BFBD76A94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A28185-4A58-DB4E-98A1-E73EF0EC36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32E92F-8665-F24D-B76F-705E546639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63452-3557-D843-A0A0-658323722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10/21/2021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E21C7-D66F-5A43-827F-0E029666A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0F97A-252A-2E4A-A8CC-9F18F1C62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78076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45D49-315E-0646-B591-0A2A14BDB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82C6F0-F3C0-FE47-8367-7B749F9358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20F19-B513-BE4B-88D3-51E460ED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CB3E8-BDB2-304E-90B2-62C45B67D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7523F-8544-164B-B011-5D29D474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22987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F1933C-80B8-2140-92DD-E16A944C6E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19F7B-4175-4343-B1E0-EB139016EA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2E46A-A344-8A4D-9CFE-DF2974489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1DEE0-34E5-4E0F-BEC1-4B8835F82CD1}" type="datetime1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447CD-BFD9-8F4A-ABB3-8B1E872B8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067AA-C197-E347-A7A2-8B39E5674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51482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61930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D38E3-B35F-4F21-B32C-C51C8F8AED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51936F-7853-4DA4-82E2-69F511F57E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26CCB-693C-473F-BFD3-1DEE84E6E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AD00E-4343-419C-8A30-A75EB5513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60A6A-F096-45EA-93BE-9659A776B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21940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55C90-0513-420B-B6DF-7FB16553F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9AD42-BDD9-4FFE-AD6E-0B4373B74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A578B-3AE4-4843-AD9B-3F46725B8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83183-4C70-4A1A-866B-D69FC5DEF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A2B76-C146-4DBF-806C-1E5C4E916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36107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96D96-0B0F-49A2-B59C-3970C222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0FD58-7267-4B4B-86B3-35210390E8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E4BDF-F908-4DB5-A9CE-2F13FA280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EC993-222A-4994-84DD-510537CE0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BBCB0-7898-432E-80B0-2493A527C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91404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B66AF-8539-4BF7-B747-74A5D685C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EF163-5B0F-42CF-8811-16FF31E532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81C9D1-BC3F-4DDC-8F10-707BE4F88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505E32-4673-4B06-BE76-EFEFD9875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AEE3C-75F9-4BDA-A6C4-9AA2EC0AF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C29F1-3B38-4DE1-BE83-3548B3A5D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47533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8CC44-FF18-40F3-A4D2-40572883F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DB9C57-CBD0-470A-9A30-85496B573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39927-93B2-427D-8502-E2952D29DB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993751-52E8-40AD-857A-F2570256C5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5BF2F7-C9ED-4875-B66A-42CC2E7367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F807FD-D9A4-4DAC-B8B1-352F37C7B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FFAEFA-4249-46C8-B206-06107F59D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39ADCF-90FE-4EA4-8E5C-56413D65E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0583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5F53D-49A6-4187-A292-10181CE55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F11BF-4A18-44AA-BB24-904375FD8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643E94-EFD1-468A-8635-E25260519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766746-9A88-4B43-98AA-E0E37F342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84378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7DCA39-8D41-42F6-9742-89367B5C5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171E3D-42F8-43D0-8167-D5141628E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23D38B-3959-4A07-8524-A36D7AD89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83776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D4F57-B8E1-454B-A1A9-2E48D09C6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5599B-6DC9-43EB-9D6E-1128CC245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659E98-9BF0-41C5-9568-6DC987096C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BB6EFF-F2CA-48C2-BECC-D1C225F7E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A72134-8002-4761-BC55-4CB3FAC85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827F97-E237-4C96-8E67-309687B08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98493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67E06-FF1F-4261-B665-1BA3FD79E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9AEBE9-899A-4A32-9C23-AC76E96F7D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3936F2-267B-433B-AD45-844F5D26AB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C70372-F2DF-4729-BDA2-740A94EF0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B5B476-A6DA-4724-B761-A8B754DA5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6FFFED-A0F0-4A9B-A4D4-2079F0F27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23820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7A06B-1ADA-4198-BB3F-DE93D886B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293AE5-58E9-4FEC-9E20-E2E86DE61D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A05C2-C546-4A6F-BE0D-4D6DC433B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47FF7D-E8E7-4A5D-83EE-77A7FBC00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A3417-AD80-476C-91D0-D64533254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4823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6052FD-7162-401C-8AA4-8999E17EC3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2E554-EF65-43CC-9419-1ED175C2DF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4AFBB-11DC-46DD-B332-8A559EAEF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33EF28-B9E8-442A-AC31-E73C47354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92A1C-393A-48FD-9570-C72CE71E2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0830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61911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153160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59267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128731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52454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73333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05097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13877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A70F276-1833-4A75-9C1D-A56E2295A68D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35336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92330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82998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25926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99023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38278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86486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71616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8429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2065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20104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61737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81508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232787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3987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6588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19584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93962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55483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408733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86487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591171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933554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10/21/2021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513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2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slideLayout" Target="../slideLayouts/slideLayout71.xml"/><Relationship Id="rId2" Type="http://schemas.openxmlformats.org/officeDocument/2006/relationships/slideLayout" Target="../slideLayouts/slideLayout61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9.xml"/><Relationship Id="rId13" Type="http://schemas.openxmlformats.org/officeDocument/2006/relationships/slideLayout" Target="../slideLayouts/slideLayout84.xml"/><Relationship Id="rId18" Type="http://schemas.openxmlformats.org/officeDocument/2006/relationships/slideLayout" Target="../slideLayouts/slideLayout89.xml"/><Relationship Id="rId3" Type="http://schemas.openxmlformats.org/officeDocument/2006/relationships/slideLayout" Target="../slideLayouts/slideLayout74.xml"/><Relationship Id="rId7" Type="http://schemas.openxmlformats.org/officeDocument/2006/relationships/slideLayout" Target="../slideLayouts/slideLayout78.xml"/><Relationship Id="rId12" Type="http://schemas.openxmlformats.org/officeDocument/2006/relationships/slideLayout" Target="../slideLayouts/slideLayout83.xml"/><Relationship Id="rId17" Type="http://schemas.openxmlformats.org/officeDocument/2006/relationships/slideLayout" Target="../slideLayouts/slideLayout88.xml"/><Relationship Id="rId2" Type="http://schemas.openxmlformats.org/officeDocument/2006/relationships/slideLayout" Target="../slideLayouts/slideLayout73.xml"/><Relationship Id="rId16" Type="http://schemas.openxmlformats.org/officeDocument/2006/relationships/slideLayout" Target="../slideLayouts/slideLayout87.xml"/><Relationship Id="rId1" Type="http://schemas.openxmlformats.org/officeDocument/2006/relationships/slideLayout" Target="../slideLayouts/slideLayout72.xml"/><Relationship Id="rId6" Type="http://schemas.openxmlformats.org/officeDocument/2006/relationships/slideLayout" Target="../slideLayouts/slideLayout77.xml"/><Relationship Id="rId11" Type="http://schemas.openxmlformats.org/officeDocument/2006/relationships/slideLayout" Target="../slideLayouts/slideLayout82.xml"/><Relationship Id="rId5" Type="http://schemas.openxmlformats.org/officeDocument/2006/relationships/slideLayout" Target="../slideLayouts/slideLayout76.xml"/><Relationship Id="rId15" Type="http://schemas.openxmlformats.org/officeDocument/2006/relationships/slideLayout" Target="../slideLayouts/slideLayout86.xml"/><Relationship Id="rId10" Type="http://schemas.openxmlformats.org/officeDocument/2006/relationships/slideLayout" Target="../slideLayouts/slideLayout81.xml"/><Relationship Id="rId19" Type="http://schemas.openxmlformats.org/officeDocument/2006/relationships/theme" Target="../theme/theme7.xml"/><Relationship Id="rId4" Type="http://schemas.openxmlformats.org/officeDocument/2006/relationships/slideLayout" Target="../slideLayouts/slideLayout75.xml"/><Relationship Id="rId9" Type="http://schemas.openxmlformats.org/officeDocument/2006/relationships/slideLayout" Target="../slideLayouts/slideLayout80.xml"/><Relationship Id="rId14" Type="http://schemas.openxmlformats.org/officeDocument/2006/relationships/slideLayout" Target="../slideLayouts/slideLayout85.xml"/></Relationships>
</file>

<file path=ppt/slideMasters/_rels/slideMaster8.xml.rels><?xml version="1.0" encoding="UTF-8" standalone="yes"?>
<Relationships xmlns="http://schemas.openxmlformats.org/package/2006/relationships"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fld id="{8BF361F9-78BE-463C-A810-00DC3E82C673}" type="datetime1">
              <a:rPr lang="en-GB" noProof="0" smtClean="0"/>
              <a:t>21/10/2021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92077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843" r:id="rId10"/>
    <p:sldLayoutId id="214748384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A2BE41-081B-494B-AD2F-A7CCC4294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4E88F-68FD-4BE3-A939-5985907453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868EA-42A1-45F1-9F0A-7048F9F1E1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FE4F3-A0D7-4DCD-9A80-E02B7A0DE671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51CD6-CE69-4AE8-A20E-81632C327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CEBF9F-44A0-41D7-829C-1FD10C40DA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160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6" r:id="rId1"/>
    <p:sldLayoutId id="2147483847" r:id="rId2"/>
    <p:sldLayoutId id="2147483848" r:id="rId3"/>
    <p:sldLayoutId id="2147483849" r:id="rId4"/>
    <p:sldLayoutId id="2147483850" r:id="rId5"/>
    <p:sldLayoutId id="2147483851" r:id="rId6"/>
    <p:sldLayoutId id="2147483852" r:id="rId7"/>
    <p:sldLayoutId id="2147483853" r:id="rId8"/>
    <p:sldLayoutId id="2147483854" r:id="rId9"/>
    <p:sldLayoutId id="2147483855" r:id="rId10"/>
    <p:sldLayoutId id="2147483683" r:id="rId11"/>
    <p:sldLayoutId id="214748388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4785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353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4017" r:id="rId2"/>
    <p:sldLayoutId id="2147483876" r:id="rId3"/>
    <p:sldLayoutId id="2147483877" r:id="rId4"/>
    <p:sldLayoutId id="2147483878" r:id="rId5"/>
    <p:sldLayoutId id="2147483874" r:id="rId6"/>
    <p:sldLayoutId id="2147483879" r:id="rId7"/>
    <p:sldLayoutId id="2147483869" r:id="rId8"/>
    <p:sldLayoutId id="2147483870" r:id="rId9"/>
    <p:sldLayoutId id="2147483871" r:id="rId10"/>
    <p:sldLayoutId id="2147483872" r:id="rId11"/>
    <p:sldLayoutId id="21474838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718F64-844E-BF48-9F90-C6EBA9791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084F38-A5F7-A344-AD59-5701B27012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256AC-30D1-F24E-A4BE-FD4E9D56D0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A6032-E557-7945-B79F-E7B491B637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B384B-FEDA-1B46-B9F6-BBEE188CBF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664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  <p:sldLayoutId id="2147483868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1A673D-4968-4746-B07C-597998054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626FD-DB77-460E-B315-3A57CAD39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7EB3D-AB42-4094-B3D4-79FD56B648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CD1DD-42E7-43D8-9AC4-88366F6E3B83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AABAE-6960-485A-8216-169CD66F59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27E6F-5A95-4784-AA1D-165982F715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818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1676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352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9" r:id="rId1"/>
    <p:sldLayoutId id="2147484000" r:id="rId2"/>
    <p:sldLayoutId id="2147484001" r:id="rId3"/>
    <p:sldLayoutId id="2147484002" r:id="rId4"/>
    <p:sldLayoutId id="2147484003" r:id="rId5"/>
    <p:sldLayoutId id="2147484004" r:id="rId6"/>
    <p:sldLayoutId id="2147484005" r:id="rId7"/>
    <p:sldLayoutId id="2147484006" r:id="rId8"/>
    <p:sldLayoutId id="2147484007" r:id="rId9"/>
    <p:sldLayoutId id="2147484008" r:id="rId10"/>
    <p:sldLayoutId id="2147484009" r:id="rId11"/>
    <p:sldLayoutId id="2147484010" r:id="rId12"/>
    <p:sldLayoutId id="2147484011" r:id="rId13"/>
    <p:sldLayoutId id="2147484012" r:id="rId14"/>
    <p:sldLayoutId id="2147484013" r:id="rId15"/>
    <p:sldLayoutId id="2147484014" r:id="rId16"/>
    <p:sldLayoutId id="2147484015" r:id="rId17"/>
    <p:sldLayoutId id="2147484016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10/21/2021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87414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32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teams.microsoft.com/l/file/189DD68C-743C-4C2F-B53B-06EA14B8EF46?tenantId=4e0f11f9-046e-4505-9cb8-db2152311e21&amp;fileType=docx&amp;objectUrl=https%3A%2F%2Fuowtsd.sharepoint.com%2Fteams%2FArwainydysgu-SLeadingtheLearning-UECAD6008%2FShared%20Documents%2FMaths%2FDay%208%20Planning%20and%20Sharing%20Ideas%2FSharing%20ideas.docx&amp;baseUrl=https%3A%2F%2Fuowtsd.sharepoint.com%2Fteams%2FArwainydysgu-SLeadingtheLearning-UECAD6008&amp;serviceName=teams&amp;threadId=19:a16000db542447349cb4d62cb079ad86@thread.tacv2&amp;groupId=b28adfa1-6da8-4af0-9768-ffae63d057e7" TargetMode="External"/><Relationship Id="rId1" Type="http://schemas.openxmlformats.org/officeDocument/2006/relationships/slideLayout" Target="../slideLayouts/slideLayout7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teams.microsoft.com/l/file/D8B8801B-0A55-4BA4-8D24-9B5D18F41742?tenantId=4e0f11f9-046e-4505-9cb8-db2152311e21&amp;fileType=docx&amp;objectUrl=https%3A%2F%2Fuowtsd.sharepoint.com%2Fteams%2FArwainydysgu-SLeadingtheLearning-UECAD6008%2FShared%20Documents%2FMaths%2FExamples%20of%20evidence%20for%20PLP.docx&amp;baseUrl=https%3A%2F%2Fuowtsd.sharepoint.com%2Fteams%2FArwainydysgu-SLeadingtheLearning-UECAD6008&amp;serviceName=teams&amp;threadId=19:a16000db542447349cb4d62cb079ad86@thread.tacv2&amp;groupId=b28adfa1-6da8-4af0-9768-ffae63d057e7" TargetMode="External"/><Relationship Id="rId1" Type="http://schemas.openxmlformats.org/officeDocument/2006/relationships/slideLayout" Target="../slideLayouts/slideLayout54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s://moodle.uwtsd.ac.uk/course/view.php?id=8520" TargetMode="External"/><Relationship Id="rId1" Type="http://schemas.openxmlformats.org/officeDocument/2006/relationships/slideLayout" Target="../slideLayouts/slideLayout54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4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5.xml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mathematics-and-numeracy/descriptions-of-learning/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7C80F3EA-0F2A-4EFE-8587-14F8DA728C54}"/>
              </a:ext>
            </a:extLst>
          </p:cNvPr>
          <p:cNvSpPr txBox="1"/>
          <p:nvPr/>
        </p:nvSpPr>
        <p:spPr>
          <a:xfrm>
            <a:off x="820189" y="552263"/>
            <a:ext cx="4799214" cy="25586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/>
              <a:t>Today’s discussion points….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200">
                <a:cs typeface="Calibri" panose="020F0502020204030204"/>
              </a:rPr>
              <a:t>Lesson planning – sharing ideas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Misconceptions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Differentiation</a:t>
            </a:r>
            <a:endParaRPr lang="en-US" sz="2200">
              <a:cs typeface="Calibri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cs typeface="Calibri"/>
              </a:rPr>
              <a:t>Modelling, scaffolding, demonstrating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cs typeface="Calibri"/>
              </a:rPr>
              <a:t>Use of effective questioning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cs typeface="Calibri"/>
              </a:rPr>
              <a:t>Assessment for Learning – how do we check for understanding?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cs typeface="Calibri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cs typeface="Calibri"/>
            </a:endParaRP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F5C808FC-2AC2-4788-97BD-4C21C7F7B0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54" r="29094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E8358F-0040-42C8-A855-668DE929B869}"/>
              </a:ext>
            </a:extLst>
          </p:cNvPr>
          <p:cNvSpPr txBox="1"/>
          <p:nvPr/>
        </p:nvSpPr>
        <p:spPr>
          <a:xfrm>
            <a:off x="722052" y="3375126"/>
            <a:ext cx="4243589" cy="25586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/>
              <a:t>Further ideas</a:t>
            </a:r>
            <a:endParaRPr lang="en-US" sz="2200">
              <a:cs typeface="Calibri" panose="020F0502020204030204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200">
                <a:cs typeface="Calibri" panose="020F0502020204030204"/>
              </a:rPr>
              <a:t>Teaching Standards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200">
                <a:cs typeface="Calibri" panose="020F0502020204030204"/>
              </a:rPr>
              <a:t>PLP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200">
                <a:cs typeface="Calibri" panose="020F0502020204030204"/>
              </a:rPr>
              <a:t>Micro Teach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200">
                <a:cs typeface="Calibri" panose="020F0502020204030204"/>
              </a:rPr>
              <a:t>Planning guide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200">
                <a:cs typeface="Calibri" panose="020F0502020204030204"/>
              </a:rPr>
              <a:t>Literature and resources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42206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16723" y="282769"/>
            <a:ext cx="10021209" cy="5447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dirty="0"/>
              <a:t>Task:</a:t>
            </a:r>
          </a:p>
          <a:p>
            <a:r>
              <a:rPr lang="en-GB" sz="2400" dirty="0"/>
              <a:t>Look through the 2019 Summer Numeracy GCSE papers (saved in Files area)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Chose a question/topic</a:t>
            </a:r>
            <a:endParaRPr lang="en-GB" dirty="0"/>
          </a:p>
          <a:p>
            <a:r>
              <a:rPr lang="en-GB" sz="2400" dirty="0"/>
              <a:t>Think about:-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Questions you will ask.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Misconceptions' learners might have.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Vocabulary learners might struggle with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Activities you would use/create</a:t>
            </a:r>
          </a:p>
          <a:p>
            <a:r>
              <a:rPr lang="en-GB" sz="2400" dirty="0"/>
              <a:t>Create:-</a:t>
            </a:r>
          </a:p>
          <a:p>
            <a:pPr marL="342900" indent="-342900">
              <a:buFont typeface="Arial,Sans-Serif"/>
              <a:buChar char="•"/>
            </a:pPr>
            <a:r>
              <a:rPr lang="en-GB" sz="2400" dirty="0">
                <a:ea typeface="+mn-lt"/>
                <a:cs typeface="+mn-lt"/>
              </a:rPr>
              <a:t>A plan (using the lesson plan template) of how you would deliver the lesson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</a:rPr>
              <a:t>based on the question you chose.</a:t>
            </a:r>
            <a:endParaRPr lang="en-US" sz="2400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A ppt or worksheet to share your ideas of the planned activity</a:t>
            </a:r>
            <a:endParaRPr lang="en-GB" sz="2400" dirty="0"/>
          </a:p>
          <a:p>
            <a:endParaRPr lang="en-GB" sz="2400"/>
          </a:p>
          <a:p>
            <a:r>
              <a:rPr lang="en-GB" dirty="0"/>
              <a:t>Running order  for the </a:t>
            </a:r>
            <a:r>
              <a:rPr lang="en-GB" dirty="0">
                <a:hlinkClick r:id="rId2"/>
              </a:rPr>
              <a:t>sharing of ideas</a:t>
            </a:r>
            <a:r>
              <a:rPr lang="en-GB" dirty="0"/>
              <a:t>. </a:t>
            </a:r>
          </a:p>
          <a:p>
            <a:r>
              <a:rPr lang="en-GB" dirty="0"/>
              <a:t>Please complete column 2 with the name of the topic you are sharing</a:t>
            </a:r>
          </a:p>
        </p:txBody>
      </p:sp>
    </p:spTree>
    <p:extLst>
      <p:ext uri="{BB962C8B-B14F-4D97-AF65-F5344CB8AC3E}">
        <p14:creationId xmlns:p14="http://schemas.microsoft.com/office/powerpoint/2010/main" val="2701088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2C5CF469-FCDF-4CE1-8DAA-049DA12A59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grayscl/>
          </a:blip>
          <a:srcRect b="15730"/>
          <a:stretch/>
        </p:blipFill>
        <p:spPr>
          <a:xfrm>
            <a:off x="20" y="-46172"/>
            <a:ext cx="12191980" cy="6857990"/>
          </a:xfrm>
          <a:prstGeom prst="rect">
            <a:avLst/>
          </a:prstGeom>
        </p:spPr>
      </p:pic>
      <p:sp>
        <p:nvSpPr>
          <p:cNvPr id="14" name="Freeform 12">
            <a:extLst>
              <a:ext uri="{FF2B5EF4-FFF2-40B4-BE49-F238E27FC236}">
                <a16:creationId xmlns:a16="http://schemas.microsoft.com/office/drawing/2014/main" id="{5625EBD2-B0F5-41AE-B3A7-8EC468264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1594" y="2311110"/>
            <a:ext cx="7028812" cy="2235780"/>
          </a:xfrm>
          <a:custGeom>
            <a:avLst/>
            <a:gdLst>
              <a:gd name="connsiteX0" fmla="*/ 0 w 8935452"/>
              <a:gd name="connsiteY0" fmla="*/ 0 h 3735526"/>
              <a:gd name="connsiteX1" fmla="*/ 8935452 w 8935452"/>
              <a:gd name="connsiteY1" fmla="*/ 0 h 3735526"/>
              <a:gd name="connsiteX2" fmla="*/ 8935452 w 8935452"/>
              <a:gd name="connsiteY2" fmla="*/ 3384463 h 3735526"/>
              <a:gd name="connsiteX3" fmla="*/ 4674433 w 8935452"/>
              <a:gd name="connsiteY3" fmla="*/ 3384463 h 3735526"/>
              <a:gd name="connsiteX4" fmla="*/ 4470816 w 8935452"/>
              <a:gd name="connsiteY4" fmla="*/ 3735526 h 3735526"/>
              <a:gd name="connsiteX5" fmla="*/ 4267200 w 8935452"/>
              <a:gd name="connsiteY5" fmla="*/ 3384463 h 3735526"/>
              <a:gd name="connsiteX6" fmla="*/ 0 w 8935452"/>
              <a:gd name="connsiteY6" fmla="*/ 3384463 h 3735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35452" h="3735526">
                <a:moveTo>
                  <a:pt x="0" y="0"/>
                </a:moveTo>
                <a:lnTo>
                  <a:pt x="8935452" y="0"/>
                </a:lnTo>
                <a:lnTo>
                  <a:pt x="8935452" y="3384463"/>
                </a:lnTo>
                <a:lnTo>
                  <a:pt x="4674433" y="3384463"/>
                </a:lnTo>
                <a:lnTo>
                  <a:pt x="4470816" y="3735526"/>
                </a:lnTo>
                <a:lnTo>
                  <a:pt x="4267200" y="3384463"/>
                </a:lnTo>
                <a:lnTo>
                  <a:pt x="0" y="3384463"/>
                </a:lnTo>
                <a:close/>
              </a:path>
            </a:pathLst>
          </a:custGeom>
          <a:solidFill>
            <a:schemeClr val="bg2"/>
          </a:solidFill>
          <a:ln w="190500" cap="sq" cmpd="thinThick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06B58-BE97-429F-8165-2FA6A0DD1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7062" y="2486025"/>
            <a:ext cx="5857875" cy="1676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chemeClr val="tx2"/>
                </a:solidFill>
              </a:rPr>
              <a:t>Sharing Ideas</a:t>
            </a:r>
          </a:p>
        </p:txBody>
      </p:sp>
    </p:spTree>
    <p:extLst>
      <p:ext uri="{BB962C8B-B14F-4D97-AF65-F5344CB8AC3E}">
        <p14:creationId xmlns:p14="http://schemas.microsoft.com/office/powerpoint/2010/main" val="139412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5116E49A-CA4D-4983-969D-19FE3C55F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03041" y="633619"/>
            <a:ext cx="4279383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4189" t="31828" r="59110" b="25811"/>
          <a:stretch/>
        </p:blipFill>
        <p:spPr>
          <a:xfrm>
            <a:off x="411480" y="1220707"/>
            <a:ext cx="6647688" cy="4316001"/>
          </a:xfrm>
          <a:prstGeom prst="rect">
            <a:avLst/>
          </a:prstGeom>
        </p:spPr>
      </p:pic>
      <p:sp>
        <p:nvSpPr>
          <p:cNvPr id="17" name="Rectangle 11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9033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1E2DF8-F6D8-4E5C-B76E-E082FD8C1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5691" y="2095174"/>
            <a:ext cx="3328416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ACF679-9A96-4973-AD4A-D3F62ACF09B2}"/>
              </a:ext>
            </a:extLst>
          </p:cNvPr>
          <p:cNvSpPr txBox="1"/>
          <p:nvPr/>
        </p:nvSpPr>
        <p:spPr>
          <a:xfrm>
            <a:off x="7962900" y="1307305"/>
            <a:ext cx="383262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/>
              <a:t>Task</a:t>
            </a:r>
          </a:p>
          <a:p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>
                <a:cs typeface="Calibri"/>
              </a:rPr>
              <a:t>Open the document entitled The Classroom Experiment.</a:t>
            </a:r>
          </a:p>
        </p:txBody>
      </p:sp>
    </p:spTree>
    <p:extLst>
      <p:ext uri="{BB962C8B-B14F-4D97-AF65-F5344CB8AC3E}">
        <p14:creationId xmlns:p14="http://schemas.microsoft.com/office/powerpoint/2010/main" val="4120541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6C5BE-E424-4C9B-9E0D-7CFBD345E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/>
              <a:t>Yr Athrofa Lesson Plan Template and </a:t>
            </a:r>
            <a:r>
              <a:rPr lang="en-US" sz="5400" b="1"/>
              <a:t>Planning Guide</a:t>
            </a:r>
            <a:endParaRPr lang="en-US" sz="5400">
              <a:cs typeface="Calibri Light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8A4E70F6-8524-4363-B51D-7982165117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31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8504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4C9F0-5256-D140-B16D-12EACCD90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>
                <a:cs typeface="Calibri Light"/>
              </a:rPr>
              <a:t>Planning the learning process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88234A-4F4C-4C18-B8EB-7A09CDF4F2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4789173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968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5" grpId="1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4885B0-8E2A-497F-BF72-13C6FEAAA7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620" y="863695"/>
            <a:ext cx="3511233" cy="3779995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Planning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46C331-19A3-4834-BA03-776AE43B20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620" y="3445329"/>
            <a:ext cx="3511233" cy="1583376"/>
          </a:xfrm>
        </p:spPr>
        <p:txBody>
          <a:bodyPr anchor="t">
            <a:normAutofit lnSpcReduction="10000"/>
          </a:bodyPr>
          <a:lstStyle/>
          <a:p>
            <a:r>
              <a:rPr lang="en-GB" sz="2200"/>
              <a:t>DEVELOPING PEDAGOGICAL KNOWLEDGE</a:t>
            </a:r>
          </a:p>
          <a:p>
            <a:r>
              <a:rPr lang="en-GB" sz="2200"/>
              <a:t>PROFESSIONAL Teaching STANDARDS</a:t>
            </a: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6" name="Picture 2" descr="Home Economics, Good Manners, Career Guidance, Healthy Nutrition – Lesson  Plans in Greek and English. – ELS | Erasmus+ Project">
            <a:extLst>
              <a:ext uri="{FF2B5EF4-FFF2-40B4-BE49-F238E27FC236}">
                <a16:creationId xmlns:a16="http://schemas.microsoft.com/office/drawing/2014/main" id="{F1575E64-CE3F-443E-B57B-3AD77004D8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6" r="-1" b="6000"/>
          <a:stretch/>
        </p:blipFill>
        <p:spPr bwMode="auto">
          <a:xfrm>
            <a:off x="4654295" y="10"/>
            <a:ext cx="753770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58495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048B5C6-DDB6-4730-B090-626C0C3A07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25" t="4280" r="3520" b="2996"/>
          <a:stretch/>
        </p:blipFill>
        <p:spPr>
          <a:xfrm>
            <a:off x="454478" y="246591"/>
            <a:ext cx="5638238" cy="5165756"/>
          </a:xfrm>
          <a:prstGeom prst="rect">
            <a:avLst/>
          </a:prstGeom>
        </p:spPr>
      </p:pic>
      <p:sp>
        <p:nvSpPr>
          <p:cNvPr id="3" name="Arrow: Right 2">
            <a:extLst>
              <a:ext uri="{FF2B5EF4-FFF2-40B4-BE49-F238E27FC236}">
                <a16:creationId xmlns:a16="http://schemas.microsoft.com/office/drawing/2014/main" id="{E8FBD054-BBA6-4C93-946C-4DB4EA024DC3}"/>
              </a:ext>
            </a:extLst>
          </p:cNvPr>
          <p:cNvSpPr/>
          <p:nvPr/>
        </p:nvSpPr>
        <p:spPr>
          <a:xfrm rot="10800000">
            <a:off x="5749671" y="4075683"/>
            <a:ext cx="976312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8D11D3EB-74B0-4144-9498-6AD09AEFFF3E}"/>
              </a:ext>
            </a:extLst>
          </p:cNvPr>
          <p:cNvSpPr/>
          <p:nvPr/>
        </p:nvSpPr>
        <p:spPr>
          <a:xfrm rot="10800000">
            <a:off x="5749670" y="4932932"/>
            <a:ext cx="976312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970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2" name="Rectangle 140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142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BA050-2FBB-E94F-A1BA-033630C63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6991" y="46037"/>
            <a:ext cx="4267200" cy="1351472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cs typeface="Calibri Light"/>
              </a:rPr>
              <a:t>Table Discussions</a:t>
            </a:r>
          </a:p>
        </p:txBody>
      </p:sp>
      <p:pic>
        <p:nvPicPr>
          <p:cNvPr id="4" name="Picture 3" descr="Conference room table">
            <a:extLst>
              <a:ext uri="{FF2B5EF4-FFF2-40B4-BE49-F238E27FC236}">
                <a16:creationId xmlns:a16="http://schemas.microsoft.com/office/drawing/2014/main" id="{ACC77504-6538-431E-8043-8DD5FB1BE6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904"/>
          <a:stretch/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592B47-3547-472D-9856-77431ADD7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5700" y="1158875"/>
            <a:ext cx="7713663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>
                <a:ea typeface="+mn-lt"/>
                <a:cs typeface="+mn-lt"/>
              </a:rPr>
              <a:t>Task 1 (10 minutes):</a:t>
            </a:r>
            <a:endParaRPr lang="en-US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>
                <a:ea typeface="+mn-lt"/>
                <a:cs typeface="+mn-lt"/>
              </a:rPr>
              <a:t>Open the Professional Teaching and Learning Standards document, look at the table on pages 4 -11, think about what we have done so far in this module that will support your evidence of demonstrating some of these standards.</a:t>
            </a:r>
            <a:endParaRPr lang="en-US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>
                <a:cs typeface="Calibri" panose="020F0502020204030204"/>
              </a:rPr>
              <a:t>Task 2 (5 minutes):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Think about what evidence you will gather during PTE1 to demonstrate how </a:t>
            </a:r>
            <a:r>
              <a:rPr lang="en-GB" b="1">
                <a:ea typeface="+mn-lt"/>
                <a:cs typeface="+mn-lt"/>
              </a:rPr>
              <a:t>you</a:t>
            </a:r>
            <a:r>
              <a:rPr lang="en-GB">
                <a:ea typeface="+mn-lt"/>
                <a:cs typeface="+mn-lt"/>
              </a:rPr>
              <a:t> have met aspects of the Professional Teaching and Learning Standards. Compile a list of the types of evidence you will obtain.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13319901-5EF0-4953-80F2-9CAE5789A7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6633703"/>
              </p:ext>
            </p:extLst>
          </p:nvPr>
        </p:nvGraphicFramePr>
        <p:xfrm>
          <a:off x="3821430" y="5516626"/>
          <a:ext cx="8168640" cy="111251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21080">
                  <a:extLst>
                    <a:ext uri="{9D8B030D-6E8A-4147-A177-3AD203B41FA5}">
                      <a16:colId xmlns:a16="http://schemas.microsoft.com/office/drawing/2014/main" val="439308189"/>
                    </a:ext>
                  </a:extLst>
                </a:gridCol>
                <a:gridCol w="1021080">
                  <a:extLst>
                    <a:ext uri="{9D8B030D-6E8A-4147-A177-3AD203B41FA5}">
                      <a16:colId xmlns:a16="http://schemas.microsoft.com/office/drawing/2014/main" val="1754934480"/>
                    </a:ext>
                  </a:extLst>
                </a:gridCol>
                <a:gridCol w="1021080">
                  <a:extLst>
                    <a:ext uri="{9D8B030D-6E8A-4147-A177-3AD203B41FA5}">
                      <a16:colId xmlns:a16="http://schemas.microsoft.com/office/drawing/2014/main" val="2735340091"/>
                    </a:ext>
                  </a:extLst>
                </a:gridCol>
                <a:gridCol w="1021080">
                  <a:extLst>
                    <a:ext uri="{9D8B030D-6E8A-4147-A177-3AD203B41FA5}">
                      <a16:colId xmlns:a16="http://schemas.microsoft.com/office/drawing/2014/main" val="1651674608"/>
                    </a:ext>
                  </a:extLst>
                </a:gridCol>
                <a:gridCol w="1021080">
                  <a:extLst>
                    <a:ext uri="{9D8B030D-6E8A-4147-A177-3AD203B41FA5}">
                      <a16:colId xmlns:a16="http://schemas.microsoft.com/office/drawing/2014/main" val="3961990010"/>
                    </a:ext>
                  </a:extLst>
                </a:gridCol>
                <a:gridCol w="1021080">
                  <a:extLst>
                    <a:ext uri="{9D8B030D-6E8A-4147-A177-3AD203B41FA5}">
                      <a16:colId xmlns:a16="http://schemas.microsoft.com/office/drawing/2014/main" val="1788389533"/>
                    </a:ext>
                  </a:extLst>
                </a:gridCol>
                <a:gridCol w="1021080">
                  <a:extLst>
                    <a:ext uri="{9D8B030D-6E8A-4147-A177-3AD203B41FA5}">
                      <a16:colId xmlns:a16="http://schemas.microsoft.com/office/drawing/2014/main" val="2372675421"/>
                    </a:ext>
                  </a:extLst>
                </a:gridCol>
                <a:gridCol w="1021080">
                  <a:extLst>
                    <a:ext uri="{9D8B030D-6E8A-4147-A177-3AD203B41FA5}">
                      <a16:colId xmlns:a16="http://schemas.microsoft.com/office/drawing/2014/main" val="39099823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Table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3252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Olivia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Rhun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Bron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Emilio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Sal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Glyn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68155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James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Hannah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Ella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Phillipa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Becca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Alex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84254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5561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4">
            <a:extLst>
              <a:ext uri="{FF2B5EF4-FFF2-40B4-BE49-F238E27FC236}">
                <a16:creationId xmlns:a16="http://schemas.microsoft.com/office/drawing/2014/main" id="{C232B152-3720-4D3B-97ED-45CE5483F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6">
            <a:extLst>
              <a:ext uri="{FF2B5EF4-FFF2-40B4-BE49-F238E27FC236}">
                <a16:creationId xmlns:a16="http://schemas.microsoft.com/office/drawing/2014/main" id="{11BAB570-FF10-4E96-8A3F-FA9804702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693698" cy="6858000"/>
          </a:xfrm>
          <a:custGeom>
            <a:avLst/>
            <a:gdLst>
              <a:gd name="connsiteX0" fmla="*/ 0 w 4693698"/>
              <a:gd name="connsiteY0" fmla="*/ 0 h 6858000"/>
              <a:gd name="connsiteX1" fmla="*/ 420914 w 4693698"/>
              <a:gd name="connsiteY1" fmla="*/ 0 h 6858000"/>
              <a:gd name="connsiteX2" fmla="*/ 1582057 w 4693698"/>
              <a:gd name="connsiteY2" fmla="*/ 0 h 6858000"/>
              <a:gd name="connsiteX3" fmla="*/ 4503903 w 4693698"/>
              <a:gd name="connsiteY3" fmla="*/ 0 h 6858000"/>
              <a:gd name="connsiteX4" fmla="*/ 4508943 w 4693698"/>
              <a:gd name="connsiteY4" fmla="*/ 66675 h 6858000"/>
              <a:gd name="connsiteX5" fmla="*/ 4517340 w 4693698"/>
              <a:gd name="connsiteY5" fmla="*/ 122237 h 6858000"/>
              <a:gd name="connsiteX6" fmla="*/ 4527418 w 4693698"/>
              <a:gd name="connsiteY6" fmla="*/ 174625 h 6858000"/>
              <a:gd name="connsiteX7" fmla="*/ 4544214 w 4693698"/>
              <a:gd name="connsiteY7" fmla="*/ 217487 h 6858000"/>
              <a:gd name="connsiteX8" fmla="*/ 4561010 w 4693698"/>
              <a:gd name="connsiteY8" fmla="*/ 260350 h 6858000"/>
              <a:gd name="connsiteX9" fmla="*/ 4581165 w 4693698"/>
              <a:gd name="connsiteY9" fmla="*/ 296862 h 6858000"/>
              <a:gd name="connsiteX10" fmla="*/ 4601320 w 4693698"/>
              <a:gd name="connsiteY10" fmla="*/ 334962 h 6858000"/>
              <a:gd name="connsiteX11" fmla="*/ 4619796 w 4693698"/>
              <a:gd name="connsiteY11" fmla="*/ 369887 h 6858000"/>
              <a:gd name="connsiteX12" fmla="*/ 4638271 w 4693698"/>
              <a:gd name="connsiteY12" fmla="*/ 409575 h 6858000"/>
              <a:gd name="connsiteX13" fmla="*/ 4655067 w 4693698"/>
              <a:gd name="connsiteY13" fmla="*/ 450850 h 6858000"/>
              <a:gd name="connsiteX14" fmla="*/ 4670184 w 4693698"/>
              <a:gd name="connsiteY14" fmla="*/ 496887 h 6858000"/>
              <a:gd name="connsiteX15" fmla="*/ 4681941 w 4693698"/>
              <a:gd name="connsiteY15" fmla="*/ 546100 h 6858000"/>
              <a:gd name="connsiteX16" fmla="*/ 4690339 w 4693698"/>
              <a:gd name="connsiteY16" fmla="*/ 606425 h 6858000"/>
              <a:gd name="connsiteX17" fmla="*/ 4693698 w 4693698"/>
              <a:gd name="connsiteY17" fmla="*/ 673100 h 6858000"/>
              <a:gd name="connsiteX18" fmla="*/ 4690339 w 4693698"/>
              <a:gd name="connsiteY18" fmla="*/ 744537 h 6858000"/>
              <a:gd name="connsiteX19" fmla="*/ 4681941 w 4693698"/>
              <a:gd name="connsiteY19" fmla="*/ 801687 h 6858000"/>
              <a:gd name="connsiteX20" fmla="*/ 4670184 w 4693698"/>
              <a:gd name="connsiteY20" fmla="*/ 854075 h 6858000"/>
              <a:gd name="connsiteX21" fmla="*/ 4655067 w 4693698"/>
              <a:gd name="connsiteY21" fmla="*/ 901700 h 6858000"/>
              <a:gd name="connsiteX22" fmla="*/ 4638271 w 4693698"/>
              <a:gd name="connsiteY22" fmla="*/ 942975 h 6858000"/>
              <a:gd name="connsiteX23" fmla="*/ 4618116 w 4693698"/>
              <a:gd name="connsiteY23" fmla="*/ 981075 h 6858000"/>
              <a:gd name="connsiteX24" fmla="*/ 4597961 w 4693698"/>
              <a:gd name="connsiteY24" fmla="*/ 1017587 h 6858000"/>
              <a:gd name="connsiteX25" fmla="*/ 4577806 w 4693698"/>
              <a:gd name="connsiteY25" fmla="*/ 1055687 h 6858000"/>
              <a:gd name="connsiteX26" fmla="*/ 4559330 w 4693698"/>
              <a:gd name="connsiteY26" fmla="*/ 1095375 h 6858000"/>
              <a:gd name="connsiteX27" fmla="*/ 4540854 w 4693698"/>
              <a:gd name="connsiteY27" fmla="*/ 1136650 h 6858000"/>
              <a:gd name="connsiteX28" fmla="*/ 4525739 w 4693698"/>
              <a:gd name="connsiteY28" fmla="*/ 1182687 h 6858000"/>
              <a:gd name="connsiteX29" fmla="*/ 4515661 w 4693698"/>
              <a:gd name="connsiteY29" fmla="*/ 1235075 h 6858000"/>
              <a:gd name="connsiteX30" fmla="*/ 4505583 w 4693698"/>
              <a:gd name="connsiteY30" fmla="*/ 1295400 h 6858000"/>
              <a:gd name="connsiteX31" fmla="*/ 4503903 w 4693698"/>
              <a:gd name="connsiteY31" fmla="*/ 1363662 h 6858000"/>
              <a:gd name="connsiteX32" fmla="*/ 4505583 w 4693698"/>
              <a:gd name="connsiteY32" fmla="*/ 1431925 h 6858000"/>
              <a:gd name="connsiteX33" fmla="*/ 4515661 w 4693698"/>
              <a:gd name="connsiteY33" fmla="*/ 1492250 h 6858000"/>
              <a:gd name="connsiteX34" fmla="*/ 4525739 w 4693698"/>
              <a:gd name="connsiteY34" fmla="*/ 1544637 h 6858000"/>
              <a:gd name="connsiteX35" fmla="*/ 4540854 w 4693698"/>
              <a:gd name="connsiteY35" fmla="*/ 1589087 h 6858000"/>
              <a:gd name="connsiteX36" fmla="*/ 4559330 w 4693698"/>
              <a:gd name="connsiteY36" fmla="*/ 1631950 h 6858000"/>
              <a:gd name="connsiteX37" fmla="*/ 4577806 w 4693698"/>
              <a:gd name="connsiteY37" fmla="*/ 1671637 h 6858000"/>
              <a:gd name="connsiteX38" fmla="*/ 4597961 w 4693698"/>
              <a:gd name="connsiteY38" fmla="*/ 1708150 h 6858000"/>
              <a:gd name="connsiteX39" fmla="*/ 4618116 w 4693698"/>
              <a:gd name="connsiteY39" fmla="*/ 1743075 h 6858000"/>
              <a:gd name="connsiteX40" fmla="*/ 4638271 w 4693698"/>
              <a:gd name="connsiteY40" fmla="*/ 1782762 h 6858000"/>
              <a:gd name="connsiteX41" fmla="*/ 4655067 w 4693698"/>
              <a:gd name="connsiteY41" fmla="*/ 1824037 h 6858000"/>
              <a:gd name="connsiteX42" fmla="*/ 4670184 w 4693698"/>
              <a:gd name="connsiteY42" fmla="*/ 1870075 h 6858000"/>
              <a:gd name="connsiteX43" fmla="*/ 4681941 w 4693698"/>
              <a:gd name="connsiteY43" fmla="*/ 1922462 h 6858000"/>
              <a:gd name="connsiteX44" fmla="*/ 4690339 w 4693698"/>
              <a:gd name="connsiteY44" fmla="*/ 1982787 h 6858000"/>
              <a:gd name="connsiteX45" fmla="*/ 4693698 w 4693698"/>
              <a:gd name="connsiteY45" fmla="*/ 2051050 h 6858000"/>
              <a:gd name="connsiteX46" fmla="*/ 4690339 w 4693698"/>
              <a:gd name="connsiteY46" fmla="*/ 2119312 h 6858000"/>
              <a:gd name="connsiteX47" fmla="*/ 4681941 w 4693698"/>
              <a:gd name="connsiteY47" fmla="*/ 2179637 h 6858000"/>
              <a:gd name="connsiteX48" fmla="*/ 4670184 w 4693698"/>
              <a:gd name="connsiteY48" fmla="*/ 2232025 h 6858000"/>
              <a:gd name="connsiteX49" fmla="*/ 4655067 w 4693698"/>
              <a:gd name="connsiteY49" fmla="*/ 2278062 h 6858000"/>
              <a:gd name="connsiteX50" fmla="*/ 4638271 w 4693698"/>
              <a:gd name="connsiteY50" fmla="*/ 2319337 h 6858000"/>
              <a:gd name="connsiteX51" fmla="*/ 4618116 w 4693698"/>
              <a:gd name="connsiteY51" fmla="*/ 2359025 h 6858000"/>
              <a:gd name="connsiteX52" fmla="*/ 4597961 w 4693698"/>
              <a:gd name="connsiteY52" fmla="*/ 2395537 h 6858000"/>
              <a:gd name="connsiteX53" fmla="*/ 4577806 w 4693698"/>
              <a:gd name="connsiteY53" fmla="*/ 2433637 h 6858000"/>
              <a:gd name="connsiteX54" fmla="*/ 4559330 w 4693698"/>
              <a:gd name="connsiteY54" fmla="*/ 2471737 h 6858000"/>
              <a:gd name="connsiteX55" fmla="*/ 4540854 w 4693698"/>
              <a:gd name="connsiteY55" fmla="*/ 2513012 h 6858000"/>
              <a:gd name="connsiteX56" fmla="*/ 4525739 w 4693698"/>
              <a:gd name="connsiteY56" fmla="*/ 2560637 h 6858000"/>
              <a:gd name="connsiteX57" fmla="*/ 4515661 w 4693698"/>
              <a:gd name="connsiteY57" fmla="*/ 2613025 h 6858000"/>
              <a:gd name="connsiteX58" fmla="*/ 4505583 w 4693698"/>
              <a:gd name="connsiteY58" fmla="*/ 2671762 h 6858000"/>
              <a:gd name="connsiteX59" fmla="*/ 4503903 w 4693698"/>
              <a:gd name="connsiteY59" fmla="*/ 2741612 h 6858000"/>
              <a:gd name="connsiteX60" fmla="*/ 4505583 w 4693698"/>
              <a:gd name="connsiteY60" fmla="*/ 2809875 h 6858000"/>
              <a:gd name="connsiteX61" fmla="*/ 4515661 w 4693698"/>
              <a:gd name="connsiteY61" fmla="*/ 2868612 h 6858000"/>
              <a:gd name="connsiteX62" fmla="*/ 4525739 w 4693698"/>
              <a:gd name="connsiteY62" fmla="*/ 2922587 h 6858000"/>
              <a:gd name="connsiteX63" fmla="*/ 4540854 w 4693698"/>
              <a:gd name="connsiteY63" fmla="*/ 2967037 h 6858000"/>
              <a:gd name="connsiteX64" fmla="*/ 4559330 w 4693698"/>
              <a:gd name="connsiteY64" fmla="*/ 3009900 h 6858000"/>
              <a:gd name="connsiteX65" fmla="*/ 4577806 w 4693698"/>
              <a:gd name="connsiteY65" fmla="*/ 3046412 h 6858000"/>
              <a:gd name="connsiteX66" fmla="*/ 4597961 w 4693698"/>
              <a:gd name="connsiteY66" fmla="*/ 3084512 h 6858000"/>
              <a:gd name="connsiteX67" fmla="*/ 4618116 w 4693698"/>
              <a:gd name="connsiteY67" fmla="*/ 3121025 h 6858000"/>
              <a:gd name="connsiteX68" fmla="*/ 4638271 w 4693698"/>
              <a:gd name="connsiteY68" fmla="*/ 3160712 h 6858000"/>
              <a:gd name="connsiteX69" fmla="*/ 4655067 w 4693698"/>
              <a:gd name="connsiteY69" fmla="*/ 3201987 h 6858000"/>
              <a:gd name="connsiteX70" fmla="*/ 4670184 w 4693698"/>
              <a:gd name="connsiteY70" fmla="*/ 3248025 h 6858000"/>
              <a:gd name="connsiteX71" fmla="*/ 4681941 w 4693698"/>
              <a:gd name="connsiteY71" fmla="*/ 3300412 h 6858000"/>
              <a:gd name="connsiteX72" fmla="*/ 4690339 w 4693698"/>
              <a:gd name="connsiteY72" fmla="*/ 3360737 h 6858000"/>
              <a:gd name="connsiteX73" fmla="*/ 4693698 w 4693698"/>
              <a:gd name="connsiteY73" fmla="*/ 3427412 h 6858000"/>
              <a:gd name="connsiteX74" fmla="*/ 4690339 w 4693698"/>
              <a:gd name="connsiteY74" fmla="*/ 3497262 h 6858000"/>
              <a:gd name="connsiteX75" fmla="*/ 4681941 w 4693698"/>
              <a:gd name="connsiteY75" fmla="*/ 3557587 h 6858000"/>
              <a:gd name="connsiteX76" fmla="*/ 4670184 w 4693698"/>
              <a:gd name="connsiteY76" fmla="*/ 3609975 h 6858000"/>
              <a:gd name="connsiteX77" fmla="*/ 4655067 w 4693698"/>
              <a:gd name="connsiteY77" fmla="*/ 3656012 h 6858000"/>
              <a:gd name="connsiteX78" fmla="*/ 4638271 w 4693698"/>
              <a:gd name="connsiteY78" fmla="*/ 3697287 h 6858000"/>
              <a:gd name="connsiteX79" fmla="*/ 4618116 w 4693698"/>
              <a:gd name="connsiteY79" fmla="*/ 3736975 h 6858000"/>
              <a:gd name="connsiteX80" fmla="*/ 4577806 w 4693698"/>
              <a:gd name="connsiteY80" fmla="*/ 3811587 h 6858000"/>
              <a:gd name="connsiteX81" fmla="*/ 4559330 w 4693698"/>
              <a:gd name="connsiteY81" fmla="*/ 3848100 h 6858000"/>
              <a:gd name="connsiteX82" fmla="*/ 4540854 w 4693698"/>
              <a:gd name="connsiteY82" fmla="*/ 3890962 h 6858000"/>
              <a:gd name="connsiteX83" fmla="*/ 4525739 w 4693698"/>
              <a:gd name="connsiteY83" fmla="*/ 3935412 h 6858000"/>
              <a:gd name="connsiteX84" fmla="*/ 4515661 w 4693698"/>
              <a:gd name="connsiteY84" fmla="*/ 3987800 h 6858000"/>
              <a:gd name="connsiteX85" fmla="*/ 4505583 w 4693698"/>
              <a:gd name="connsiteY85" fmla="*/ 4048125 h 6858000"/>
              <a:gd name="connsiteX86" fmla="*/ 4503903 w 4693698"/>
              <a:gd name="connsiteY86" fmla="*/ 4116387 h 6858000"/>
              <a:gd name="connsiteX87" fmla="*/ 4505583 w 4693698"/>
              <a:gd name="connsiteY87" fmla="*/ 4186237 h 6858000"/>
              <a:gd name="connsiteX88" fmla="*/ 4515661 w 4693698"/>
              <a:gd name="connsiteY88" fmla="*/ 4244975 h 6858000"/>
              <a:gd name="connsiteX89" fmla="*/ 4525739 w 4693698"/>
              <a:gd name="connsiteY89" fmla="*/ 4297362 h 6858000"/>
              <a:gd name="connsiteX90" fmla="*/ 4540854 w 4693698"/>
              <a:gd name="connsiteY90" fmla="*/ 4343400 h 6858000"/>
              <a:gd name="connsiteX91" fmla="*/ 4559330 w 4693698"/>
              <a:gd name="connsiteY91" fmla="*/ 4386262 h 6858000"/>
              <a:gd name="connsiteX92" fmla="*/ 4577806 w 4693698"/>
              <a:gd name="connsiteY92" fmla="*/ 4424362 h 6858000"/>
              <a:gd name="connsiteX93" fmla="*/ 4618116 w 4693698"/>
              <a:gd name="connsiteY93" fmla="*/ 4498975 h 6858000"/>
              <a:gd name="connsiteX94" fmla="*/ 4638271 w 4693698"/>
              <a:gd name="connsiteY94" fmla="*/ 4537075 h 6858000"/>
              <a:gd name="connsiteX95" fmla="*/ 4655067 w 4693698"/>
              <a:gd name="connsiteY95" fmla="*/ 4579937 h 6858000"/>
              <a:gd name="connsiteX96" fmla="*/ 4670184 w 4693698"/>
              <a:gd name="connsiteY96" fmla="*/ 4625975 h 6858000"/>
              <a:gd name="connsiteX97" fmla="*/ 4681941 w 4693698"/>
              <a:gd name="connsiteY97" fmla="*/ 4678362 h 6858000"/>
              <a:gd name="connsiteX98" fmla="*/ 4690339 w 4693698"/>
              <a:gd name="connsiteY98" fmla="*/ 4738687 h 6858000"/>
              <a:gd name="connsiteX99" fmla="*/ 4693698 w 4693698"/>
              <a:gd name="connsiteY99" fmla="*/ 4806950 h 6858000"/>
              <a:gd name="connsiteX100" fmla="*/ 4690339 w 4693698"/>
              <a:gd name="connsiteY100" fmla="*/ 4875212 h 6858000"/>
              <a:gd name="connsiteX101" fmla="*/ 4681941 w 4693698"/>
              <a:gd name="connsiteY101" fmla="*/ 4935537 h 6858000"/>
              <a:gd name="connsiteX102" fmla="*/ 4670184 w 4693698"/>
              <a:gd name="connsiteY102" fmla="*/ 4987925 h 6858000"/>
              <a:gd name="connsiteX103" fmla="*/ 4655067 w 4693698"/>
              <a:gd name="connsiteY103" fmla="*/ 5033962 h 6858000"/>
              <a:gd name="connsiteX104" fmla="*/ 4638271 w 4693698"/>
              <a:gd name="connsiteY104" fmla="*/ 5075237 h 6858000"/>
              <a:gd name="connsiteX105" fmla="*/ 4618116 w 4693698"/>
              <a:gd name="connsiteY105" fmla="*/ 5114925 h 6858000"/>
              <a:gd name="connsiteX106" fmla="*/ 4597961 w 4693698"/>
              <a:gd name="connsiteY106" fmla="*/ 5149850 h 6858000"/>
              <a:gd name="connsiteX107" fmla="*/ 4577806 w 4693698"/>
              <a:gd name="connsiteY107" fmla="*/ 5186362 h 6858000"/>
              <a:gd name="connsiteX108" fmla="*/ 4559330 w 4693698"/>
              <a:gd name="connsiteY108" fmla="*/ 5226050 h 6858000"/>
              <a:gd name="connsiteX109" fmla="*/ 4540854 w 4693698"/>
              <a:gd name="connsiteY109" fmla="*/ 5268912 h 6858000"/>
              <a:gd name="connsiteX110" fmla="*/ 4525739 w 4693698"/>
              <a:gd name="connsiteY110" fmla="*/ 5313362 h 6858000"/>
              <a:gd name="connsiteX111" fmla="*/ 4515661 w 4693698"/>
              <a:gd name="connsiteY111" fmla="*/ 5365750 h 6858000"/>
              <a:gd name="connsiteX112" fmla="*/ 4505583 w 4693698"/>
              <a:gd name="connsiteY112" fmla="*/ 5426075 h 6858000"/>
              <a:gd name="connsiteX113" fmla="*/ 4503903 w 4693698"/>
              <a:gd name="connsiteY113" fmla="*/ 5494337 h 6858000"/>
              <a:gd name="connsiteX114" fmla="*/ 4505583 w 4693698"/>
              <a:gd name="connsiteY114" fmla="*/ 5562600 h 6858000"/>
              <a:gd name="connsiteX115" fmla="*/ 4515661 w 4693698"/>
              <a:gd name="connsiteY115" fmla="*/ 5622925 h 6858000"/>
              <a:gd name="connsiteX116" fmla="*/ 4525739 w 4693698"/>
              <a:gd name="connsiteY116" fmla="*/ 5675312 h 6858000"/>
              <a:gd name="connsiteX117" fmla="*/ 4540854 w 4693698"/>
              <a:gd name="connsiteY117" fmla="*/ 5721350 h 6858000"/>
              <a:gd name="connsiteX118" fmla="*/ 4559330 w 4693698"/>
              <a:gd name="connsiteY118" fmla="*/ 5762625 h 6858000"/>
              <a:gd name="connsiteX119" fmla="*/ 4577806 w 4693698"/>
              <a:gd name="connsiteY119" fmla="*/ 5802312 h 6858000"/>
              <a:gd name="connsiteX120" fmla="*/ 4597961 w 4693698"/>
              <a:gd name="connsiteY120" fmla="*/ 5840412 h 6858000"/>
              <a:gd name="connsiteX121" fmla="*/ 4618116 w 4693698"/>
              <a:gd name="connsiteY121" fmla="*/ 5876925 h 6858000"/>
              <a:gd name="connsiteX122" fmla="*/ 4638271 w 4693698"/>
              <a:gd name="connsiteY122" fmla="*/ 5915025 h 6858000"/>
              <a:gd name="connsiteX123" fmla="*/ 4655067 w 4693698"/>
              <a:gd name="connsiteY123" fmla="*/ 5956300 h 6858000"/>
              <a:gd name="connsiteX124" fmla="*/ 4670184 w 4693698"/>
              <a:gd name="connsiteY124" fmla="*/ 6003925 h 6858000"/>
              <a:gd name="connsiteX125" fmla="*/ 4681941 w 4693698"/>
              <a:gd name="connsiteY125" fmla="*/ 6056312 h 6858000"/>
              <a:gd name="connsiteX126" fmla="*/ 4690339 w 4693698"/>
              <a:gd name="connsiteY126" fmla="*/ 6113462 h 6858000"/>
              <a:gd name="connsiteX127" fmla="*/ 4693698 w 4693698"/>
              <a:gd name="connsiteY127" fmla="*/ 6183312 h 6858000"/>
              <a:gd name="connsiteX128" fmla="*/ 4690339 w 4693698"/>
              <a:gd name="connsiteY128" fmla="*/ 6251575 h 6858000"/>
              <a:gd name="connsiteX129" fmla="*/ 4681941 w 4693698"/>
              <a:gd name="connsiteY129" fmla="*/ 6311900 h 6858000"/>
              <a:gd name="connsiteX130" fmla="*/ 4670184 w 4693698"/>
              <a:gd name="connsiteY130" fmla="*/ 6361112 h 6858000"/>
              <a:gd name="connsiteX131" fmla="*/ 4655067 w 4693698"/>
              <a:gd name="connsiteY131" fmla="*/ 6407150 h 6858000"/>
              <a:gd name="connsiteX132" fmla="*/ 4638271 w 4693698"/>
              <a:gd name="connsiteY132" fmla="*/ 6448425 h 6858000"/>
              <a:gd name="connsiteX133" fmla="*/ 4619796 w 4693698"/>
              <a:gd name="connsiteY133" fmla="*/ 6488112 h 6858000"/>
              <a:gd name="connsiteX134" fmla="*/ 4601320 w 4693698"/>
              <a:gd name="connsiteY134" fmla="*/ 6523037 h 6858000"/>
              <a:gd name="connsiteX135" fmla="*/ 4581165 w 4693698"/>
              <a:gd name="connsiteY135" fmla="*/ 6561137 h 6858000"/>
              <a:gd name="connsiteX136" fmla="*/ 4561010 w 4693698"/>
              <a:gd name="connsiteY136" fmla="*/ 6597650 h 6858000"/>
              <a:gd name="connsiteX137" fmla="*/ 4544214 w 4693698"/>
              <a:gd name="connsiteY137" fmla="*/ 6640512 h 6858000"/>
              <a:gd name="connsiteX138" fmla="*/ 4527418 w 4693698"/>
              <a:gd name="connsiteY138" fmla="*/ 6683375 h 6858000"/>
              <a:gd name="connsiteX139" fmla="*/ 4517340 w 4693698"/>
              <a:gd name="connsiteY139" fmla="*/ 6735762 h 6858000"/>
              <a:gd name="connsiteX140" fmla="*/ 4508943 w 4693698"/>
              <a:gd name="connsiteY140" fmla="*/ 6791325 h 6858000"/>
              <a:gd name="connsiteX141" fmla="*/ 4503903 w 4693698"/>
              <a:gd name="connsiteY141" fmla="*/ 6858000 h 6858000"/>
              <a:gd name="connsiteX142" fmla="*/ 1582057 w 4693698"/>
              <a:gd name="connsiteY142" fmla="*/ 6858000 h 6858000"/>
              <a:gd name="connsiteX143" fmla="*/ 420914 w 4693698"/>
              <a:gd name="connsiteY143" fmla="*/ 6858000 h 6858000"/>
              <a:gd name="connsiteX144" fmla="*/ 0 w 4693698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693698" h="6858000">
                <a:moveTo>
                  <a:pt x="0" y="0"/>
                </a:moveTo>
                <a:lnTo>
                  <a:pt x="420914" y="0"/>
                </a:lnTo>
                <a:lnTo>
                  <a:pt x="1582057" y="0"/>
                </a:lnTo>
                <a:lnTo>
                  <a:pt x="4503903" y="0"/>
                </a:lnTo>
                <a:lnTo>
                  <a:pt x="4508943" y="66675"/>
                </a:lnTo>
                <a:lnTo>
                  <a:pt x="4517340" y="122237"/>
                </a:lnTo>
                <a:lnTo>
                  <a:pt x="4527418" y="174625"/>
                </a:lnTo>
                <a:lnTo>
                  <a:pt x="4544214" y="217487"/>
                </a:lnTo>
                <a:lnTo>
                  <a:pt x="4561010" y="260350"/>
                </a:lnTo>
                <a:lnTo>
                  <a:pt x="4581165" y="296862"/>
                </a:lnTo>
                <a:lnTo>
                  <a:pt x="4601320" y="334962"/>
                </a:lnTo>
                <a:lnTo>
                  <a:pt x="4619796" y="369887"/>
                </a:lnTo>
                <a:lnTo>
                  <a:pt x="4638271" y="409575"/>
                </a:lnTo>
                <a:lnTo>
                  <a:pt x="4655067" y="450850"/>
                </a:lnTo>
                <a:lnTo>
                  <a:pt x="4670184" y="496887"/>
                </a:lnTo>
                <a:lnTo>
                  <a:pt x="4681941" y="546100"/>
                </a:lnTo>
                <a:lnTo>
                  <a:pt x="4690339" y="606425"/>
                </a:lnTo>
                <a:lnTo>
                  <a:pt x="4693698" y="673100"/>
                </a:lnTo>
                <a:lnTo>
                  <a:pt x="4690339" y="744537"/>
                </a:lnTo>
                <a:lnTo>
                  <a:pt x="4681941" y="801687"/>
                </a:lnTo>
                <a:lnTo>
                  <a:pt x="4670184" y="854075"/>
                </a:lnTo>
                <a:lnTo>
                  <a:pt x="4655067" y="901700"/>
                </a:lnTo>
                <a:lnTo>
                  <a:pt x="4638271" y="942975"/>
                </a:lnTo>
                <a:lnTo>
                  <a:pt x="4618116" y="981075"/>
                </a:lnTo>
                <a:lnTo>
                  <a:pt x="4597961" y="1017587"/>
                </a:lnTo>
                <a:lnTo>
                  <a:pt x="4577806" y="1055687"/>
                </a:lnTo>
                <a:lnTo>
                  <a:pt x="4559330" y="1095375"/>
                </a:lnTo>
                <a:lnTo>
                  <a:pt x="4540854" y="1136650"/>
                </a:lnTo>
                <a:lnTo>
                  <a:pt x="4525739" y="1182687"/>
                </a:lnTo>
                <a:lnTo>
                  <a:pt x="4515661" y="1235075"/>
                </a:lnTo>
                <a:lnTo>
                  <a:pt x="4505583" y="1295400"/>
                </a:lnTo>
                <a:lnTo>
                  <a:pt x="4503903" y="1363662"/>
                </a:lnTo>
                <a:lnTo>
                  <a:pt x="4505583" y="1431925"/>
                </a:lnTo>
                <a:lnTo>
                  <a:pt x="4515661" y="1492250"/>
                </a:lnTo>
                <a:lnTo>
                  <a:pt x="4525739" y="1544637"/>
                </a:lnTo>
                <a:lnTo>
                  <a:pt x="4540854" y="1589087"/>
                </a:lnTo>
                <a:lnTo>
                  <a:pt x="4559330" y="1631950"/>
                </a:lnTo>
                <a:lnTo>
                  <a:pt x="4577806" y="1671637"/>
                </a:lnTo>
                <a:lnTo>
                  <a:pt x="4597961" y="1708150"/>
                </a:lnTo>
                <a:lnTo>
                  <a:pt x="4618116" y="1743075"/>
                </a:lnTo>
                <a:lnTo>
                  <a:pt x="4638271" y="1782762"/>
                </a:lnTo>
                <a:lnTo>
                  <a:pt x="4655067" y="1824037"/>
                </a:lnTo>
                <a:lnTo>
                  <a:pt x="4670184" y="1870075"/>
                </a:lnTo>
                <a:lnTo>
                  <a:pt x="4681941" y="1922462"/>
                </a:lnTo>
                <a:lnTo>
                  <a:pt x="4690339" y="1982787"/>
                </a:lnTo>
                <a:lnTo>
                  <a:pt x="4693698" y="2051050"/>
                </a:lnTo>
                <a:lnTo>
                  <a:pt x="4690339" y="2119312"/>
                </a:lnTo>
                <a:lnTo>
                  <a:pt x="4681941" y="2179637"/>
                </a:lnTo>
                <a:lnTo>
                  <a:pt x="4670184" y="2232025"/>
                </a:lnTo>
                <a:lnTo>
                  <a:pt x="4655067" y="2278062"/>
                </a:lnTo>
                <a:lnTo>
                  <a:pt x="4638271" y="2319337"/>
                </a:lnTo>
                <a:lnTo>
                  <a:pt x="4618116" y="2359025"/>
                </a:lnTo>
                <a:lnTo>
                  <a:pt x="4597961" y="2395537"/>
                </a:lnTo>
                <a:lnTo>
                  <a:pt x="4577806" y="2433637"/>
                </a:lnTo>
                <a:lnTo>
                  <a:pt x="4559330" y="2471737"/>
                </a:lnTo>
                <a:lnTo>
                  <a:pt x="4540854" y="2513012"/>
                </a:lnTo>
                <a:lnTo>
                  <a:pt x="4525739" y="2560637"/>
                </a:lnTo>
                <a:lnTo>
                  <a:pt x="4515661" y="2613025"/>
                </a:lnTo>
                <a:lnTo>
                  <a:pt x="4505583" y="2671762"/>
                </a:lnTo>
                <a:lnTo>
                  <a:pt x="4503903" y="2741612"/>
                </a:lnTo>
                <a:lnTo>
                  <a:pt x="4505583" y="2809875"/>
                </a:lnTo>
                <a:lnTo>
                  <a:pt x="4515661" y="2868612"/>
                </a:lnTo>
                <a:lnTo>
                  <a:pt x="4525739" y="2922587"/>
                </a:lnTo>
                <a:lnTo>
                  <a:pt x="4540854" y="2967037"/>
                </a:lnTo>
                <a:lnTo>
                  <a:pt x="4559330" y="3009900"/>
                </a:lnTo>
                <a:lnTo>
                  <a:pt x="4577806" y="3046412"/>
                </a:lnTo>
                <a:lnTo>
                  <a:pt x="4597961" y="3084512"/>
                </a:lnTo>
                <a:lnTo>
                  <a:pt x="4618116" y="3121025"/>
                </a:lnTo>
                <a:lnTo>
                  <a:pt x="4638271" y="3160712"/>
                </a:lnTo>
                <a:lnTo>
                  <a:pt x="4655067" y="3201987"/>
                </a:lnTo>
                <a:lnTo>
                  <a:pt x="4670184" y="3248025"/>
                </a:lnTo>
                <a:lnTo>
                  <a:pt x="4681941" y="3300412"/>
                </a:lnTo>
                <a:lnTo>
                  <a:pt x="4690339" y="3360737"/>
                </a:lnTo>
                <a:lnTo>
                  <a:pt x="4693698" y="3427412"/>
                </a:lnTo>
                <a:lnTo>
                  <a:pt x="4690339" y="3497262"/>
                </a:lnTo>
                <a:lnTo>
                  <a:pt x="4681941" y="3557587"/>
                </a:lnTo>
                <a:lnTo>
                  <a:pt x="4670184" y="3609975"/>
                </a:lnTo>
                <a:lnTo>
                  <a:pt x="4655067" y="3656012"/>
                </a:lnTo>
                <a:lnTo>
                  <a:pt x="4638271" y="3697287"/>
                </a:lnTo>
                <a:lnTo>
                  <a:pt x="4618116" y="3736975"/>
                </a:lnTo>
                <a:lnTo>
                  <a:pt x="4577806" y="3811587"/>
                </a:lnTo>
                <a:lnTo>
                  <a:pt x="4559330" y="3848100"/>
                </a:lnTo>
                <a:lnTo>
                  <a:pt x="4540854" y="3890962"/>
                </a:lnTo>
                <a:lnTo>
                  <a:pt x="4525739" y="3935412"/>
                </a:lnTo>
                <a:lnTo>
                  <a:pt x="4515661" y="3987800"/>
                </a:lnTo>
                <a:lnTo>
                  <a:pt x="4505583" y="4048125"/>
                </a:lnTo>
                <a:lnTo>
                  <a:pt x="4503903" y="4116387"/>
                </a:lnTo>
                <a:lnTo>
                  <a:pt x="4505583" y="4186237"/>
                </a:lnTo>
                <a:lnTo>
                  <a:pt x="4515661" y="4244975"/>
                </a:lnTo>
                <a:lnTo>
                  <a:pt x="4525739" y="4297362"/>
                </a:lnTo>
                <a:lnTo>
                  <a:pt x="4540854" y="4343400"/>
                </a:lnTo>
                <a:lnTo>
                  <a:pt x="4559330" y="4386262"/>
                </a:lnTo>
                <a:lnTo>
                  <a:pt x="4577806" y="4424362"/>
                </a:lnTo>
                <a:lnTo>
                  <a:pt x="4618116" y="4498975"/>
                </a:lnTo>
                <a:lnTo>
                  <a:pt x="4638271" y="4537075"/>
                </a:lnTo>
                <a:lnTo>
                  <a:pt x="4655067" y="4579937"/>
                </a:lnTo>
                <a:lnTo>
                  <a:pt x="4670184" y="4625975"/>
                </a:lnTo>
                <a:lnTo>
                  <a:pt x="4681941" y="4678362"/>
                </a:lnTo>
                <a:lnTo>
                  <a:pt x="4690339" y="4738687"/>
                </a:lnTo>
                <a:lnTo>
                  <a:pt x="4693698" y="4806950"/>
                </a:lnTo>
                <a:lnTo>
                  <a:pt x="4690339" y="4875212"/>
                </a:lnTo>
                <a:lnTo>
                  <a:pt x="4681941" y="4935537"/>
                </a:lnTo>
                <a:lnTo>
                  <a:pt x="4670184" y="4987925"/>
                </a:lnTo>
                <a:lnTo>
                  <a:pt x="4655067" y="5033962"/>
                </a:lnTo>
                <a:lnTo>
                  <a:pt x="4638271" y="5075237"/>
                </a:lnTo>
                <a:lnTo>
                  <a:pt x="4618116" y="5114925"/>
                </a:lnTo>
                <a:lnTo>
                  <a:pt x="4597961" y="5149850"/>
                </a:lnTo>
                <a:lnTo>
                  <a:pt x="4577806" y="5186362"/>
                </a:lnTo>
                <a:lnTo>
                  <a:pt x="4559330" y="5226050"/>
                </a:lnTo>
                <a:lnTo>
                  <a:pt x="4540854" y="5268912"/>
                </a:lnTo>
                <a:lnTo>
                  <a:pt x="4525739" y="5313362"/>
                </a:lnTo>
                <a:lnTo>
                  <a:pt x="4515661" y="5365750"/>
                </a:lnTo>
                <a:lnTo>
                  <a:pt x="4505583" y="5426075"/>
                </a:lnTo>
                <a:lnTo>
                  <a:pt x="4503903" y="5494337"/>
                </a:lnTo>
                <a:lnTo>
                  <a:pt x="4505583" y="5562600"/>
                </a:lnTo>
                <a:lnTo>
                  <a:pt x="4515661" y="5622925"/>
                </a:lnTo>
                <a:lnTo>
                  <a:pt x="4525739" y="5675312"/>
                </a:lnTo>
                <a:lnTo>
                  <a:pt x="4540854" y="5721350"/>
                </a:lnTo>
                <a:lnTo>
                  <a:pt x="4559330" y="5762625"/>
                </a:lnTo>
                <a:lnTo>
                  <a:pt x="4577806" y="5802312"/>
                </a:lnTo>
                <a:lnTo>
                  <a:pt x="4597961" y="5840412"/>
                </a:lnTo>
                <a:lnTo>
                  <a:pt x="4618116" y="5876925"/>
                </a:lnTo>
                <a:lnTo>
                  <a:pt x="4638271" y="5915025"/>
                </a:lnTo>
                <a:lnTo>
                  <a:pt x="4655067" y="5956300"/>
                </a:lnTo>
                <a:lnTo>
                  <a:pt x="4670184" y="6003925"/>
                </a:lnTo>
                <a:lnTo>
                  <a:pt x="4681941" y="6056312"/>
                </a:lnTo>
                <a:lnTo>
                  <a:pt x="4690339" y="6113462"/>
                </a:lnTo>
                <a:lnTo>
                  <a:pt x="4693698" y="6183312"/>
                </a:lnTo>
                <a:lnTo>
                  <a:pt x="4690339" y="6251575"/>
                </a:lnTo>
                <a:lnTo>
                  <a:pt x="4681941" y="6311900"/>
                </a:lnTo>
                <a:lnTo>
                  <a:pt x="4670184" y="6361112"/>
                </a:lnTo>
                <a:lnTo>
                  <a:pt x="4655067" y="6407150"/>
                </a:lnTo>
                <a:lnTo>
                  <a:pt x="4638271" y="6448425"/>
                </a:lnTo>
                <a:lnTo>
                  <a:pt x="4619796" y="6488112"/>
                </a:lnTo>
                <a:lnTo>
                  <a:pt x="4601320" y="6523037"/>
                </a:lnTo>
                <a:lnTo>
                  <a:pt x="4581165" y="6561137"/>
                </a:lnTo>
                <a:lnTo>
                  <a:pt x="4561010" y="6597650"/>
                </a:lnTo>
                <a:lnTo>
                  <a:pt x="4544214" y="6640512"/>
                </a:lnTo>
                <a:lnTo>
                  <a:pt x="4527418" y="6683375"/>
                </a:lnTo>
                <a:lnTo>
                  <a:pt x="4517340" y="6735762"/>
                </a:lnTo>
                <a:lnTo>
                  <a:pt x="4508943" y="6791325"/>
                </a:lnTo>
                <a:lnTo>
                  <a:pt x="4503903" y="6858000"/>
                </a:lnTo>
                <a:lnTo>
                  <a:pt x="1582057" y="6858000"/>
                </a:lnTo>
                <a:lnTo>
                  <a:pt x="4209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4" name="Freeform: Shape 28">
            <a:extLst>
              <a:ext uri="{FF2B5EF4-FFF2-40B4-BE49-F238E27FC236}">
                <a16:creationId xmlns:a16="http://schemas.microsoft.com/office/drawing/2014/main" id="{4B9FAFB2-BEB5-4848-8018-BCAD99E2E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838076" cy="6858000"/>
          </a:xfrm>
          <a:custGeom>
            <a:avLst/>
            <a:gdLst>
              <a:gd name="connsiteX0" fmla="*/ 4838076 w 4838076"/>
              <a:gd name="connsiteY0" fmla="*/ 0 h 6858000"/>
              <a:gd name="connsiteX1" fmla="*/ 4417162 w 4838076"/>
              <a:gd name="connsiteY1" fmla="*/ 0 h 6858000"/>
              <a:gd name="connsiteX2" fmla="*/ 3459219 w 4838076"/>
              <a:gd name="connsiteY2" fmla="*/ 0 h 6858000"/>
              <a:gd name="connsiteX3" fmla="*/ 334174 w 4838076"/>
              <a:gd name="connsiteY3" fmla="*/ 0 h 6858000"/>
              <a:gd name="connsiteX4" fmla="*/ 334173 w 4838076"/>
              <a:gd name="connsiteY4" fmla="*/ 0 h 6858000"/>
              <a:gd name="connsiteX5" fmla="*/ 189795 w 4838076"/>
              <a:gd name="connsiteY5" fmla="*/ 0 h 6858000"/>
              <a:gd name="connsiteX6" fmla="*/ 184756 w 4838076"/>
              <a:gd name="connsiteY6" fmla="*/ 66675 h 6858000"/>
              <a:gd name="connsiteX7" fmla="*/ 176358 w 4838076"/>
              <a:gd name="connsiteY7" fmla="*/ 122237 h 6858000"/>
              <a:gd name="connsiteX8" fmla="*/ 166281 w 4838076"/>
              <a:gd name="connsiteY8" fmla="*/ 174625 h 6858000"/>
              <a:gd name="connsiteX9" fmla="*/ 149485 w 4838076"/>
              <a:gd name="connsiteY9" fmla="*/ 217487 h 6858000"/>
              <a:gd name="connsiteX10" fmla="*/ 132689 w 4838076"/>
              <a:gd name="connsiteY10" fmla="*/ 260350 h 6858000"/>
              <a:gd name="connsiteX11" fmla="*/ 112534 w 4838076"/>
              <a:gd name="connsiteY11" fmla="*/ 296862 h 6858000"/>
              <a:gd name="connsiteX12" fmla="*/ 92379 w 4838076"/>
              <a:gd name="connsiteY12" fmla="*/ 334962 h 6858000"/>
              <a:gd name="connsiteX13" fmla="*/ 73903 w 4838076"/>
              <a:gd name="connsiteY13" fmla="*/ 369887 h 6858000"/>
              <a:gd name="connsiteX14" fmla="*/ 55427 w 4838076"/>
              <a:gd name="connsiteY14" fmla="*/ 409575 h 6858000"/>
              <a:gd name="connsiteX15" fmla="*/ 38632 w 4838076"/>
              <a:gd name="connsiteY15" fmla="*/ 450850 h 6858000"/>
              <a:gd name="connsiteX16" fmla="*/ 23515 w 4838076"/>
              <a:gd name="connsiteY16" fmla="*/ 496887 h 6858000"/>
              <a:gd name="connsiteX17" fmla="*/ 11758 w 4838076"/>
              <a:gd name="connsiteY17" fmla="*/ 546100 h 6858000"/>
              <a:gd name="connsiteX18" fmla="*/ 3359 w 4838076"/>
              <a:gd name="connsiteY18" fmla="*/ 606425 h 6858000"/>
              <a:gd name="connsiteX19" fmla="*/ 0 w 4838076"/>
              <a:gd name="connsiteY19" fmla="*/ 673100 h 6858000"/>
              <a:gd name="connsiteX20" fmla="*/ 3359 w 4838076"/>
              <a:gd name="connsiteY20" fmla="*/ 744537 h 6858000"/>
              <a:gd name="connsiteX21" fmla="*/ 11758 w 4838076"/>
              <a:gd name="connsiteY21" fmla="*/ 801687 h 6858000"/>
              <a:gd name="connsiteX22" fmla="*/ 23515 w 4838076"/>
              <a:gd name="connsiteY22" fmla="*/ 854075 h 6858000"/>
              <a:gd name="connsiteX23" fmla="*/ 38632 w 4838076"/>
              <a:gd name="connsiteY23" fmla="*/ 901700 h 6858000"/>
              <a:gd name="connsiteX24" fmla="*/ 55427 w 4838076"/>
              <a:gd name="connsiteY24" fmla="*/ 942975 h 6858000"/>
              <a:gd name="connsiteX25" fmla="*/ 75583 w 4838076"/>
              <a:gd name="connsiteY25" fmla="*/ 981075 h 6858000"/>
              <a:gd name="connsiteX26" fmla="*/ 95738 w 4838076"/>
              <a:gd name="connsiteY26" fmla="*/ 1017587 h 6858000"/>
              <a:gd name="connsiteX27" fmla="*/ 115893 w 4838076"/>
              <a:gd name="connsiteY27" fmla="*/ 1055687 h 6858000"/>
              <a:gd name="connsiteX28" fmla="*/ 134368 w 4838076"/>
              <a:gd name="connsiteY28" fmla="*/ 1095375 h 6858000"/>
              <a:gd name="connsiteX29" fmla="*/ 152844 w 4838076"/>
              <a:gd name="connsiteY29" fmla="*/ 1136650 h 6858000"/>
              <a:gd name="connsiteX30" fmla="*/ 167960 w 4838076"/>
              <a:gd name="connsiteY30" fmla="*/ 1182687 h 6858000"/>
              <a:gd name="connsiteX31" fmla="*/ 178038 w 4838076"/>
              <a:gd name="connsiteY31" fmla="*/ 1235075 h 6858000"/>
              <a:gd name="connsiteX32" fmla="*/ 188115 w 4838076"/>
              <a:gd name="connsiteY32" fmla="*/ 1295400 h 6858000"/>
              <a:gd name="connsiteX33" fmla="*/ 189795 w 4838076"/>
              <a:gd name="connsiteY33" fmla="*/ 1363662 h 6858000"/>
              <a:gd name="connsiteX34" fmla="*/ 188115 w 4838076"/>
              <a:gd name="connsiteY34" fmla="*/ 1431925 h 6858000"/>
              <a:gd name="connsiteX35" fmla="*/ 178038 w 4838076"/>
              <a:gd name="connsiteY35" fmla="*/ 1492250 h 6858000"/>
              <a:gd name="connsiteX36" fmla="*/ 167960 w 4838076"/>
              <a:gd name="connsiteY36" fmla="*/ 1544637 h 6858000"/>
              <a:gd name="connsiteX37" fmla="*/ 152844 w 4838076"/>
              <a:gd name="connsiteY37" fmla="*/ 1589087 h 6858000"/>
              <a:gd name="connsiteX38" fmla="*/ 134368 w 4838076"/>
              <a:gd name="connsiteY38" fmla="*/ 1631950 h 6858000"/>
              <a:gd name="connsiteX39" fmla="*/ 115893 w 4838076"/>
              <a:gd name="connsiteY39" fmla="*/ 1671637 h 6858000"/>
              <a:gd name="connsiteX40" fmla="*/ 95738 w 4838076"/>
              <a:gd name="connsiteY40" fmla="*/ 1708150 h 6858000"/>
              <a:gd name="connsiteX41" fmla="*/ 75583 w 4838076"/>
              <a:gd name="connsiteY41" fmla="*/ 1743075 h 6858000"/>
              <a:gd name="connsiteX42" fmla="*/ 55427 w 4838076"/>
              <a:gd name="connsiteY42" fmla="*/ 1782762 h 6858000"/>
              <a:gd name="connsiteX43" fmla="*/ 38632 w 4838076"/>
              <a:gd name="connsiteY43" fmla="*/ 1824037 h 6858000"/>
              <a:gd name="connsiteX44" fmla="*/ 23515 w 4838076"/>
              <a:gd name="connsiteY44" fmla="*/ 1870075 h 6858000"/>
              <a:gd name="connsiteX45" fmla="*/ 11758 w 4838076"/>
              <a:gd name="connsiteY45" fmla="*/ 1922462 h 6858000"/>
              <a:gd name="connsiteX46" fmla="*/ 3359 w 4838076"/>
              <a:gd name="connsiteY46" fmla="*/ 1982787 h 6858000"/>
              <a:gd name="connsiteX47" fmla="*/ 0 w 4838076"/>
              <a:gd name="connsiteY47" fmla="*/ 2051050 h 6858000"/>
              <a:gd name="connsiteX48" fmla="*/ 3359 w 4838076"/>
              <a:gd name="connsiteY48" fmla="*/ 2119312 h 6858000"/>
              <a:gd name="connsiteX49" fmla="*/ 11758 w 4838076"/>
              <a:gd name="connsiteY49" fmla="*/ 2179637 h 6858000"/>
              <a:gd name="connsiteX50" fmla="*/ 23515 w 4838076"/>
              <a:gd name="connsiteY50" fmla="*/ 2232025 h 6858000"/>
              <a:gd name="connsiteX51" fmla="*/ 38632 w 4838076"/>
              <a:gd name="connsiteY51" fmla="*/ 2278062 h 6858000"/>
              <a:gd name="connsiteX52" fmla="*/ 55427 w 4838076"/>
              <a:gd name="connsiteY52" fmla="*/ 2319337 h 6858000"/>
              <a:gd name="connsiteX53" fmla="*/ 75583 w 4838076"/>
              <a:gd name="connsiteY53" fmla="*/ 2359025 h 6858000"/>
              <a:gd name="connsiteX54" fmla="*/ 95738 w 4838076"/>
              <a:gd name="connsiteY54" fmla="*/ 2395537 h 6858000"/>
              <a:gd name="connsiteX55" fmla="*/ 115893 w 4838076"/>
              <a:gd name="connsiteY55" fmla="*/ 2433637 h 6858000"/>
              <a:gd name="connsiteX56" fmla="*/ 134368 w 4838076"/>
              <a:gd name="connsiteY56" fmla="*/ 2471737 h 6858000"/>
              <a:gd name="connsiteX57" fmla="*/ 152844 w 4838076"/>
              <a:gd name="connsiteY57" fmla="*/ 2513012 h 6858000"/>
              <a:gd name="connsiteX58" fmla="*/ 167960 w 4838076"/>
              <a:gd name="connsiteY58" fmla="*/ 2560637 h 6858000"/>
              <a:gd name="connsiteX59" fmla="*/ 178038 w 4838076"/>
              <a:gd name="connsiteY59" fmla="*/ 2613025 h 6858000"/>
              <a:gd name="connsiteX60" fmla="*/ 188115 w 4838076"/>
              <a:gd name="connsiteY60" fmla="*/ 2671762 h 6858000"/>
              <a:gd name="connsiteX61" fmla="*/ 189795 w 4838076"/>
              <a:gd name="connsiteY61" fmla="*/ 2741612 h 6858000"/>
              <a:gd name="connsiteX62" fmla="*/ 188115 w 4838076"/>
              <a:gd name="connsiteY62" fmla="*/ 2809875 h 6858000"/>
              <a:gd name="connsiteX63" fmla="*/ 178038 w 4838076"/>
              <a:gd name="connsiteY63" fmla="*/ 2868612 h 6858000"/>
              <a:gd name="connsiteX64" fmla="*/ 167960 w 4838076"/>
              <a:gd name="connsiteY64" fmla="*/ 2922587 h 6858000"/>
              <a:gd name="connsiteX65" fmla="*/ 152844 w 4838076"/>
              <a:gd name="connsiteY65" fmla="*/ 2967037 h 6858000"/>
              <a:gd name="connsiteX66" fmla="*/ 134368 w 4838076"/>
              <a:gd name="connsiteY66" fmla="*/ 3009900 h 6858000"/>
              <a:gd name="connsiteX67" fmla="*/ 115893 w 4838076"/>
              <a:gd name="connsiteY67" fmla="*/ 3046412 h 6858000"/>
              <a:gd name="connsiteX68" fmla="*/ 95738 w 4838076"/>
              <a:gd name="connsiteY68" fmla="*/ 3084512 h 6858000"/>
              <a:gd name="connsiteX69" fmla="*/ 75583 w 4838076"/>
              <a:gd name="connsiteY69" fmla="*/ 3121025 h 6858000"/>
              <a:gd name="connsiteX70" fmla="*/ 55427 w 4838076"/>
              <a:gd name="connsiteY70" fmla="*/ 3160712 h 6858000"/>
              <a:gd name="connsiteX71" fmla="*/ 38632 w 4838076"/>
              <a:gd name="connsiteY71" fmla="*/ 3201987 h 6858000"/>
              <a:gd name="connsiteX72" fmla="*/ 23515 w 4838076"/>
              <a:gd name="connsiteY72" fmla="*/ 3248025 h 6858000"/>
              <a:gd name="connsiteX73" fmla="*/ 11758 w 4838076"/>
              <a:gd name="connsiteY73" fmla="*/ 3300412 h 6858000"/>
              <a:gd name="connsiteX74" fmla="*/ 3359 w 4838076"/>
              <a:gd name="connsiteY74" fmla="*/ 3360737 h 6858000"/>
              <a:gd name="connsiteX75" fmla="*/ 0 w 4838076"/>
              <a:gd name="connsiteY75" fmla="*/ 3427412 h 6858000"/>
              <a:gd name="connsiteX76" fmla="*/ 3359 w 4838076"/>
              <a:gd name="connsiteY76" fmla="*/ 3497262 h 6858000"/>
              <a:gd name="connsiteX77" fmla="*/ 11758 w 4838076"/>
              <a:gd name="connsiteY77" fmla="*/ 3557587 h 6858000"/>
              <a:gd name="connsiteX78" fmla="*/ 23515 w 4838076"/>
              <a:gd name="connsiteY78" fmla="*/ 3609975 h 6858000"/>
              <a:gd name="connsiteX79" fmla="*/ 38632 w 4838076"/>
              <a:gd name="connsiteY79" fmla="*/ 3656012 h 6858000"/>
              <a:gd name="connsiteX80" fmla="*/ 55427 w 4838076"/>
              <a:gd name="connsiteY80" fmla="*/ 3697287 h 6858000"/>
              <a:gd name="connsiteX81" fmla="*/ 75583 w 4838076"/>
              <a:gd name="connsiteY81" fmla="*/ 3736975 h 6858000"/>
              <a:gd name="connsiteX82" fmla="*/ 115893 w 4838076"/>
              <a:gd name="connsiteY82" fmla="*/ 3811587 h 6858000"/>
              <a:gd name="connsiteX83" fmla="*/ 134368 w 4838076"/>
              <a:gd name="connsiteY83" fmla="*/ 3848100 h 6858000"/>
              <a:gd name="connsiteX84" fmla="*/ 152844 w 4838076"/>
              <a:gd name="connsiteY84" fmla="*/ 3890962 h 6858000"/>
              <a:gd name="connsiteX85" fmla="*/ 167960 w 4838076"/>
              <a:gd name="connsiteY85" fmla="*/ 3935412 h 6858000"/>
              <a:gd name="connsiteX86" fmla="*/ 178038 w 4838076"/>
              <a:gd name="connsiteY86" fmla="*/ 3987800 h 6858000"/>
              <a:gd name="connsiteX87" fmla="*/ 188115 w 4838076"/>
              <a:gd name="connsiteY87" fmla="*/ 4048125 h 6858000"/>
              <a:gd name="connsiteX88" fmla="*/ 189795 w 4838076"/>
              <a:gd name="connsiteY88" fmla="*/ 4116387 h 6858000"/>
              <a:gd name="connsiteX89" fmla="*/ 188115 w 4838076"/>
              <a:gd name="connsiteY89" fmla="*/ 4186237 h 6858000"/>
              <a:gd name="connsiteX90" fmla="*/ 178038 w 4838076"/>
              <a:gd name="connsiteY90" fmla="*/ 4244975 h 6858000"/>
              <a:gd name="connsiteX91" fmla="*/ 167960 w 4838076"/>
              <a:gd name="connsiteY91" fmla="*/ 4297362 h 6858000"/>
              <a:gd name="connsiteX92" fmla="*/ 152844 w 4838076"/>
              <a:gd name="connsiteY92" fmla="*/ 4343400 h 6858000"/>
              <a:gd name="connsiteX93" fmla="*/ 134368 w 4838076"/>
              <a:gd name="connsiteY93" fmla="*/ 4386262 h 6858000"/>
              <a:gd name="connsiteX94" fmla="*/ 115893 w 4838076"/>
              <a:gd name="connsiteY94" fmla="*/ 4424362 h 6858000"/>
              <a:gd name="connsiteX95" fmla="*/ 75583 w 4838076"/>
              <a:gd name="connsiteY95" fmla="*/ 4498975 h 6858000"/>
              <a:gd name="connsiteX96" fmla="*/ 55427 w 4838076"/>
              <a:gd name="connsiteY96" fmla="*/ 4537075 h 6858000"/>
              <a:gd name="connsiteX97" fmla="*/ 38632 w 4838076"/>
              <a:gd name="connsiteY97" fmla="*/ 4579937 h 6858000"/>
              <a:gd name="connsiteX98" fmla="*/ 23515 w 4838076"/>
              <a:gd name="connsiteY98" fmla="*/ 4625975 h 6858000"/>
              <a:gd name="connsiteX99" fmla="*/ 11758 w 4838076"/>
              <a:gd name="connsiteY99" fmla="*/ 4678362 h 6858000"/>
              <a:gd name="connsiteX100" fmla="*/ 3359 w 4838076"/>
              <a:gd name="connsiteY100" fmla="*/ 4738687 h 6858000"/>
              <a:gd name="connsiteX101" fmla="*/ 0 w 4838076"/>
              <a:gd name="connsiteY101" fmla="*/ 4806950 h 6858000"/>
              <a:gd name="connsiteX102" fmla="*/ 3359 w 4838076"/>
              <a:gd name="connsiteY102" fmla="*/ 4875212 h 6858000"/>
              <a:gd name="connsiteX103" fmla="*/ 11758 w 4838076"/>
              <a:gd name="connsiteY103" fmla="*/ 4935537 h 6858000"/>
              <a:gd name="connsiteX104" fmla="*/ 23515 w 4838076"/>
              <a:gd name="connsiteY104" fmla="*/ 4987925 h 6858000"/>
              <a:gd name="connsiteX105" fmla="*/ 38632 w 4838076"/>
              <a:gd name="connsiteY105" fmla="*/ 5033962 h 6858000"/>
              <a:gd name="connsiteX106" fmla="*/ 55427 w 4838076"/>
              <a:gd name="connsiteY106" fmla="*/ 5075237 h 6858000"/>
              <a:gd name="connsiteX107" fmla="*/ 75583 w 4838076"/>
              <a:gd name="connsiteY107" fmla="*/ 5114925 h 6858000"/>
              <a:gd name="connsiteX108" fmla="*/ 95738 w 4838076"/>
              <a:gd name="connsiteY108" fmla="*/ 5149850 h 6858000"/>
              <a:gd name="connsiteX109" fmla="*/ 115893 w 4838076"/>
              <a:gd name="connsiteY109" fmla="*/ 5186362 h 6858000"/>
              <a:gd name="connsiteX110" fmla="*/ 134368 w 4838076"/>
              <a:gd name="connsiteY110" fmla="*/ 5226050 h 6858000"/>
              <a:gd name="connsiteX111" fmla="*/ 152844 w 4838076"/>
              <a:gd name="connsiteY111" fmla="*/ 5268912 h 6858000"/>
              <a:gd name="connsiteX112" fmla="*/ 167960 w 4838076"/>
              <a:gd name="connsiteY112" fmla="*/ 5313362 h 6858000"/>
              <a:gd name="connsiteX113" fmla="*/ 178038 w 4838076"/>
              <a:gd name="connsiteY113" fmla="*/ 5365750 h 6858000"/>
              <a:gd name="connsiteX114" fmla="*/ 188115 w 4838076"/>
              <a:gd name="connsiteY114" fmla="*/ 5426075 h 6858000"/>
              <a:gd name="connsiteX115" fmla="*/ 189795 w 4838076"/>
              <a:gd name="connsiteY115" fmla="*/ 5494337 h 6858000"/>
              <a:gd name="connsiteX116" fmla="*/ 188115 w 4838076"/>
              <a:gd name="connsiteY116" fmla="*/ 5562600 h 6858000"/>
              <a:gd name="connsiteX117" fmla="*/ 178038 w 4838076"/>
              <a:gd name="connsiteY117" fmla="*/ 5622925 h 6858000"/>
              <a:gd name="connsiteX118" fmla="*/ 167960 w 4838076"/>
              <a:gd name="connsiteY118" fmla="*/ 5675312 h 6858000"/>
              <a:gd name="connsiteX119" fmla="*/ 152844 w 4838076"/>
              <a:gd name="connsiteY119" fmla="*/ 5721350 h 6858000"/>
              <a:gd name="connsiteX120" fmla="*/ 134368 w 4838076"/>
              <a:gd name="connsiteY120" fmla="*/ 5762625 h 6858000"/>
              <a:gd name="connsiteX121" fmla="*/ 115893 w 4838076"/>
              <a:gd name="connsiteY121" fmla="*/ 5802312 h 6858000"/>
              <a:gd name="connsiteX122" fmla="*/ 95738 w 4838076"/>
              <a:gd name="connsiteY122" fmla="*/ 5840412 h 6858000"/>
              <a:gd name="connsiteX123" fmla="*/ 75583 w 4838076"/>
              <a:gd name="connsiteY123" fmla="*/ 5876925 h 6858000"/>
              <a:gd name="connsiteX124" fmla="*/ 55427 w 4838076"/>
              <a:gd name="connsiteY124" fmla="*/ 5915025 h 6858000"/>
              <a:gd name="connsiteX125" fmla="*/ 38632 w 4838076"/>
              <a:gd name="connsiteY125" fmla="*/ 5956300 h 6858000"/>
              <a:gd name="connsiteX126" fmla="*/ 23515 w 4838076"/>
              <a:gd name="connsiteY126" fmla="*/ 6003925 h 6858000"/>
              <a:gd name="connsiteX127" fmla="*/ 11758 w 4838076"/>
              <a:gd name="connsiteY127" fmla="*/ 6056312 h 6858000"/>
              <a:gd name="connsiteX128" fmla="*/ 3359 w 4838076"/>
              <a:gd name="connsiteY128" fmla="*/ 6113462 h 6858000"/>
              <a:gd name="connsiteX129" fmla="*/ 0 w 4838076"/>
              <a:gd name="connsiteY129" fmla="*/ 6183312 h 6858000"/>
              <a:gd name="connsiteX130" fmla="*/ 3359 w 4838076"/>
              <a:gd name="connsiteY130" fmla="*/ 6251575 h 6858000"/>
              <a:gd name="connsiteX131" fmla="*/ 11758 w 4838076"/>
              <a:gd name="connsiteY131" fmla="*/ 6311900 h 6858000"/>
              <a:gd name="connsiteX132" fmla="*/ 23515 w 4838076"/>
              <a:gd name="connsiteY132" fmla="*/ 6361112 h 6858000"/>
              <a:gd name="connsiteX133" fmla="*/ 38632 w 4838076"/>
              <a:gd name="connsiteY133" fmla="*/ 6407150 h 6858000"/>
              <a:gd name="connsiteX134" fmla="*/ 55427 w 4838076"/>
              <a:gd name="connsiteY134" fmla="*/ 6448425 h 6858000"/>
              <a:gd name="connsiteX135" fmla="*/ 73903 w 4838076"/>
              <a:gd name="connsiteY135" fmla="*/ 6488112 h 6858000"/>
              <a:gd name="connsiteX136" fmla="*/ 92379 w 4838076"/>
              <a:gd name="connsiteY136" fmla="*/ 6523037 h 6858000"/>
              <a:gd name="connsiteX137" fmla="*/ 112534 w 4838076"/>
              <a:gd name="connsiteY137" fmla="*/ 6561137 h 6858000"/>
              <a:gd name="connsiteX138" fmla="*/ 132689 w 4838076"/>
              <a:gd name="connsiteY138" fmla="*/ 6597650 h 6858000"/>
              <a:gd name="connsiteX139" fmla="*/ 149485 w 4838076"/>
              <a:gd name="connsiteY139" fmla="*/ 6640512 h 6858000"/>
              <a:gd name="connsiteX140" fmla="*/ 166281 w 4838076"/>
              <a:gd name="connsiteY140" fmla="*/ 6683375 h 6858000"/>
              <a:gd name="connsiteX141" fmla="*/ 176358 w 4838076"/>
              <a:gd name="connsiteY141" fmla="*/ 6735762 h 6858000"/>
              <a:gd name="connsiteX142" fmla="*/ 184756 w 4838076"/>
              <a:gd name="connsiteY142" fmla="*/ 6791325 h 6858000"/>
              <a:gd name="connsiteX143" fmla="*/ 189795 w 4838076"/>
              <a:gd name="connsiteY143" fmla="*/ 6858000 h 6858000"/>
              <a:gd name="connsiteX144" fmla="*/ 334173 w 4838076"/>
              <a:gd name="connsiteY144" fmla="*/ 6858000 h 6858000"/>
              <a:gd name="connsiteX145" fmla="*/ 334174 w 4838076"/>
              <a:gd name="connsiteY145" fmla="*/ 6858000 h 6858000"/>
              <a:gd name="connsiteX146" fmla="*/ 3459219 w 4838076"/>
              <a:gd name="connsiteY146" fmla="*/ 6858000 h 6858000"/>
              <a:gd name="connsiteX147" fmla="*/ 4417162 w 4838076"/>
              <a:gd name="connsiteY147" fmla="*/ 6858000 h 6858000"/>
              <a:gd name="connsiteX148" fmla="*/ 4838076 w 4838076"/>
              <a:gd name="connsiteY14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</a:cxnLst>
            <a:rect l="l" t="t" r="r" b="b"/>
            <a:pathLst>
              <a:path w="4838076" h="6858000">
                <a:moveTo>
                  <a:pt x="4838076" y="0"/>
                </a:moveTo>
                <a:lnTo>
                  <a:pt x="4417162" y="0"/>
                </a:lnTo>
                <a:lnTo>
                  <a:pt x="3459219" y="0"/>
                </a:ln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3459219" y="6858000"/>
                </a:lnTo>
                <a:lnTo>
                  <a:pt x="4417162" y="6858000"/>
                </a:lnTo>
                <a:lnTo>
                  <a:pt x="4838076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5EBB64-36E5-4DB3-B7B6-AB73307EF832}"/>
              </a:ext>
            </a:extLst>
          </p:cNvPr>
          <p:cNvSpPr txBox="1"/>
          <p:nvPr/>
        </p:nvSpPr>
        <p:spPr>
          <a:xfrm>
            <a:off x="765051" y="2286000"/>
            <a:ext cx="3384000" cy="38448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solidFill>
                  <a:schemeClr val="bg1">
                    <a:alpha val="60000"/>
                  </a:schemeClr>
                </a:solidFill>
              </a:rPr>
              <a:t>There is a document in our Files area where I will add further activities that are set for this group. </a:t>
            </a:r>
            <a:r>
              <a:rPr lang="en-US" sz="2000">
                <a:solidFill>
                  <a:srgbClr val="FFFF00">
                    <a:alpha val="60000"/>
                  </a:srgb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Examples of evidence for PLP</a:t>
            </a:r>
            <a:endParaRPr lang="en-US" sz="2000">
              <a:solidFill>
                <a:srgbClr val="FFFF00">
                  <a:alpha val="60000"/>
                </a:srgbClr>
              </a:solidFill>
              <a:cs typeface="Calibri"/>
            </a:endParaRPr>
          </a:p>
        </p:txBody>
      </p:sp>
      <p:pic>
        <p:nvPicPr>
          <p:cNvPr id="2" name="Picture 2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414C1EDA-6F28-4A80-BFA8-F6364F41B0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686" t="26000" r="21020" b="65529"/>
          <a:stretch/>
        </p:blipFill>
        <p:spPr>
          <a:xfrm>
            <a:off x="5720615" y="115737"/>
            <a:ext cx="5597442" cy="572369"/>
          </a:xfrm>
          <a:prstGeom prst="rect">
            <a:avLst/>
          </a:prstGeom>
        </p:spPr>
      </p:pic>
      <p:pic>
        <p:nvPicPr>
          <p:cNvPr id="4" name="Picture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385DB3E6-4430-4ADE-B2C7-751BBDD28A3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757" t="12804" r="29602" b="5960"/>
          <a:stretch/>
        </p:blipFill>
        <p:spPr>
          <a:xfrm>
            <a:off x="6645275" y="688975"/>
            <a:ext cx="4145081" cy="6290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783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D2B4A2-6B6C-4D0E-A99E-98C8C95C71F4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hlinkClick r:id="rId2"/>
              </a:rPr>
              <a:t>Course: Arwain y dysgu - S / Leading the Learning - U (ECAD6008) (uwtsd.ac.uk)</a:t>
            </a:r>
            <a:endParaRPr lang="en-US" sz="2200"/>
          </a:p>
        </p:txBody>
      </p:sp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8C2D2AA0-BD82-4DD8-8DD7-ABF015E3F3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64" t="11124" r="27343" b="9274"/>
          <a:stretch/>
        </p:blipFill>
        <p:spPr>
          <a:xfrm>
            <a:off x="4200453" y="373073"/>
            <a:ext cx="8060328" cy="6483022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Picture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9EB0A2FE-4AC6-4B69-941B-CADCB933559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699" t="17536" r="30986" b="12796"/>
          <a:stretch/>
        </p:blipFill>
        <p:spPr>
          <a:xfrm>
            <a:off x="1136650" y="4245809"/>
            <a:ext cx="2098800" cy="233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698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1E499649-9881-4272-89D9-60D9509132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11" t="15356" r="14495" b="19196"/>
          <a:stretch/>
        </p:blipFill>
        <p:spPr>
          <a:xfrm>
            <a:off x="629820" y="3726922"/>
            <a:ext cx="4827528" cy="290517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17CDA24-35F8-4540-8C52-3096D6D94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48C908B9-1E4F-43DB-A05A-4E874746A1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6897" y="178859"/>
            <a:ext cx="4165118" cy="290517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658BFE0-4E65-4174-9C75-687C94E88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A75DFED-A0C1-4A83-BE1D-0271C1826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552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DDB0207B-07E7-4CCA-AD94-5879B80773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665" t="39124" r="24125" b="9153"/>
          <a:stretch/>
        </p:blipFill>
        <p:spPr>
          <a:xfrm>
            <a:off x="6809810" y="3729438"/>
            <a:ext cx="4499974" cy="3004260"/>
          </a:xfrm>
          <a:prstGeom prst="rect">
            <a:avLst/>
          </a:prstGeom>
        </p:spPr>
      </p:pic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DC89A616-949E-4951-924C-797B458677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522" y="321158"/>
            <a:ext cx="3986368" cy="276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331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C2F36558-A1DE-4FD7-8461-61F71BD26BDC}"/>
              </a:ext>
            </a:extLst>
          </p:cNvPr>
          <p:cNvSpPr/>
          <p:nvPr/>
        </p:nvSpPr>
        <p:spPr>
          <a:xfrm>
            <a:off x="4109012" y="173620"/>
            <a:ext cx="3495555" cy="2835797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84D5DAA-69E4-481F-85EC-BE8A64492EED}"/>
              </a:ext>
            </a:extLst>
          </p:cNvPr>
          <p:cNvSpPr/>
          <p:nvPr/>
        </p:nvSpPr>
        <p:spPr>
          <a:xfrm>
            <a:off x="7245754" y="3532207"/>
            <a:ext cx="3495555" cy="2835797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4C72ACF-48EE-4274-AF4B-80E4CED268EA}"/>
              </a:ext>
            </a:extLst>
          </p:cNvPr>
          <p:cNvSpPr/>
          <p:nvPr/>
        </p:nvSpPr>
        <p:spPr>
          <a:xfrm>
            <a:off x="1450693" y="3532207"/>
            <a:ext cx="3495555" cy="2835797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A471900-3959-4147-AB88-030EF4C11976}"/>
              </a:ext>
            </a:extLst>
          </p:cNvPr>
          <p:cNvSpPr/>
          <p:nvPr/>
        </p:nvSpPr>
        <p:spPr>
          <a:xfrm rot="19136763">
            <a:off x="3303181" y="2504617"/>
            <a:ext cx="972273" cy="682906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9DB5ACDE-3611-40E0-AEB2-00F82E30EFBE}"/>
              </a:ext>
            </a:extLst>
          </p:cNvPr>
          <p:cNvSpPr/>
          <p:nvPr/>
        </p:nvSpPr>
        <p:spPr>
          <a:xfrm rot="10800000">
            <a:off x="5609864" y="4608652"/>
            <a:ext cx="972273" cy="682906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158E88D-F7EF-4C93-9AB5-F25891493EAB}"/>
              </a:ext>
            </a:extLst>
          </p:cNvPr>
          <p:cNvSpPr/>
          <p:nvPr/>
        </p:nvSpPr>
        <p:spPr>
          <a:xfrm rot="2029760">
            <a:off x="7587207" y="2635836"/>
            <a:ext cx="972273" cy="682906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0F0FE0-16A8-4AB9-8BF1-34E0101C3A08}"/>
              </a:ext>
            </a:extLst>
          </p:cNvPr>
          <p:cNvSpPr txBox="1"/>
          <p:nvPr/>
        </p:nvSpPr>
        <p:spPr>
          <a:xfrm>
            <a:off x="4380165" y="717630"/>
            <a:ext cx="309925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do I want pupils to learn?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(Aims and objectives)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D0334A3-460B-4749-9FF7-A957EB4CE76E}"/>
              </a:ext>
            </a:extLst>
          </p:cNvPr>
          <p:cNvSpPr txBox="1"/>
          <p:nvPr/>
        </p:nvSpPr>
        <p:spPr>
          <a:xfrm>
            <a:off x="7443905" y="4042164"/>
            <a:ext cx="309925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learning and teaching strategies will I use?</a:t>
            </a: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90AAA0D-D8F2-4D90-8FCB-CEF99B00E58E}"/>
              </a:ext>
            </a:extLst>
          </p:cNvPr>
          <p:cNvSpPr txBox="1"/>
          <p:nvPr/>
        </p:nvSpPr>
        <p:spPr>
          <a:xfrm>
            <a:off x="1648844" y="4161889"/>
            <a:ext cx="30992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will I check for understanding? </a:t>
            </a: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74861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9C42D-4419-4B43-81D7-97CD7000B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3320859"/>
            <a:ext cx="4573475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MICRO TEACH</a:t>
            </a:r>
            <a:b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bg1"/>
                </a:solidFill>
              </a:rPr>
              <a:t>Thursday 29</a:t>
            </a:r>
            <a:r>
              <a:rPr lang="en-US" kern="1200" baseline="30000">
                <a:solidFill>
                  <a:schemeClr val="bg1"/>
                </a:solidFill>
              </a:rPr>
              <a:t>th</a:t>
            </a:r>
            <a:r>
              <a:rPr lang="en-US" kern="1200">
                <a:solidFill>
                  <a:schemeClr val="bg1"/>
                </a:solidFill>
              </a:rPr>
              <a:t> </a:t>
            </a:r>
            <a:r>
              <a:rPr lang="en-US">
                <a:solidFill>
                  <a:schemeClr val="bg1"/>
                </a:solidFill>
              </a:rPr>
              <a:t>October </a:t>
            </a:r>
            <a:endParaRPr lang="en-US" kern="1200">
              <a:solidFill>
                <a:schemeClr val="bg1"/>
              </a:solidFill>
            </a:endParaRPr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D04794BE-CD3E-4F49-BBE7-DC7B1BE389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73599" y="3055137"/>
            <a:ext cx="4333875" cy="43338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86881" y="732112"/>
            <a:ext cx="6046838" cy="41549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6600" dirty="0"/>
              <a:t>Micro Teach</a:t>
            </a:r>
          </a:p>
          <a:p>
            <a:pPr marL="857250" indent="-857250">
              <a:buFont typeface="Arial"/>
              <a:buChar char="•"/>
            </a:pPr>
            <a:r>
              <a:rPr lang="en-GB" sz="6600" dirty="0"/>
              <a:t>Planning 25</a:t>
            </a:r>
            <a:r>
              <a:rPr lang="en-GB" sz="6600" baseline="30000" dirty="0"/>
              <a:t>th</a:t>
            </a:r>
            <a:endParaRPr lang="en-GB" sz="6600" dirty="0"/>
          </a:p>
          <a:p>
            <a:pPr marL="857250" indent="-857250">
              <a:buFont typeface="Arial"/>
              <a:buChar char="•"/>
            </a:pPr>
            <a:r>
              <a:rPr lang="en-GB" sz="6600" dirty="0"/>
              <a:t>Teaching 26th +27th October</a:t>
            </a:r>
            <a:endParaRPr lang="en-GB" sz="6600">
              <a:cs typeface="Calibri"/>
            </a:endParaRPr>
          </a:p>
        </p:txBody>
      </p:sp>
      <p:pic>
        <p:nvPicPr>
          <p:cNvPr id="8" name="Graphic 5" descr="Classroom">
            <a:extLst>
              <a:ext uri="{FF2B5EF4-FFF2-40B4-BE49-F238E27FC236}">
                <a16:creationId xmlns:a16="http://schemas.microsoft.com/office/drawing/2014/main" id="{33465244-EC0B-4321-91CC-04257B8842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013630" y="239666"/>
            <a:ext cx="3440610" cy="3440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6788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4945" t="41775" r="23955" b="8225"/>
          <a:stretch/>
        </p:blipFill>
        <p:spPr>
          <a:xfrm>
            <a:off x="1327576" y="448578"/>
            <a:ext cx="9396430" cy="516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1133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353" t="22098" r="26951" b="35714"/>
          <a:stretch/>
        </p:blipFill>
        <p:spPr>
          <a:xfrm>
            <a:off x="0" y="555173"/>
            <a:ext cx="11769008" cy="5617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4886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pages of a book">
            <a:extLst>
              <a:ext uri="{FF2B5EF4-FFF2-40B4-BE49-F238E27FC236}">
                <a16:creationId xmlns:a16="http://schemas.microsoft.com/office/drawing/2014/main" id="{E8B6E499-B9AF-4C9F-9B5A-1EFCE8B402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40" r="9545"/>
          <a:stretch/>
        </p:blipFill>
        <p:spPr>
          <a:xfrm>
            <a:off x="452761" y="10"/>
            <a:ext cx="5643239" cy="685799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E46C1C2-654F-43A2-AF4B-45C562E18E04}"/>
              </a:ext>
            </a:extLst>
          </p:cNvPr>
          <p:cNvSpPr txBox="1">
            <a:spLocks/>
          </p:cNvSpPr>
          <p:nvPr/>
        </p:nvSpPr>
        <p:spPr>
          <a:xfrm>
            <a:off x="426721" y="293940"/>
            <a:ext cx="6694842" cy="6147723"/>
          </a:xfrm>
          <a:prstGeom prst="rect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sz="31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 engaging starter linked to the topic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1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clear set of aims and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1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Teacher exposition and guidance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1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Good quality questioning – carefully planned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1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Opportunities for pupil centred work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1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Scaffolding to aid pupils in completing tasks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1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Opportunities for pupil interaction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1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Opportunities for assessment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1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Written work to summarise learning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310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plenary that summarises learning</a:t>
            </a:r>
          </a:p>
          <a:p>
            <a:endParaRPr lang="en-GB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EFC907-2868-4047-8C00-0969D8039C02}"/>
              </a:ext>
            </a:extLst>
          </p:cNvPr>
          <p:cNvSpPr txBox="1"/>
          <p:nvPr/>
        </p:nvSpPr>
        <p:spPr>
          <a:xfrm>
            <a:off x="7239896" y="416337"/>
            <a:ext cx="4636546" cy="3416320"/>
          </a:xfrm>
          <a:prstGeom prst="rect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The general structure of a lesson </a:t>
            </a:r>
            <a:endParaRPr lang="en-GB" sz="36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 dirty="0">
                <a:solidFill>
                  <a:schemeClr val="bg1"/>
                </a:solidFill>
                <a:latin typeface="Calibri"/>
                <a:cs typeface="Calibri"/>
              </a:rPr>
              <a:t>Can you think of anymore?</a:t>
            </a:r>
          </a:p>
          <a:p>
            <a:r>
              <a:rPr lang="en-GB" sz="3600" dirty="0">
                <a:solidFill>
                  <a:schemeClr val="bg1"/>
                </a:solidFill>
                <a:latin typeface="Calibri"/>
                <a:cs typeface="Calibri"/>
              </a:rPr>
              <a:t>Thoughts on some of the points</a:t>
            </a:r>
          </a:p>
        </p:txBody>
      </p:sp>
    </p:spTree>
    <p:extLst>
      <p:ext uri="{BB962C8B-B14F-4D97-AF65-F5344CB8AC3E}">
        <p14:creationId xmlns:p14="http://schemas.microsoft.com/office/powerpoint/2010/main" val="32828891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71948" y="870155"/>
            <a:ext cx="11341510" cy="55615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Teacher has good subject knowledge</a:t>
            </a:r>
            <a:endParaRPr lang="en-US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Knowledge of your learners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Well-planned lesson with content introduced progressively, and at each stage demand more of its learners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Clear lesson objectives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Tasks meet the purpose of the learning objectives (developing learners conceptual understanding)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Well-prepared, engaging resources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Differentiation – support/scaffolding for less able; stretch and challenge for all.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Increasing level of independence for learners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Time to practice to develop mathematical fluency</a:t>
            </a:r>
            <a:endParaRPr lang="en-US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Opportunities to develop logical reasoning</a:t>
            </a:r>
            <a:endParaRPr lang="en-US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Misconceptions are anticipated, identified and discussed</a:t>
            </a:r>
            <a:endParaRPr lang="en-US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Pupils' prior knowledge activated</a:t>
            </a:r>
            <a:endParaRPr lang="en-US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Appropriate pace and praise</a:t>
            </a:r>
            <a:endParaRPr lang="en-US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Worked examples modelled by teacher</a:t>
            </a:r>
            <a:r>
              <a:rPr lang="en-US">
                <a:solidFill>
                  <a:srgbClr val="FF0000"/>
                </a:solidFill>
              </a:rPr>
              <a:t> </a:t>
            </a:r>
            <a:r>
              <a:rPr lang="en-US"/>
              <a:t>(in collaboration with pupils when necessary) ensuring correct use of symbols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Effective questioning to check and deepen understanding (Bloom’s Taxonomy)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AFL strategies to check understanding and provide feedback for further improvement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Established success criteria</a:t>
            </a:r>
          </a:p>
        </p:txBody>
      </p:sp>
      <p:pic>
        <p:nvPicPr>
          <p:cNvPr id="8" name="Graphic 5" descr="Classroom">
            <a:extLst>
              <a:ext uri="{FF2B5EF4-FFF2-40B4-BE49-F238E27FC236}">
                <a16:creationId xmlns:a16="http://schemas.microsoft.com/office/drawing/2014/main" id="{33465244-EC0B-4321-91CC-04257B8842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60187" y="0"/>
            <a:ext cx="1453271" cy="145327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07923" y="383458"/>
            <a:ext cx="9217742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/>
              <a:t>What makes a good maths lesson?</a:t>
            </a:r>
          </a:p>
        </p:txBody>
      </p:sp>
    </p:spTree>
    <p:extLst>
      <p:ext uri="{BB962C8B-B14F-4D97-AF65-F5344CB8AC3E}">
        <p14:creationId xmlns:p14="http://schemas.microsoft.com/office/powerpoint/2010/main" val="5561909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2C5CF469-FCDF-4CE1-8DAA-049DA12A59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B3BAD04-E614-4C16-8360-019FCF004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06B58-BE97-429F-8165-2FA6A0DD1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974" y="5319259"/>
            <a:ext cx="8856059" cy="133682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>
                <a:solidFill>
                  <a:srgbClr val="FFFFFF"/>
                </a:solidFill>
              </a:rPr>
              <a:t>The learning process …..</a:t>
            </a:r>
            <a:r>
              <a:rPr lang="en-GB" sz="5400" err="1">
                <a:solidFill>
                  <a:schemeClr val="bg1"/>
                </a:solidFill>
                <a:ea typeface="+mj-lt"/>
                <a:cs typeface="+mj-lt"/>
              </a:rPr>
              <a:t>Damcaniaeth</a:t>
            </a:r>
            <a:r>
              <a:rPr lang="en-GB" sz="5400">
                <a:solidFill>
                  <a:schemeClr val="bg1"/>
                </a:solidFill>
                <a:ea typeface="+mj-lt"/>
                <a:cs typeface="+mj-lt"/>
              </a:rPr>
              <a:t> </a:t>
            </a:r>
            <a:r>
              <a:rPr lang="en-GB" sz="5400" err="1">
                <a:solidFill>
                  <a:schemeClr val="bg1"/>
                </a:solidFill>
                <a:ea typeface="+mj-lt"/>
                <a:cs typeface="+mj-lt"/>
              </a:rPr>
              <a:t>syml</a:t>
            </a:r>
            <a:r>
              <a:rPr lang="en-GB" sz="5400">
                <a:solidFill>
                  <a:schemeClr val="bg1"/>
                </a:solidFill>
                <a:ea typeface="+mj-lt"/>
                <a:cs typeface="+mj-lt"/>
              </a:rPr>
              <a:t> o </a:t>
            </a:r>
            <a:r>
              <a:rPr lang="en-GB" sz="5400" err="1">
                <a:solidFill>
                  <a:schemeClr val="bg1"/>
                </a:solidFill>
                <a:ea typeface="+mj-lt"/>
                <a:cs typeface="+mj-lt"/>
              </a:rPr>
              <a:t>ddysgu</a:t>
            </a:r>
            <a:br>
              <a:rPr lang="en-GB" sz="540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en-GB" sz="5400">
                <a:solidFill>
                  <a:schemeClr val="bg1"/>
                </a:solidFill>
                <a:ea typeface="+mj-lt"/>
                <a:cs typeface="+mj-lt"/>
              </a:rPr>
              <a:t>            A simple theory of learning</a:t>
            </a:r>
            <a:endParaRPr lang="en-US" sz="5400">
              <a:solidFill>
                <a:schemeClr val="bg1"/>
              </a:solidFill>
              <a:ea typeface="+mj-lt"/>
              <a:cs typeface="+mj-lt"/>
            </a:endParaRPr>
          </a:p>
          <a:p>
            <a:endParaRPr lang="en-US" sz="54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6B0A8E0-0AB2-468E-8DF4-2C3F051315DD}"/>
              </a:ext>
            </a:extLst>
          </p:cNvPr>
          <p:cNvSpPr txBox="1">
            <a:spLocks/>
          </p:cNvSpPr>
          <p:nvPr/>
        </p:nvSpPr>
        <p:spPr>
          <a:xfrm>
            <a:off x="800572" y="2849080"/>
            <a:ext cx="5810082" cy="1032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>
              <a:solidFill>
                <a:schemeClr val="bg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08488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2C5CF469-FCDF-4CE1-8DAA-049DA12A59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B3BAD04-E614-4C16-8360-019FCF004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6B0A8E0-0AB2-468E-8DF4-2C3F051315DD}"/>
              </a:ext>
            </a:extLst>
          </p:cNvPr>
          <p:cNvSpPr txBox="1">
            <a:spLocks/>
          </p:cNvSpPr>
          <p:nvPr/>
        </p:nvSpPr>
        <p:spPr>
          <a:xfrm>
            <a:off x="800572" y="2849080"/>
            <a:ext cx="5810082" cy="1032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049FD71-7748-461B-8520-C14CF3A67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18B9B0-888C-462D-9042-BDA4032C3344}"/>
              </a:ext>
            </a:extLst>
          </p:cNvPr>
          <p:cNvSpPr txBox="1"/>
          <p:nvPr/>
        </p:nvSpPr>
        <p:spPr>
          <a:xfrm>
            <a:off x="206348" y="2512577"/>
            <a:ext cx="7126385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rgbClr val="FFFF00"/>
                </a:solidFill>
                <a:cs typeface="Segoe UI"/>
              </a:rPr>
              <a:t>ae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dysgu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yn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digwydd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pan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mae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pobl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yn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gorfod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meddwl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yn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galed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...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mae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hynny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yn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wir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am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athrawon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 a </a:t>
            </a:r>
            <a:r>
              <a:rPr lang="en-GB" sz="3200" err="1">
                <a:solidFill>
                  <a:srgbClr val="FFFF00"/>
                </a:solidFill>
                <a:cs typeface="Segoe UI"/>
              </a:rPr>
              <a:t>disgyblion</a:t>
            </a:r>
            <a:r>
              <a:rPr lang="en-GB" sz="3200">
                <a:solidFill>
                  <a:srgbClr val="FFFF00"/>
                </a:solidFill>
                <a:cs typeface="Segoe UI"/>
              </a:rPr>
              <a:t>.</a:t>
            </a:r>
            <a:r>
              <a:rPr lang="en-US" sz="3200">
                <a:solidFill>
                  <a:srgbClr val="FFFF00"/>
                </a:solidFill>
                <a:cs typeface="Segoe UI"/>
              </a:rPr>
              <a:t>​</a:t>
            </a:r>
            <a:endParaRPr lang="en-US" sz="3200">
              <a:cs typeface="Calibri"/>
            </a:endParaRPr>
          </a:p>
          <a:p>
            <a:endParaRPr lang="en-US" sz="3200">
              <a:solidFill>
                <a:srgbClr val="FFFF00"/>
              </a:solidFill>
              <a:cs typeface="Segoe UI"/>
            </a:endParaRPr>
          </a:p>
          <a:p>
            <a:r>
              <a:rPr lang="en-GB" sz="3200">
                <a:solidFill>
                  <a:srgbClr val="FFFF00"/>
                </a:solidFill>
                <a:cs typeface="Segoe UI"/>
              </a:rPr>
              <a:t>Learning happens when people have to think hard...that goes for teachers and pupils</a:t>
            </a:r>
            <a:r>
              <a:rPr lang="en-US" sz="3200">
                <a:solidFill>
                  <a:srgbClr val="FFFF00"/>
                </a:solidFill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12346037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pages of a book">
            <a:extLst>
              <a:ext uri="{FF2B5EF4-FFF2-40B4-BE49-F238E27FC236}">
                <a16:creationId xmlns:a16="http://schemas.microsoft.com/office/drawing/2014/main" id="{E8B6E499-B9AF-4C9F-9B5A-1EFCE8B402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40" r="9545"/>
          <a:stretch/>
        </p:blipFill>
        <p:spPr>
          <a:xfrm>
            <a:off x="452761" y="10"/>
            <a:ext cx="5643239" cy="68579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91A974-8A91-42E4-AA67-85314B79B8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456" y="1210074"/>
            <a:ext cx="4489284" cy="4275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7570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7" name="Rectangle 14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8" name="Rectangle 14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B1B8AD-935D-8A4E-9C76-A21EC038A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Micro Teach........ ongoing independent TASK </a:t>
            </a:r>
            <a:endParaRPr lang="en-US" sz="4000">
              <a:solidFill>
                <a:srgbClr val="FFFFFF"/>
              </a:solidFill>
              <a:cs typeface="Calibri Light"/>
            </a:endParaRPr>
          </a:p>
        </p:txBody>
      </p:sp>
      <p:graphicFrame>
        <p:nvGraphicFramePr>
          <p:cNvPr id="525" name="Content Placeholder 522">
            <a:extLst>
              <a:ext uri="{FF2B5EF4-FFF2-40B4-BE49-F238E27FC236}">
                <a16:creationId xmlns:a16="http://schemas.microsoft.com/office/drawing/2014/main" id="{82586AF8-6473-46F7-A3BE-42B483B4CD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2867570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63469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B1B8AD-935D-8A4E-9C76-A21EC038A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Micro Teach........ TASK (independent)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10197" y="655433"/>
            <a:ext cx="7281628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Where to find a </a:t>
            </a:r>
            <a:r>
              <a:rPr lang="en-US" sz="3200" i="1" dirty="0"/>
              <a:t>topic</a:t>
            </a:r>
            <a:r>
              <a:rPr lang="en-US" sz="3200" dirty="0"/>
              <a:t> to plan?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2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Curriculum 2022 Descriptions of Learning</a:t>
            </a:r>
            <a:r>
              <a:rPr lang="en-US" sz="2400" dirty="0"/>
              <a:t> </a:t>
            </a:r>
            <a:r>
              <a:rPr lang="en-US" sz="2400" dirty="0">
                <a:hlinkClick r:id="rId2"/>
              </a:rPr>
              <a:t>https://hwb.gov.wales/curriculum-for-wales/mathematics-and-numeracy/descriptions-of-learning/</a:t>
            </a:r>
            <a:endParaRPr lang="en-US" sz="2400" dirty="0">
              <a:cs typeface="Calibri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Numeracy and Literacy Framework (in Files Area)</a:t>
            </a:r>
            <a:endParaRPr lang="en-US" sz="2400" b="1">
              <a:cs typeface="Calibri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 err="1"/>
              <a:t>Programme</a:t>
            </a:r>
            <a:r>
              <a:rPr lang="en-US" sz="2400" dirty="0"/>
              <a:t> of study for Mathematics 2008 for potential further support hosted in our Files area on Teams.</a:t>
            </a:r>
            <a:endParaRPr lang="en-US" sz="2400" dirty="0">
              <a:cs typeface="Calibri" panose="020F0502020204030204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cs typeface="Calibri" panose="020F0502020204030204"/>
              </a:rPr>
              <a:t>Scheme of Work (SoW) examples in our Files area and on Moodle.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cs typeface="Calibri" panose="020F0502020204030204"/>
              </a:rPr>
              <a:t>SoW from your placement school.</a:t>
            </a:r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endParaRPr lang="en-US" sz="26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600" dirty="0">
                <a:ea typeface="+mn-lt"/>
                <a:cs typeface="+mn-lt"/>
              </a:rPr>
              <a:t>Where to find </a:t>
            </a:r>
            <a:r>
              <a:rPr lang="en-US" sz="2600" i="1" dirty="0">
                <a:ea typeface="+mn-lt"/>
                <a:cs typeface="+mn-lt"/>
              </a:rPr>
              <a:t>resources</a:t>
            </a:r>
            <a:r>
              <a:rPr lang="en-US" sz="2600" dirty="0">
                <a:ea typeface="+mn-lt"/>
                <a:cs typeface="+mn-lt"/>
              </a:rPr>
              <a:t> to help my planning?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You may wish to consider looking at GCSE questions....visit WJEC website and WJEC Question Bank for ideas</a:t>
            </a:r>
            <a:endParaRPr lang="en-US" sz="2400" dirty="0">
              <a:cs typeface="Calibri" panose="020F0502020204030204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cs typeface="Calibri" panose="020F0502020204030204"/>
              </a:rPr>
              <a:t>SoW may have highlighted relevant resources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cs typeface="Calibri" panose="020F0502020204030204"/>
              </a:rPr>
              <a:t>Visit the ppt entitled resources in the Files area or on Moodle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cs typeface="Calibri" panose="020F0502020204030204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02507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6807674_TF67347921.potx" id="{EEB53462-518D-4062-80FE-DA92B71A1F75}" vid="{A6C18444-7EFE-48F3-99C5-4084DC6E20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FFFF00"/>
        </a:solidFill>
      </a:spPr>
      <a:bodyPr rtlCol="0" anchor="ctr"/>
      <a:lstStyle>
        <a:defPPr algn="ctr">
          <a:defRPr sz="2000" dirty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7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8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13" ma:contentTypeDescription="Create a new document." ma:contentTypeScope="" ma:versionID="17ea528da3d0c9984582c3fbc2e6b9d8">
  <xsd:schema xmlns:xsd="http://www.w3.org/2001/XMLSchema" xmlns:xs="http://www.w3.org/2001/XMLSchema" xmlns:p="http://schemas.microsoft.com/office/2006/metadata/properties" xmlns:ns2="95a96852-b131-4598-b7ec-a8e94bbe3ddd" xmlns:ns3="f8d1b9f2-fed3-4e8f-8f36-1fbf8a3a319c" targetNamespace="http://schemas.microsoft.com/office/2006/metadata/properties" ma:root="true" ma:fieldsID="97f4331cfd24c8a9e8cc5793b44a1925" ns2:_="" ns3:_="">
    <xsd:import namespace="95a96852-b131-4598-b7ec-a8e94bbe3ddd"/>
    <xsd:import namespace="f8d1b9f2-fed3-4e8f-8f36-1fbf8a3a31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E8DAD10-9095-4571-B3C4-180D6199BA52}">
  <ds:schemaRefs>
    <ds:schemaRef ds:uri="ebe861c4-9752-476b-95bf-faec8d80e167"/>
    <ds:schemaRef ds:uri="f9cd839b-d2f7-4d79-867e-33235b171cd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A554DEE-0A58-4B1F-AD04-ABD67A611100}">
  <ds:schemaRefs>
    <ds:schemaRef ds:uri="95a96852-b131-4598-b7ec-a8e94bbe3ddd"/>
    <ds:schemaRef ds:uri="f8d1b9f2-fed3-4e8f-8f36-1fbf8a3a319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1A407D4-C0CF-49A3-81DA-A3F790C74CE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23</Slides>
  <Notes>5</Notes>
  <HiddenSlides>0</HiddenSlide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View</vt:lpstr>
      <vt:lpstr>Office Theme</vt:lpstr>
      <vt:lpstr>1_Office Theme</vt:lpstr>
      <vt:lpstr>Office Theme</vt:lpstr>
      <vt:lpstr>Office Theme</vt:lpstr>
      <vt:lpstr>Retrospect</vt:lpstr>
      <vt:lpstr>Parallax</vt:lpstr>
      <vt:lpstr>DividendVTI</vt:lpstr>
      <vt:lpstr>PowerPoint Presentation</vt:lpstr>
      <vt:lpstr>PowerPoint Presentation</vt:lpstr>
      <vt:lpstr>Sharing Ideas</vt:lpstr>
      <vt:lpstr>PowerPoint Presentation</vt:lpstr>
      <vt:lpstr>Yr Athrofa Lesson Plan Template and Planning Guide</vt:lpstr>
      <vt:lpstr>Planning the learning process</vt:lpstr>
      <vt:lpstr>Planning </vt:lpstr>
      <vt:lpstr>PowerPoint Presentation</vt:lpstr>
      <vt:lpstr>Table Discussions</vt:lpstr>
      <vt:lpstr>PowerPoint Presentation</vt:lpstr>
      <vt:lpstr>PowerPoint Presentation</vt:lpstr>
      <vt:lpstr>PowerPoint Presentation</vt:lpstr>
      <vt:lpstr>PowerPoint Presentation</vt:lpstr>
      <vt:lpstr>MICRO TEACH Thursday 29th October </vt:lpstr>
      <vt:lpstr>PowerPoint Presentation</vt:lpstr>
      <vt:lpstr>PowerPoint Presentation</vt:lpstr>
      <vt:lpstr>PowerPoint Presentation</vt:lpstr>
      <vt:lpstr>PowerPoint Presentation</vt:lpstr>
      <vt:lpstr>The learning process …..Damcaniaeth syml o ddysgu             A simple theory of learning </vt:lpstr>
      <vt:lpstr>PowerPoint Presentation</vt:lpstr>
      <vt:lpstr>PowerPoint Presentation</vt:lpstr>
      <vt:lpstr>Micro Teach........ ongoing independent TASK </vt:lpstr>
      <vt:lpstr>Micro Teach........ TASK (independent)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</dc:title>
  <dc:creator>Julia Holloway</dc:creator>
  <cp:revision>48</cp:revision>
  <dcterms:created xsi:type="dcterms:W3CDTF">2020-09-13T08:22:38Z</dcterms:created>
  <dcterms:modified xsi:type="dcterms:W3CDTF">2021-10-21T10:50:38Z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