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5" r:id="rId7"/>
    <p:sldId id="266" r:id="rId8"/>
    <p:sldId id="263" r:id="rId9"/>
    <p:sldId id="264" r:id="rId10"/>
    <p:sldId id="268" r:id="rId11"/>
    <p:sldId id="269" r:id="rId12"/>
    <p:sldId id="270"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EA05E8-89F1-459F-84E9-12B1F2270585}"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FA6B1F85-8194-4224-B383-7A7A5B4A98F6}">
      <dgm:prSet/>
      <dgm:spPr/>
      <dgm:t>
        <a:bodyPr/>
        <a:lstStyle/>
        <a:p>
          <a:pPr rtl="0"/>
          <a:r>
            <a:rPr lang="en-US"/>
            <a:t>It requires you to use your ability to reason. It is about being an active learner rather than a passive recipient of information.</a:t>
          </a:r>
        </a:p>
      </dgm:t>
    </dgm:pt>
    <dgm:pt modelId="{E0D3C503-9B95-43F9-B242-8BC5011129F2}" type="parTrans" cxnId="{72C78DCD-6DD5-40D5-BDAE-4E96CAC763B1}">
      <dgm:prSet/>
      <dgm:spPr/>
      <dgm:t>
        <a:bodyPr/>
        <a:lstStyle/>
        <a:p>
          <a:endParaRPr lang="en-US"/>
        </a:p>
      </dgm:t>
    </dgm:pt>
    <dgm:pt modelId="{B205D99D-E8CB-4C9C-96AB-06A82F66CDD2}" type="sibTrans" cxnId="{72C78DCD-6DD5-40D5-BDAE-4E96CAC763B1}">
      <dgm:prSet/>
      <dgm:spPr/>
      <dgm:t>
        <a:bodyPr/>
        <a:lstStyle/>
        <a:p>
          <a:endParaRPr lang="en-US"/>
        </a:p>
      </dgm:t>
    </dgm:pt>
    <dgm:pt modelId="{068BD872-DE28-452A-BC87-9BC7D1E461EA}" type="pres">
      <dgm:prSet presAssocID="{1DEA05E8-89F1-459F-84E9-12B1F2270585}" presName="CompostProcess" presStyleCnt="0">
        <dgm:presLayoutVars>
          <dgm:dir/>
          <dgm:resizeHandles val="exact"/>
        </dgm:presLayoutVars>
      </dgm:prSet>
      <dgm:spPr/>
    </dgm:pt>
    <dgm:pt modelId="{09A498DA-EBEA-4903-82C7-ACD9D073E1B6}" type="pres">
      <dgm:prSet presAssocID="{1DEA05E8-89F1-459F-84E9-12B1F2270585}" presName="arrow" presStyleLbl="bgShp" presStyleIdx="0" presStyleCnt="1" custLinFactNeighborX="17603"/>
      <dgm:spPr/>
    </dgm:pt>
    <dgm:pt modelId="{26A511A3-4B88-47A5-9FE8-389F8A4FE759}" type="pres">
      <dgm:prSet presAssocID="{1DEA05E8-89F1-459F-84E9-12B1F2270585}" presName="linearProcess" presStyleCnt="0"/>
      <dgm:spPr/>
    </dgm:pt>
    <dgm:pt modelId="{A1221250-3730-4A54-8760-84995B95494D}" type="pres">
      <dgm:prSet presAssocID="{FA6B1F85-8194-4224-B383-7A7A5B4A98F6}" presName="textNode" presStyleLbl="node1" presStyleIdx="0" presStyleCnt="1">
        <dgm:presLayoutVars>
          <dgm:bulletEnabled val="1"/>
        </dgm:presLayoutVars>
      </dgm:prSet>
      <dgm:spPr/>
    </dgm:pt>
  </dgm:ptLst>
  <dgm:cxnLst>
    <dgm:cxn modelId="{6C6C9B97-774D-43F3-989E-39BDDDF03F47}" type="presOf" srcId="{FA6B1F85-8194-4224-B383-7A7A5B4A98F6}" destId="{A1221250-3730-4A54-8760-84995B95494D}" srcOrd="0" destOrd="0" presId="urn:microsoft.com/office/officeart/2005/8/layout/hProcess9"/>
    <dgm:cxn modelId="{F1507DB8-63FB-401D-9707-B68AA5AA1978}" type="presOf" srcId="{1DEA05E8-89F1-459F-84E9-12B1F2270585}" destId="{068BD872-DE28-452A-BC87-9BC7D1E461EA}" srcOrd="0" destOrd="0" presId="urn:microsoft.com/office/officeart/2005/8/layout/hProcess9"/>
    <dgm:cxn modelId="{72C78DCD-6DD5-40D5-BDAE-4E96CAC763B1}" srcId="{1DEA05E8-89F1-459F-84E9-12B1F2270585}" destId="{FA6B1F85-8194-4224-B383-7A7A5B4A98F6}" srcOrd="0" destOrd="0" parTransId="{E0D3C503-9B95-43F9-B242-8BC5011129F2}" sibTransId="{B205D99D-E8CB-4C9C-96AB-06A82F66CDD2}"/>
    <dgm:cxn modelId="{11343CFE-86E8-4076-86C8-DD5AFB166733}" type="presParOf" srcId="{068BD872-DE28-452A-BC87-9BC7D1E461EA}" destId="{09A498DA-EBEA-4903-82C7-ACD9D073E1B6}" srcOrd="0" destOrd="0" presId="urn:microsoft.com/office/officeart/2005/8/layout/hProcess9"/>
    <dgm:cxn modelId="{B2DC834F-7C5F-4C01-A756-AAF9F16515AA}" type="presParOf" srcId="{068BD872-DE28-452A-BC87-9BC7D1E461EA}" destId="{26A511A3-4B88-47A5-9FE8-389F8A4FE759}" srcOrd="1" destOrd="0" presId="urn:microsoft.com/office/officeart/2005/8/layout/hProcess9"/>
    <dgm:cxn modelId="{52594999-B68A-410B-B299-58A8C600D0FB}" type="presParOf" srcId="{26A511A3-4B88-47A5-9FE8-389F8A4FE759}" destId="{A1221250-3730-4A54-8760-84995B95494D}" srcOrd="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615DC-703B-403A-9863-0569933017BF}"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8FBBF1B4-9D3B-4C98-A320-1F6FCD563366}">
      <dgm:prSet/>
      <dgm:spPr/>
      <dgm:t>
        <a:bodyPr/>
        <a:lstStyle/>
        <a:p>
          <a:pPr rtl="0"/>
          <a:r>
            <a:rPr lang="en-US" dirty="0"/>
            <a:t>Critical thinkers rigorously question ideas and assumptions rather than accepting them at face value. </a:t>
          </a:r>
        </a:p>
      </dgm:t>
    </dgm:pt>
    <dgm:pt modelId="{5F022EA6-1FF6-4459-9B2C-08555B4476D8}" type="parTrans" cxnId="{484E25EB-D4F2-4F31-8504-88AE341816A7}">
      <dgm:prSet/>
      <dgm:spPr/>
      <dgm:t>
        <a:bodyPr/>
        <a:lstStyle/>
        <a:p>
          <a:endParaRPr lang="en-US"/>
        </a:p>
      </dgm:t>
    </dgm:pt>
    <dgm:pt modelId="{AC7230F7-72D5-453E-AFBA-1C1B8D7F1A77}" type="sibTrans" cxnId="{484E25EB-D4F2-4F31-8504-88AE341816A7}">
      <dgm:prSet/>
      <dgm:spPr/>
      <dgm:t>
        <a:bodyPr/>
        <a:lstStyle/>
        <a:p>
          <a:endParaRPr lang="en-US"/>
        </a:p>
      </dgm:t>
    </dgm:pt>
    <dgm:pt modelId="{F0ED8DCC-81EC-4AA2-B6E5-D0792BB9A05D}" type="pres">
      <dgm:prSet presAssocID="{B99615DC-703B-403A-9863-0569933017BF}" presName="Name0" presStyleCnt="0">
        <dgm:presLayoutVars>
          <dgm:chMax val="11"/>
          <dgm:chPref val="11"/>
          <dgm:dir/>
          <dgm:resizeHandles/>
        </dgm:presLayoutVars>
      </dgm:prSet>
      <dgm:spPr/>
    </dgm:pt>
    <dgm:pt modelId="{6F564C12-BFC9-41FC-B613-8667CAB9A70A}" type="pres">
      <dgm:prSet presAssocID="{8FBBF1B4-9D3B-4C98-A320-1F6FCD563366}" presName="Accent1" presStyleCnt="0"/>
      <dgm:spPr/>
    </dgm:pt>
    <dgm:pt modelId="{177B5503-CCBF-4B76-BB09-36F9AC831E06}" type="pres">
      <dgm:prSet presAssocID="{8FBBF1B4-9D3B-4C98-A320-1F6FCD563366}" presName="Accent" presStyleLbl="node1" presStyleIdx="0" presStyleCnt="1" custScaleX="106437" custScaleY="81538"/>
      <dgm:spPr/>
    </dgm:pt>
    <dgm:pt modelId="{4BEE43E9-F0C5-48F4-901D-E3F0FA192D13}" type="pres">
      <dgm:prSet presAssocID="{8FBBF1B4-9D3B-4C98-A320-1F6FCD563366}" presName="ParentBackground1" presStyleCnt="0"/>
      <dgm:spPr/>
    </dgm:pt>
    <dgm:pt modelId="{88D944CC-6589-40DC-8AB6-5B1C1E50A23F}" type="pres">
      <dgm:prSet presAssocID="{8FBBF1B4-9D3B-4C98-A320-1F6FCD563366}" presName="ParentBackground" presStyleLbl="fgAcc1" presStyleIdx="0" presStyleCnt="1" custScaleX="107147" custScaleY="51590"/>
      <dgm:spPr/>
    </dgm:pt>
    <dgm:pt modelId="{98BE3DB0-6EF5-432D-98E0-7CE46C60DA15}" type="pres">
      <dgm:prSet presAssocID="{8FBBF1B4-9D3B-4C98-A320-1F6FCD563366}" presName="Parent1" presStyleLbl="revTx" presStyleIdx="0" presStyleCnt="0">
        <dgm:presLayoutVars>
          <dgm:chMax val="1"/>
          <dgm:chPref val="1"/>
          <dgm:bulletEnabled val="1"/>
        </dgm:presLayoutVars>
      </dgm:prSet>
      <dgm:spPr/>
    </dgm:pt>
  </dgm:ptLst>
  <dgm:cxnLst>
    <dgm:cxn modelId="{F867B901-5FDA-4E1B-93B4-B4C7D95B1FB7}" type="presOf" srcId="{8FBBF1B4-9D3B-4C98-A320-1F6FCD563366}" destId="{98BE3DB0-6EF5-432D-98E0-7CE46C60DA15}" srcOrd="1" destOrd="0" presId="urn:microsoft.com/office/officeart/2011/layout/CircleProcess"/>
    <dgm:cxn modelId="{F18E9AB8-EE84-40FD-A940-A9B6E7CA2157}" type="presOf" srcId="{B99615DC-703B-403A-9863-0569933017BF}" destId="{F0ED8DCC-81EC-4AA2-B6E5-D0792BB9A05D}" srcOrd="0" destOrd="0" presId="urn:microsoft.com/office/officeart/2011/layout/CircleProcess"/>
    <dgm:cxn modelId="{68F008E3-DF30-41CA-B921-6B92704493BF}" type="presOf" srcId="{8FBBF1B4-9D3B-4C98-A320-1F6FCD563366}" destId="{88D944CC-6589-40DC-8AB6-5B1C1E50A23F}" srcOrd="0" destOrd="0" presId="urn:microsoft.com/office/officeart/2011/layout/CircleProcess"/>
    <dgm:cxn modelId="{484E25EB-D4F2-4F31-8504-88AE341816A7}" srcId="{B99615DC-703B-403A-9863-0569933017BF}" destId="{8FBBF1B4-9D3B-4C98-A320-1F6FCD563366}" srcOrd="0" destOrd="0" parTransId="{5F022EA6-1FF6-4459-9B2C-08555B4476D8}" sibTransId="{AC7230F7-72D5-453E-AFBA-1C1B8D7F1A77}"/>
    <dgm:cxn modelId="{7CB65CF0-2530-4A2F-87EA-EA0ABF7193BD}" type="presParOf" srcId="{F0ED8DCC-81EC-4AA2-B6E5-D0792BB9A05D}" destId="{6F564C12-BFC9-41FC-B613-8667CAB9A70A}" srcOrd="0" destOrd="0" presId="urn:microsoft.com/office/officeart/2011/layout/CircleProcess"/>
    <dgm:cxn modelId="{6FD7A6F2-5CF1-498A-853E-538210A7F7F3}" type="presParOf" srcId="{6F564C12-BFC9-41FC-B613-8667CAB9A70A}" destId="{177B5503-CCBF-4B76-BB09-36F9AC831E06}" srcOrd="0" destOrd="0" presId="urn:microsoft.com/office/officeart/2011/layout/CircleProcess"/>
    <dgm:cxn modelId="{5CDAD3C7-B8E6-475F-8BB5-B1E1FA2A4579}" type="presParOf" srcId="{F0ED8DCC-81EC-4AA2-B6E5-D0792BB9A05D}" destId="{4BEE43E9-F0C5-48F4-901D-E3F0FA192D13}" srcOrd="1" destOrd="0" presId="urn:microsoft.com/office/officeart/2011/layout/CircleProcess"/>
    <dgm:cxn modelId="{578C8288-F3A8-4460-9692-477F4C5300C2}" type="presParOf" srcId="{4BEE43E9-F0C5-48F4-901D-E3F0FA192D13}" destId="{88D944CC-6589-40DC-8AB6-5B1C1E50A23F}" srcOrd="0" destOrd="0" presId="urn:microsoft.com/office/officeart/2011/layout/CircleProcess"/>
    <dgm:cxn modelId="{AFF477B9-181D-4C22-B370-2935EE2617E7}" type="presParOf" srcId="{F0ED8DCC-81EC-4AA2-B6E5-D0792BB9A05D}" destId="{98BE3DB0-6EF5-432D-98E0-7CE46C60DA15}" srcOrd="2"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E7D2E9-4106-4AEF-8F06-0488ADB5FB1C}" type="doc">
      <dgm:prSet loTypeId="urn:microsoft.com/office/officeart/2009/3/layout/StepUpProcess" loCatId="process" qsTypeId="urn:microsoft.com/office/officeart/2005/8/quickstyle/simple1" qsCatId="simple" csTypeId="urn:microsoft.com/office/officeart/2005/8/colors/accent1_2" csCatId="accent1"/>
      <dgm:spPr/>
      <dgm:t>
        <a:bodyPr/>
        <a:lstStyle/>
        <a:p>
          <a:endParaRPr lang="en-US"/>
        </a:p>
      </dgm:t>
    </dgm:pt>
    <dgm:pt modelId="{2A89727A-E967-4F5F-8BA9-CBB68CB2E477}">
      <dgm:prSet/>
      <dgm:spPr/>
      <dgm:t>
        <a:bodyPr/>
        <a:lstStyle/>
        <a:p>
          <a:pPr rtl="0"/>
          <a:r>
            <a:rPr lang="en-US" baseline="0"/>
            <a:t>Think about a topic or issue in an objective and critical way.</a:t>
          </a:r>
          <a:endParaRPr lang="en-US"/>
        </a:p>
      </dgm:t>
    </dgm:pt>
    <dgm:pt modelId="{7CCB9B96-746D-49B3-824F-3FAA2AC7A928}" type="parTrans" cxnId="{99F9AFD2-3BE9-4091-AFE0-8D6F341C8EF7}">
      <dgm:prSet/>
      <dgm:spPr/>
      <dgm:t>
        <a:bodyPr/>
        <a:lstStyle/>
        <a:p>
          <a:endParaRPr lang="en-US"/>
        </a:p>
      </dgm:t>
    </dgm:pt>
    <dgm:pt modelId="{B9C4B1B2-26F1-4281-8FFB-5ABCE35DF2CD}" type="sibTrans" cxnId="{99F9AFD2-3BE9-4091-AFE0-8D6F341C8EF7}">
      <dgm:prSet/>
      <dgm:spPr/>
      <dgm:t>
        <a:bodyPr/>
        <a:lstStyle/>
        <a:p>
          <a:endParaRPr lang="en-US"/>
        </a:p>
      </dgm:t>
    </dgm:pt>
    <dgm:pt modelId="{A63BBC10-40A5-488A-9DA5-B038ACCB573E}">
      <dgm:prSet/>
      <dgm:spPr/>
      <dgm:t>
        <a:bodyPr/>
        <a:lstStyle/>
        <a:p>
          <a:pPr rtl="0"/>
          <a:r>
            <a:rPr lang="en-US" baseline="0"/>
            <a:t>Identify the different arguments there are in relation to a particular issue.</a:t>
          </a:r>
          <a:endParaRPr lang="en-US"/>
        </a:p>
      </dgm:t>
    </dgm:pt>
    <dgm:pt modelId="{07A051EB-453E-4CB2-8EF2-5EF88DFB9D36}" type="parTrans" cxnId="{2DAC5113-3591-4CB4-8738-BA38E2D2BEA9}">
      <dgm:prSet/>
      <dgm:spPr/>
      <dgm:t>
        <a:bodyPr/>
        <a:lstStyle/>
        <a:p>
          <a:endParaRPr lang="en-US"/>
        </a:p>
      </dgm:t>
    </dgm:pt>
    <dgm:pt modelId="{C87982BF-0548-4416-B965-E413FC5E7AC9}" type="sibTrans" cxnId="{2DAC5113-3591-4CB4-8738-BA38E2D2BEA9}">
      <dgm:prSet/>
      <dgm:spPr/>
      <dgm:t>
        <a:bodyPr/>
        <a:lstStyle/>
        <a:p>
          <a:endParaRPr lang="en-US"/>
        </a:p>
      </dgm:t>
    </dgm:pt>
    <dgm:pt modelId="{9D65C907-F305-4F49-B5F8-60FA36C0BDA0}">
      <dgm:prSet/>
      <dgm:spPr/>
      <dgm:t>
        <a:bodyPr/>
        <a:lstStyle/>
        <a:p>
          <a:pPr rtl="0"/>
          <a:r>
            <a:rPr lang="en-US" baseline="0"/>
            <a:t>Evaluate a point of view to determine how strong or valid it is.</a:t>
          </a:r>
          <a:endParaRPr lang="en-US"/>
        </a:p>
      </dgm:t>
    </dgm:pt>
    <dgm:pt modelId="{37645F2D-39A0-4F9E-9F7A-6F2ACAF7DA3D}" type="parTrans" cxnId="{8913A006-749C-4FB6-9207-F16937F26F65}">
      <dgm:prSet/>
      <dgm:spPr/>
      <dgm:t>
        <a:bodyPr/>
        <a:lstStyle/>
        <a:p>
          <a:endParaRPr lang="en-US"/>
        </a:p>
      </dgm:t>
    </dgm:pt>
    <dgm:pt modelId="{63618B28-3035-474F-8597-BDF6AEA00B94}" type="sibTrans" cxnId="{8913A006-749C-4FB6-9207-F16937F26F65}">
      <dgm:prSet/>
      <dgm:spPr/>
      <dgm:t>
        <a:bodyPr/>
        <a:lstStyle/>
        <a:p>
          <a:endParaRPr lang="en-US"/>
        </a:p>
      </dgm:t>
    </dgm:pt>
    <dgm:pt modelId="{35A120A4-A49F-4691-8902-86807AB95269}">
      <dgm:prSet/>
      <dgm:spPr/>
      <dgm:t>
        <a:bodyPr/>
        <a:lstStyle/>
        <a:p>
          <a:pPr rtl="0"/>
          <a:r>
            <a:rPr lang="en-US" baseline="0"/>
            <a:t>Recognise any weaknesses or negative points that there are in the evidence or argument.</a:t>
          </a:r>
          <a:endParaRPr lang="en-US"/>
        </a:p>
      </dgm:t>
    </dgm:pt>
    <dgm:pt modelId="{ED49CEA1-9C75-4C03-9092-BD36D828C9E0}" type="parTrans" cxnId="{932DAD94-4927-4A18-AE00-C21BC628E9CA}">
      <dgm:prSet/>
      <dgm:spPr/>
      <dgm:t>
        <a:bodyPr/>
        <a:lstStyle/>
        <a:p>
          <a:endParaRPr lang="en-US"/>
        </a:p>
      </dgm:t>
    </dgm:pt>
    <dgm:pt modelId="{FC7BC526-944C-40BF-B0CD-2E5DFA4D35AA}" type="sibTrans" cxnId="{932DAD94-4927-4A18-AE00-C21BC628E9CA}">
      <dgm:prSet/>
      <dgm:spPr/>
      <dgm:t>
        <a:bodyPr/>
        <a:lstStyle/>
        <a:p>
          <a:endParaRPr lang="en-US"/>
        </a:p>
      </dgm:t>
    </dgm:pt>
    <dgm:pt modelId="{66128BD4-9829-4762-BC30-34C8A7280A13}">
      <dgm:prSet/>
      <dgm:spPr/>
      <dgm:t>
        <a:bodyPr/>
        <a:lstStyle/>
        <a:p>
          <a:pPr rtl="0"/>
          <a:r>
            <a:rPr lang="en-US" baseline="0"/>
            <a:t>Notice what implications there might be behind a statement or argument.</a:t>
          </a:r>
          <a:endParaRPr lang="en-US"/>
        </a:p>
      </dgm:t>
    </dgm:pt>
    <dgm:pt modelId="{5AC2FE1E-84D3-471D-9A9E-D05E72689F30}" type="parTrans" cxnId="{3B8A0263-6A02-4B5A-868E-3E1AC6071F6B}">
      <dgm:prSet/>
      <dgm:spPr/>
      <dgm:t>
        <a:bodyPr/>
        <a:lstStyle/>
        <a:p>
          <a:endParaRPr lang="en-US"/>
        </a:p>
      </dgm:t>
    </dgm:pt>
    <dgm:pt modelId="{1AAEC9FB-503D-4832-8DE0-08D0CDC6D52E}" type="sibTrans" cxnId="{3B8A0263-6A02-4B5A-868E-3E1AC6071F6B}">
      <dgm:prSet/>
      <dgm:spPr/>
      <dgm:t>
        <a:bodyPr/>
        <a:lstStyle/>
        <a:p>
          <a:endParaRPr lang="en-US"/>
        </a:p>
      </dgm:t>
    </dgm:pt>
    <dgm:pt modelId="{AB8D46D6-460F-4077-9A75-52CBAD9C51A5}">
      <dgm:prSet/>
      <dgm:spPr/>
      <dgm:t>
        <a:bodyPr/>
        <a:lstStyle/>
        <a:p>
          <a:pPr rtl="0"/>
          <a:r>
            <a:rPr lang="en-US" baseline="0"/>
            <a:t>Provide structured reasoning and support for an argument that we wish to make.</a:t>
          </a:r>
          <a:endParaRPr lang="en-US"/>
        </a:p>
      </dgm:t>
    </dgm:pt>
    <dgm:pt modelId="{51C3AF4A-232D-4409-869C-20EF2FEF7114}" type="parTrans" cxnId="{8CA4B726-F29C-4D75-B92B-6BD6487BC4C7}">
      <dgm:prSet/>
      <dgm:spPr/>
      <dgm:t>
        <a:bodyPr/>
        <a:lstStyle/>
        <a:p>
          <a:endParaRPr lang="en-US"/>
        </a:p>
      </dgm:t>
    </dgm:pt>
    <dgm:pt modelId="{3DCC8820-7838-42FF-8B15-DA5B14FA1DA9}" type="sibTrans" cxnId="{8CA4B726-F29C-4D75-B92B-6BD6487BC4C7}">
      <dgm:prSet/>
      <dgm:spPr/>
      <dgm:t>
        <a:bodyPr/>
        <a:lstStyle/>
        <a:p>
          <a:endParaRPr lang="en-US"/>
        </a:p>
      </dgm:t>
    </dgm:pt>
    <dgm:pt modelId="{0F1725E9-E4CC-4FEE-ADD2-7EB26FC3E1BA}" type="pres">
      <dgm:prSet presAssocID="{53E7D2E9-4106-4AEF-8F06-0488ADB5FB1C}" presName="rootnode" presStyleCnt="0">
        <dgm:presLayoutVars>
          <dgm:chMax/>
          <dgm:chPref/>
          <dgm:dir/>
          <dgm:animLvl val="lvl"/>
        </dgm:presLayoutVars>
      </dgm:prSet>
      <dgm:spPr/>
    </dgm:pt>
    <dgm:pt modelId="{41D457C0-ADA7-4887-A36F-9FC8337F65C9}" type="pres">
      <dgm:prSet presAssocID="{2A89727A-E967-4F5F-8BA9-CBB68CB2E477}" presName="composite" presStyleCnt="0"/>
      <dgm:spPr/>
    </dgm:pt>
    <dgm:pt modelId="{DA4A9193-DB44-410C-9F82-CD0122877479}" type="pres">
      <dgm:prSet presAssocID="{2A89727A-E967-4F5F-8BA9-CBB68CB2E477}" presName="LShape" presStyleLbl="alignNode1" presStyleIdx="0" presStyleCnt="11"/>
      <dgm:spPr/>
    </dgm:pt>
    <dgm:pt modelId="{9DA74D92-C20B-430D-9A8F-1687894DDE22}" type="pres">
      <dgm:prSet presAssocID="{2A89727A-E967-4F5F-8BA9-CBB68CB2E477}" presName="ParentText" presStyleLbl="revTx" presStyleIdx="0" presStyleCnt="6">
        <dgm:presLayoutVars>
          <dgm:chMax val="0"/>
          <dgm:chPref val="0"/>
          <dgm:bulletEnabled val="1"/>
        </dgm:presLayoutVars>
      </dgm:prSet>
      <dgm:spPr/>
    </dgm:pt>
    <dgm:pt modelId="{BB94EE0F-225F-46EB-86EE-495BA1471A86}" type="pres">
      <dgm:prSet presAssocID="{2A89727A-E967-4F5F-8BA9-CBB68CB2E477}" presName="Triangle" presStyleLbl="alignNode1" presStyleIdx="1" presStyleCnt="11"/>
      <dgm:spPr/>
    </dgm:pt>
    <dgm:pt modelId="{C9959FB0-6F8F-4DBB-8D7A-A78C4769024D}" type="pres">
      <dgm:prSet presAssocID="{B9C4B1B2-26F1-4281-8FFB-5ABCE35DF2CD}" presName="sibTrans" presStyleCnt="0"/>
      <dgm:spPr/>
    </dgm:pt>
    <dgm:pt modelId="{F7082DDA-053A-40F7-A755-03D5BCA55D92}" type="pres">
      <dgm:prSet presAssocID="{B9C4B1B2-26F1-4281-8FFB-5ABCE35DF2CD}" presName="space" presStyleCnt="0"/>
      <dgm:spPr/>
    </dgm:pt>
    <dgm:pt modelId="{830D2915-006F-4A0A-BB8D-94AC839D122B}" type="pres">
      <dgm:prSet presAssocID="{A63BBC10-40A5-488A-9DA5-B038ACCB573E}" presName="composite" presStyleCnt="0"/>
      <dgm:spPr/>
    </dgm:pt>
    <dgm:pt modelId="{6C0F8451-D461-43D5-AADE-F6425AAF51DF}" type="pres">
      <dgm:prSet presAssocID="{A63BBC10-40A5-488A-9DA5-B038ACCB573E}" presName="LShape" presStyleLbl="alignNode1" presStyleIdx="2" presStyleCnt="11"/>
      <dgm:spPr/>
    </dgm:pt>
    <dgm:pt modelId="{84B01626-7282-40E7-8DBE-8C6C0ABF63D0}" type="pres">
      <dgm:prSet presAssocID="{A63BBC10-40A5-488A-9DA5-B038ACCB573E}" presName="ParentText" presStyleLbl="revTx" presStyleIdx="1" presStyleCnt="6">
        <dgm:presLayoutVars>
          <dgm:chMax val="0"/>
          <dgm:chPref val="0"/>
          <dgm:bulletEnabled val="1"/>
        </dgm:presLayoutVars>
      </dgm:prSet>
      <dgm:spPr/>
    </dgm:pt>
    <dgm:pt modelId="{65E0172B-734C-4A0A-AB4C-E226EB9D68E5}" type="pres">
      <dgm:prSet presAssocID="{A63BBC10-40A5-488A-9DA5-B038ACCB573E}" presName="Triangle" presStyleLbl="alignNode1" presStyleIdx="3" presStyleCnt="11"/>
      <dgm:spPr/>
    </dgm:pt>
    <dgm:pt modelId="{21C3411A-986A-4BCC-9E16-3D9F81D20FB9}" type="pres">
      <dgm:prSet presAssocID="{C87982BF-0548-4416-B965-E413FC5E7AC9}" presName="sibTrans" presStyleCnt="0"/>
      <dgm:spPr/>
    </dgm:pt>
    <dgm:pt modelId="{D0FFC538-4AA1-4594-8CFF-7EFB6292FBAA}" type="pres">
      <dgm:prSet presAssocID="{C87982BF-0548-4416-B965-E413FC5E7AC9}" presName="space" presStyleCnt="0"/>
      <dgm:spPr/>
    </dgm:pt>
    <dgm:pt modelId="{12076EDE-1B47-4415-94CC-CB48A02CEAC7}" type="pres">
      <dgm:prSet presAssocID="{9D65C907-F305-4F49-B5F8-60FA36C0BDA0}" presName="composite" presStyleCnt="0"/>
      <dgm:spPr/>
    </dgm:pt>
    <dgm:pt modelId="{306615BF-C002-4ECD-9B55-5E8C59FBDF1A}" type="pres">
      <dgm:prSet presAssocID="{9D65C907-F305-4F49-B5F8-60FA36C0BDA0}" presName="LShape" presStyleLbl="alignNode1" presStyleIdx="4" presStyleCnt="11"/>
      <dgm:spPr/>
    </dgm:pt>
    <dgm:pt modelId="{49572DAD-AE95-4306-8774-13DE984D9C09}" type="pres">
      <dgm:prSet presAssocID="{9D65C907-F305-4F49-B5F8-60FA36C0BDA0}" presName="ParentText" presStyleLbl="revTx" presStyleIdx="2" presStyleCnt="6">
        <dgm:presLayoutVars>
          <dgm:chMax val="0"/>
          <dgm:chPref val="0"/>
          <dgm:bulletEnabled val="1"/>
        </dgm:presLayoutVars>
      </dgm:prSet>
      <dgm:spPr/>
    </dgm:pt>
    <dgm:pt modelId="{8B08AB7A-F135-4A39-A74E-64DC2FD0DC92}" type="pres">
      <dgm:prSet presAssocID="{9D65C907-F305-4F49-B5F8-60FA36C0BDA0}" presName="Triangle" presStyleLbl="alignNode1" presStyleIdx="5" presStyleCnt="11"/>
      <dgm:spPr/>
    </dgm:pt>
    <dgm:pt modelId="{F8464E28-1474-41A0-9FA0-600DDCC1B4A0}" type="pres">
      <dgm:prSet presAssocID="{63618B28-3035-474F-8597-BDF6AEA00B94}" presName="sibTrans" presStyleCnt="0"/>
      <dgm:spPr/>
    </dgm:pt>
    <dgm:pt modelId="{68C00E4C-4220-4765-BB8E-FF521B59C3E9}" type="pres">
      <dgm:prSet presAssocID="{63618B28-3035-474F-8597-BDF6AEA00B94}" presName="space" presStyleCnt="0"/>
      <dgm:spPr/>
    </dgm:pt>
    <dgm:pt modelId="{6AD22AE0-BBFF-4EBE-A81E-229172734F66}" type="pres">
      <dgm:prSet presAssocID="{35A120A4-A49F-4691-8902-86807AB95269}" presName="composite" presStyleCnt="0"/>
      <dgm:spPr/>
    </dgm:pt>
    <dgm:pt modelId="{B7952E97-04A4-4583-BBF5-9F16C82C65E3}" type="pres">
      <dgm:prSet presAssocID="{35A120A4-A49F-4691-8902-86807AB95269}" presName="LShape" presStyleLbl="alignNode1" presStyleIdx="6" presStyleCnt="11"/>
      <dgm:spPr/>
    </dgm:pt>
    <dgm:pt modelId="{1B079CA0-A2C1-49DC-8FA6-D11117D9E0D4}" type="pres">
      <dgm:prSet presAssocID="{35A120A4-A49F-4691-8902-86807AB95269}" presName="ParentText" presStyleLbl="revTx" presStyleIdx="3" presStyleCnt="6">
        <dgm:presLayoutVars>
          <dgm:chMax val="0"/>
          <dgm:chPref val="0"/>
          <dgm:bulletEnabled val="1"/>
        </dgm:presLayoutVars>
      </dgm:prSet>
      <dgm:spPr/>
    </dgm:pt>
    <dgm:pt modelId="{8270E34B-14EC-4179-828A-25942066151C}" type="pres">
      <dgm:prSet presAssocID="{35A120A4-A49F-4691-8902-86807AB95269}" presName="Triangle" presStyleLbl="alignNode1" presStyleIdx="7" presStyleCnt="11"/>
      <dgm:spPr/>
    </dgm:pt>
    <dgm:pt modelId="{454F2257-8519-4150-AD1A-754D7808963F}" type="pres">
      <dgm:prSet presAssocID="{FC7BC526-944C-40BF-B0CD-2E5DFA4D35AA}" presName="sibTrans" presStyleCnt="0"/>
      <dgm:spPr/>
    </dgm:pt>
    <dgm:pt modelId="{AC99D058-E616-4B10-9A02-6A95C0634FAC}" type="pres">
      <dgm:prSet presAssocID="{FC7BC526-944C-40BF-B0CD-2E5DFA4D35AA}" presName="space" presStyleCnt="0"/>
      <dgm:spPr/>
    </dgm:pt>
    <dgm:pt modelId="{E0526487-8E39-43EC-87C0-FFE75C16F3B0}" type="pres">
      <dgm:prSet presAssocID="{66128BD4-9829-4762-BC30-34C8A7280A13}" presName="composite" presStyleCnt="0"/>
      <dgm:spPr/>
    </dgm:pt>
    <dgm:pt modelId="{C81D4E0B-E0BB-429E-AB24-A95128A617E6}" type="pres">
      <dgm:prSet presAssocID="{66128BD4-9829-4762-BC30-34C8A7280A13}" presName="LShape" presStyleLbl="alignNode1" presStyleIdx="8" presStyleCnt="11"/>
      <dgm:spPr/>
    </dgm:pt>
    <dgm:pt modelId="{67413443-B977-4C57-A567-658EC5FD5109}" type="pres">
      <dgm:prSet presAssocID="{66128BD4-9829-4762-BC30-34C8A7280A13}" presName="ParentText" presStyleLbl="revTx" presStyleIdx="4" presStyleCnt="6">
        <dgm:presLayoutVars>
          <dgm:chMax val="0"/>
          <dgm:chPref val="0"/>
          <dgm:bulletEnabled val="1"/>
        </dgm:presLayoutVars>
      </dgm:prSet>
      <dgm:spPr/>
    </dgm:pt>
    <dgm:pt modelId="{D67D2818-3AA9-4624-8947-F9A4EAD510D0}" type="pres">
      <dgm:prSet presAssocID="{66128BD4-9829-4762-BC30-34C8A7280A13}" presName="Triangle" presStyleLbl="alignNode1" presStyleIdx="9" presStyleCnt="11"/>
      <dgm:spPr/>
    </dgm:pt>
    <dgm:pt modelId="{0B7B161E-4030-4280-9AE8-2646B155C5EE}" type="pres">
      <dgm:prSet presAssocID="{1AAEC9FB-503D-4832-8DE0-08D0CDC6D52E}" presName="sibTrans" presStyleCnt="0"/>
      <dgm:spPr/>
    </dgm:pt>
    <dgm:pt modelId="{FF684BF3-F0B4-45D2-8599-F0056908E803}" type="pres">
      <dgm:prSet presAssocID="{1AAEC9FB-503D-4832-8DE0-08D0CDC6D52E}" presName="space" presStyleCnt="0"/>
      <dgm:spPr/>
    </dgm:pt>
    <dgm:pt modelId="{44B0A8E7-C901-4347-9F59-CC0CCC434E79}" type="pres">
      <dgm:prSet presAssocID="{AB8D46D6-460F-4077-9A75-52CBAD9C51A5}" presName="composite" presStyleCnt="0"/>
      <dgm:spPr/>
    </dgm:pt>
    <dgm:pt modelId="{225475DE-A5CB-4D23-AE9C-525B3C9E8D9B}" type="pres">
      <dgm:prSet presAssocID="{AB8D46D6-460F-4077-9A75-52CBAD9C51A5}" presName="LShape" presStyleLbl="alignNode1" presStyleIdx="10" presStyleCnt="11"/>
      <dgm:spPr/>
    </dgm:pt>
    <dgm:pt modelId="{8E9C6026-F3F8-4F1F-95EE-C36C72EC8D8A}" type="pres">
      <dgm:prSet presAssocID="{AB8D46D6-460F-4077-9A75-52CBAD9C51A5}" presName="ParentText" presStyleLbl="revTx" presStyleIdx="5" presStyleCnt="6">
        <dgm:presLayoutVars>
          <dgm:chMax val="0"/>
          <dgm:chPref val="0"/>
          <dgm:bulletEnabled val="1"/>
        </dgm:presLayoutVars>
      </dgm:prSet>
      <dgm:spPr/>
    </dgm:pt>
  </dgm:ptLst>
  <dgm:cxnLst>
    <dgm:cxn modelId="{E44D0600-6F3E-4025-A8C8-6F87EC4CD63B}" type="presOf" srcId="{A63BBC10-40A5-488A-9DA5-B038ACCB573E}" destId="{84B01626-7282-40E7-8DBE-8C6C0ABF63D0}" srcOrd="0" destOrd="0" presId="urn:microsoft.com/office/officeart/2009/3/layout/StepUpProcess"/>
    <dgm:cxn modelId="{8913A006-749C-4FB6-9207-F16937F26F65}" srcId="{53E7D2E9-4106-4AEF-8F06-0488ADB5FB1C}" destId="{9D65C907-F305-4F49-B5F8-60FA36C0BDA0}" srcOrd="2" destOrd="0" parTransId="{37645F2D-39A0-4F9E-9F7A-6F2ACAF7DA3D}" sibTransId="{63618B28-3035-474F-8597-BDF6AEA00B94}"/>
    <dgm:cxn modelId="{2DAC5113-3591-4CB4-8738-BA38E2D2BEA9}" srcId="{53E7D2E9-4106-4AEF-8F06-0488ADB5FB1C}" destId="{A63BBC10-40A5-488A-9DA5-B038ACCB573E}" srcOrd="1" destOrd="0" parTransId="{07A051EB-453E-4CB2-8EF2-5EF88DFB9D36}" sibTransId="{C87982BF-0548-4416-B965-E413FC5E7AC9}"/>
    <dgm:cxn modelId="{8CA4B726-F29C-4D75-B92B-6BD6487BC4C7}" srcId="{53E7D2E9-4106-4AEF-8F06-0488ADB5FB1C}" destId="{AB8D46D6-460F-4077-9A75-52CBAD9C51A5}" srcOrd="5" destOrd="0" parTransId="{51C3AF4A-232D-4409-869C-20EF2FEF7114}" sibTransId="{3DCC8820-7838-42FF-8B15-DA5B14FA1DA9}"/>
    <dgm:cxn modelId="{3B8A0263-6A02-4B5A-868E-3E1AC6071F6B}" srcId="{53E7D2E9-4106-4AEF-8F06-0488ADB5FB1C}" destId="{66128BD4-9829-4762-BC30-34C8A7280A13}" srcOrd="4" destOrd="0" parTransId="{5AC2FE1E-84D3-471D-9A9E-D05E72689F30}" sibTransId="{1AAEC9FB-503D-4832-8DE0-08D0CDC6D52E}"/>
    <dgm:cxn modelId="{F15D6146-D8F2-4B25-95DC-F5ED14A7DFE2}" type="presOf" srcId="{9D65C907-F305-4F49-B5F8-60FA36C0BDA0}" destId="{49572DAD-AE95-4306-8774-13DE984D9C09}" srcOrd="0" destOrd="0" presId="urn:microsoft.com/office/officeart/2009/3/layout/StepUpProcess"/>
    <dgm:cxn modelId="{076A0E86-1246-45CD-B8D8-988261BF03D9}" type="presOf" srcId="{53E7D2E9-4106-4AEF-8F06-0488ADB5FB1C}" destId="{0F1725E9-E4CC-4FEE-ADD2-7EB26FC3E1BA}" srcOrd="0" destOrd="0" presId="urn:microsoft.com/office/officeart/2009/3/layout/StepUpProcess"/>
    <dgm:cxn modelId="{D5975D91-76EA-4CE4-8603-A103EB172D2C}" type="presOf" srcId="{2A89727A-E967-4F5F-8BA9-CBB68CB2E477}" destId="{9DA74D92-C20B-430D-9A8F-1687894DDE22}" srcOrd="0" destOrd="0" presId="urn:microsoft.com/office/officeart/2009/3/layout/StepUpProcess"/>
    <dgm:cxn modelId="{932DAD94-4927-4A18-AE00-C21BC628E9CA}" srcId="{53E7D2E9-4106-4AEF-8F06-0488ADB5FB1C}" destId="{35A120A4-A49F-4691-8902-86807AB95269}" srcOrd="3" destOrd="0" parTransId="{ED49CEA1-9C75-4C03-9092-BD36D828C9E0}" sibTransId="{FC7BC526-944C-40BF-B0CD-2E5DFA4D35AA}"/>
    <dgm:cxn modelId="{A32D03A1-4305-4AF2-8724-7F24E1B267C7}" type="presOf" srcId="{66128BD4-9829-4762-BC30-34C8A7280A13}" destId="{67413443-B977-4C57-A567-658EC5FD5109}" srcOrd="0" destOrd="0" presId="urn:microsoft.com/office/officeart/2009/3/layout/StepUpProcess"/>
    <dgm:cxn modelId="{826534AF-FB69-48D5-BD5C-241D90A8D9D3}" type="presOf" srcId="{AB8D46D6-460F-4077-9A75-52CBAD9C51A5}" destId="{8E9C6026-F3F8-4F1F-95EE-C36C72EC8D8A}" srcOrd="0" destOrd="0" presId="urn:microsoft.com/office/officeart/2009/3/layout/StepUpProcess"/>
    <dgm:cxn modelId="{99F9AFD2-3BE9-4091-AFE0-8D6F341C8EF7}" srcId="{53E7D2E9-4106-4AEF-8F06-0488ADB5FB1C}" destId="{2A89727A-E967-4F5F-8BA9-CBB68CB2E477}" srcOrd="0" destOrd="0" parTransId="{7CCB9B96-746D-49B3-824F-3FAA2AC7A928}" sibTransId="{B9C4B1B2-26F1-4281-8FFB-5ABCE35DF2CD}"/>
    <dgm:cxn modelId="{800E55E5-6316-41DF-91BE-ED110879A2E0}" type="presOf" srcId="{35A120A4-A49F-4691-8902-86807AB95269}" destId="{1B079CA0-A2C1-49DC-8FA6-D11117D9E0D4}" srcOrd="0" destOrd="0" presId="urn:microsoft.com/office/officeart/2009/3/layout/StepUpProcess"/>
    <dgm:cxn modelId="{473FF6FF-8152-40E6-94A3-70034C37087B}" type="presParOf" srcId="{0F1725E9-E4CC-4FEE-ADD2-7EB26FC3E1BA}" destId="{41D457C0-ADA7-4887-A36F-9FC8337F65C9}" srcOrd="0" destOrd="0" presId="urn:microsoft.com/office/officeart/2009/3/layout/StepUpProcess"/>
    <dgm:cxn modelId="{0F056829-D66C-4A61-8D25-321BB48E7802}" type="presParOf" srcId="{41D457C0-ADA7-4887-A36F-9FC8337F65C9}" destId="{DA4A9193-DB44-410C-9F82-CD0122877479}" srcOrd="0" destOrd="0" presId="urn:microsoft.com/office/officeart/2009/3/layout/StepUpProcess"/>
    <dgm:cxn modelId="{EE5AB49B-F7F1-421E-AB35-0F858678B6DF}" type="presParOf" srcId="{41D457C0-ADA7-4887-A36F-9FC8337F65C9}" destId="{9DA74D92-C20B-430D-9A8F-1687894DDE22}" srcOrd="1" destOrd="0" presId="urn:microsoft.com/office/officeart/2009/3/layout/StepUpProcess"/>
    <dgm:cxn modelId="{5FD35E13-3878-41A2-8D62-136DEB04FD3D}" type="presParOf" srcId="{41D457C0-ADA7-4887-A36F-9FC8337F65C9}" destId="{BB94EE0F-225F-46EB-86EE-495BA1471A86}" srcOrd="2" destOrd="0" presId="urn:microsoft.com/office/officeart/2009/3/layout/StepUpProcess"/>
    <dgm:cxn modelId="{EC2550DA-F87F-4412-9BD1-053D44215F5A}" type="presParOf" srcId="{0F1725E9-E4CC-4FEE-ADD2-7EB26FC3E1BA}" destId="{C9959FB0-6F8F-4DBB-8D7A-A78C4769024D}" srcOrd="1" destOrd="0" presId="urn:microsoft.com/office/officeart/2009/3/layout/StepUpProcess"/>
    <dgm:cxn modelId="{1170C381-3CD8-4438-AEE2-8F5965B79736}" type="presParOf" srcId="{C9959FB0-6F8F-4DBB-8D7A-A78C4769024D}" destId="{F7082DDA-053A-40F7-A755-03D5BCA55D92}" srcOrd="0" destOrd="0" presId="urn:microsoft.com/office/officeart/2009/3/layout/StepUpProcess"/>
    <dgm:cxn modelId="{EDEE7EF1-F56A-478A-B44A-B7CBBC6E7183}" type="presParOf" srcId="{0F1725E9-E4CC-4FEE-ADD2-7EB26FC3E1BA}" destId="{830D2915-006F-4A0A-BB8D-94AC839D122B}" srcOrd="2" destOrd="0" presId="urn:microsoft.com/office/officeart/2009/3/layout/StepUpProcess"/>
    <dgm:cxn modelId="{689ECCE2-D171-4E1B-8FFF-80392A422FF2}" type="presParOf" srcId="{830D2915-006F-4A0A-BB8D-94AC839D122B}" destId="{6C0F8451-D461-43D5-AADE-F6425AAF51DF}" srcOrd="0" destOrd="0" presId="urn:microsoft.com/office/officeart/2009/3/layout/StepUpProcess"/>
    <dgm:cxn modelId="{E5CE5FD9-B469-4339-A4DC-B79927672DD7}" type="presParOf" srcId="{830D2915-006F-4A0A-BB8D-94AC839D122B}" destId="{84B01626-7282-40E7-8DBE-8C6C0ABF63D0}" srcOrd="1" destOrd="0" presId="urn:microsoft.com/office/officeart/2009/3/layout/StepUpProcess"/>
    <dgm:cxn modelId="{A76D7045-E7A9-4434-84AA-F5F015FEE0D7}" type="presParOf" srcId="{830D2915-006F-4A0A-BB8D-94AC839D122B}" destId="{65E0172B-734C-4A0A-AB4C-E226EB9D68E5}" srcOrd="2" destOrd="0" presId="urn:microsoft.com/office/officeart/2009/3/layout/StepUpProcess"/>
    <dgm:cxn modelId="{226EF9D8-D1B3-4057-9310-BBFE63EB3020}" type="presParOf" srcId="{0F1725E9-E4CC-4FEE-ADD2-7EB26FC3E1BA}" destId="{21C3411A-986A-4BCC-9E16-3D9F81D20FB9}" srcOrd="3" destOrd="0" presId="urn:microsoft.com/office/officeart/2009/3/layout/StepUpProcess"/>
    <dgm:cxn modelId="{8B38F009-D01C-4392-B591-1C46DA87CDAE}" type="presParOf" srcId="{21C3411A-986A-4BCC-9E16-3D9F81D20FB9}" destId="{D0FFC538-4AA1-4594-8CFF-7EFB6292FBAA}" srcOrd="0" destOrd="0" presId="urn:microsoft.com/office/officeart/2009/3/layout/StepUpProcess"/>
    <dgm:cxn modelId="{52513365-C712-403B-A756-6F868F06F6CE}" type="presParOf" srcId="{0F1725E9-E4CC-4FEE-ADD2-7EB26FC3E1BA}" destId="{12076EDE-1B47-4415-94CC-CB48A02CEAC7}" srcOrd="4" destOrd="0" presId="urn:microsoft.com/office/officeart/2009/3/layout/StepUpProcess"/>
    <dgm:cxn modelId="{34202113-1DE4-4708-88BA-BCAFBDDF64B6}" type="presParOf" srcId="{12076EDE-1B47-4415-94CC-CB48A02CEAC7}" destId="{306615BF-C002-4ECD-9B55-5E8C59FBDF1A}" srcOrd="0" destOrd="0" presId="urn:microsoft.com/office/officeart/2009/3/layout/StepUpProcess"/>
    <dgm:cxn modelId="{C0552233-301E-4867-A983-F3F158B7B502}" type="presParOf" srcId="{12076EDE-1B47-4415-94CC-CB48A02CEAC7}" destId="{49572DAD-AE95-4306-8774-13DE984D9C09}" srcOrd="1" destOrd="0" presId="urn:microsoft.com/office/officeart/2009/3/layout/StepUpProcess"/>
    <dgm:cxn modelId="{62301124-D350-4383-9860-24FCCC61C34A}" type="presParOf" srcId="{12076EDE-1B47-4415-94CC-CB48A02CEAC7}" destId="{8B08AB7A-F135-4A39-A74E-64DC2FD0DC92}" srcOrd="2" destOrd="0" presId="urn:microsoft.com/office/officeart/2009/3/layout/StepUpProcess"/>
    <dgm:cxn modelId="{F0D23CB4-A24E-4777-BB85-4FF7A3D03C8D}" type="presParOf" srcId="{0F1725E9-E4CC-4FEE-ADD2-7EB26FC3E1BA}" destId="{F8464E28-1474-41A0-9FA0-600DDCC1B4A0}" srcOrd="5" destOrd="0" presId="urn:microsoft.com/office/officeart/2009/3/layout/StepUpProcess"/>
    <dgm:cxn modelId="{B5BEE36A-5AB2-440E-87B5-3FEE4DA0913D}" type="presParOf" srcId="{F8464E28-1474-41A0-9FA0-600DDCC1B4A0}" destId="{68C00E4C-4220-4765-BB8E-FF521B59C3E9}" srcOrd="0" destOrd="0" presId="urn:microsoft.com/office/officeart/2009/3/layout/StepUpProcess"/>
    <dgm:cxn modelId="{D61E4CDF-FE6F-4784-A13D-4982E3A61F93}" type="presParOf" srcId="{0F1725E9-E4CC-4FEE-ADD2-7EB26FC3E1BA}" destId="{6AD22AE0-BBFF-4EBE-A81E-229172734F66}" srcOrd="6" destOrd="0" presId="urn:microsoft.com/office/officeart/2009/3/layout/StepUpProcess"/>
    <dgm:cxn modelId="{86F01EF6-9DD1-4B53-8F4F-CE0F516F8233}" type="presParOf" srcId="{6AD22AE0-BBFF-4EBE-A81E-229172734F66}" destId="{B7952E97-04A4-4583-BBF5-9F16C82C65E3}" srcOrd="0" destOrd="0" presId="urn:microsoft.com/office/officeart/2009/3/layout/StepUpProcess"/>
    <dgm:cxn modelId="{B319CD5F-8772-4944-90AB-885C0B63F6E4}" type="presParOf" srcId="{6AD22AE0-BBFF-4EBE-A81E-229172734F66}" destId="{1B079CA0-A2C1-49DC-8FA6-D11117D9E0D4}" srcOrd="1" destOrd="0" presId="urn:microsoft.com/office/officeart/2009/3/layout/StepUpProcess"/>
    <dgm:cxn modelId="{84EE15E0-35CD-405F-9544-A4B800219D05}" type="presParOf" srcId="{6AD22AE0-BBFF-4EBE-A81E-229172734F66}" destId="{8270E34B-14EC-4179-828A-25942066151C}" srcOrd="2" destOrd="0" presId="urn:microsoft.com/office/officeart/2009/3/layout/StepUpProcess"/>
    <dgm:cxn modelId="{3AA76ECC-7A10-48A9-801D-4526FB39AED2}" type="presParOf" srcId="{0F1725E9-E4CC-4FEE-ADD2-7EB26FC3E1BA}" destId="{454F2257-8519-4150-AD1A-754D7808963F}" srcOrd="7" destOrd="0" presId="urn:microsoft.com/office/officeart/2009/3/layout/StepUpProcess"/>
    <dgm:cxn modelId="{B66EDD45-63A1-47FA-8CA9-CB6CE6714747}" type="presParOf" srcId="{454F2257-8519-4150-AD1A-754D7808963F}" destId="{AC99D058-E616-4B10-9A02-6A95C0634FAC}" srcOrd="0" destOrd="0" presId="urn:microsoft.com/office/officeart/2009/3/layout/StepUpProcess"/>
    <dgm:cxn modelId="{7AE47E19-1104-4944-A905-ADB8AB152BBC}" type="presParOf" srcId="{0F1725E9-E4CC-4FEE-ADD2-7EB26FC3E1BA}" destId="{E0526487-8E39-43EC-87C0-FFE75C16F3B0}" srcOrd="8" destOrd="0" presId="urn:microsoft.com/office/officeart/2009/3/layout/StepUpProcess"/>
    <dgm:cxn modelId="{B4610C6B-DE88-42E0-9ED0-51E4CA2A6A8D}" type="presParOf" srcId="{E0526487-8E39-43EC-87C0-FFE75C16F3B0}" destId="{C81D4E0B-E0BB-429E-AB24-A95128A617E6}" srcOrd="0" destOrd="0" presId="urn:microsoft.com/office/officeart/2009/3/layout/StepUpProcess"/>
    <dgm:cxn modelId="{F536A486-7C3C-4A4F-A120-2DE7E59E7DF9}" type="presParOf" srcId="{E0526487-8E39-43EC-87C0-FFE75C16F3B0}" destId="{67413443-B977-4C57-A567-658EC5FD5109}" srcOrd="1" destOrd="0" presId="urn:microsoft.com/office/officeart/2009/3/layout/StepUpProcess"/>
    <dgm:cxn modelId="{1959ED29-7E14-4F63-B562-E31FDB136FD2}" type="presParOf" srcId="{E0526487-8E39-43EC-87C0-FFE75C16F3B0}" destId="{D67D2818-3AA9-4624-8947-F9A4EAD510D0}" srcOrd="2" destOrd="0" presId="urn:microsoft.com/office/officeart/2009/3/layout/StepUpProcess"/>
    <dgm:cxn modelId="{6AFAF185-2F5E-4784-81B6-95D9D2DAAB6E}" type="presParOf" srcId="{0F1725E9-E4CC-4FEE-ADD2-7EB26FC3E1BA}" destId="{0B7B161E-4030-4280-9AE8-2646B155C5EE}" srcOrd="9" destOrd="0" presId="urn:microsoft.com/office/officeart/2009/3/layout/StepUpProcess"/>
    <dgm:cxn modelId="{7A573232-AC76-478D-B137-E0AE17B5B494}" type="presParOf" srcId="{0B7B161E-4030-4280-9AE8-2646B155C5EE}" destId="{FF684BF3-F0B4-45D2-8599-F0056908E803}" srcOrd="0" destOrd="0" presId="urn:microsoft.com/office/officeart/2009/3/layout/StepUpProcess"/>
    <dgm:cxn modelId="{43EF309E-D36B-4AF7-BBCD-A84686AB7B59}" type="presParOf" srcId="{0F1725E9-E4CC-4FEE-ADD2-7EB26FC3E1BA}" destId="{44B0A8E7-C901-4347-9F59-CC0CCC434E79}" srcOrd="10" destOrd="0" presId="urn:microsoft.com/office/officeart/2009/3/layout/StepUpProcess"/>
    <dgm:cxn modelId="{B219F41C-F1BC-438F-827F-F5AED2E90BFA}" type="presParOf" srcId="{44B0A8E7-C901-4347-9F59-CC0CCC434E79}" destId="{225475DE-A5CB-4D23-AE9C-525B3C9E8D9B}" srcOrd="0" destOrd="0" presId="urn:microsoft.com/office/officeart/2009/3/layout/StepUpProcess"/>
    <dgm:cxn modelId="{5F49A5EB-1973-49BD-BCD5-365DE0E19206}" type="presParOf" srcId="{44B0A8E7-C901-4347-9F59-CC0CCC434E79}" destId="{8E9C6026-F3F8-4F1F-95EE-C36C72EC8D8A}"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D75EFF-7E0A-4A14-A5D8-228FBB17FB0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6A66B6A-284B-48C2-B10E-AC4C95C977F7}">
      <dgm:prSet/>
      <dgm:spPr/>
      <dgm:t>
        <a:bodyPr/>
        <a:lstStyle/>
        <a:p>
          <a:pPr algn="ctr" rtl="0"/>
          <a:r>
            <a:rPr lang="en-US"/>
            <a:t>observation, analysis, interpretation, reflection, evaluation, inference, explanation, problem solving, and decision making.</a:t>
          </a:r>
        </a:p>
      </dgm:t>
    </dgm:pt>
    <dgm:pt modelId="{A364111C-B281-418A-A7F9-672C3F85DBDC}" type="parTrans" cxnId="{F4364F45-87E1-476C-B1DA-11364EFDB0FB}">
      <dgm:prSet/>
      <dgm:spPr/>
      <dgm:t>
        <a:bodyPr/>
        <a:lstStyle/>
        <a:p>
          <a:endParaRPr lang="en-US"/>
        </a:p>
      </dgm:t>
    </dgm:pt>
    <dgm:pt modelId="{5A21BDB6-CBE7-4DB6-B7DD-3E241205427E}" type="sibTrans" cxnId="{F4364F45-87E1-476C-B1DA-11364EFDB0FB}">
      <dgm:prSet/>
      <dgm:spPr/>
      <dgm:t>
        <a:bodyPr/>
        <a:lstStyle/>
        <a:p>
          <a:endParaRPr lang="en-US"/>
        </a:p>
      </dgm:t>
    </dgm:pt>
    <dgm:pt modelId="{46906145-FA3F-40B3-8F7D-143637BCD0E7}" type="pres">
      <dgm:prSet presAssocID="{1CD75EFF-7E0A-4A14-A5D8-228FBB17FB0B}" presName="linear" presStyleCnt="0">
        <dgm:presLayoutVars>
          <dgm:animLvl val="lvl"/>
          <dgm:resizeHandles val="exact"/>
        </dgm:presLayoutVars>
      </dgm:prSet>
      <dgm:spPr/>
    </dgm:pt>
    <dgm:pt modelId="{4BC859E9-AADF-4202-92E8-008AFD6E3A90}" type="pres">
      <dgm:prSet presAssocID="{86A66B6A-284B-48C2-B10E-AC4C95C977F7}" presName="parentText" presStyleLbl="node1" presStyleIdx="0" presStyleCnt="1" custLinFactNeighborY="-24874">
        <dgm:presLayoutVars>
          <dgm:chMax val="0"/>
          <dgm:bulletEnabled val="1"/>
        </dgm:presLayoutVars>
      </dgm:prSet>
      <dgm:spPr/>
    </dgm:pt>
  </dgm:ptLst>
  <dgm:cxnLst>
    <dgm:cxn modelId="{4D13C620-EE55-47BA-8ACC-3354AD84EFCE}" type="presOf" srcId="{86A66B6A-284B-48C2-B10E-AC4C95C977F7}" destId="{4BC859E9-AADF-4202-92E8-008AFD6E3A90}" srcOrd="0" destOrd="0" presId="urn:microsoft.com/office/officeart/2005/8/layout/vList2"/>
    <dgm:cxn modelId="{F7F6EA44-749B-484C-BD03-A7C2BF5363C7}" type="presOf" srcId="{1CD75EFF-7E0A-4A14-A5D8-228FBB17FB0B}" destId="{46906145-FA3F-40B3-8F7D-143637BCD0E7}" srcOrd="0" destOrd="0" presId="urn:microsoft.com/office/officeart/2005/8/layout/vList2"/>
    <dgm:cxn modelId="{F4364F45-87E1-476C-B1DA-11364EFDB0FB}" srcId="{1CD75EFF-7E0A-4A14-A5D8-228FBB17FB0B}" destId="{86A66B6A-284B-48C2-B10E-AC4C95C977F7}" srcOrd="0" destOrd="0" parTransId="{A364111C-B281-418A-A7F9-672C3F85DBDC}" sibTransId="{5A21BDB6-CBE7-4DB6-B7DD-3E241205427E}"/>
    <dgm:cxn modelId="{6A220AF5-E9CA-4033-B4E8-9A61EE3144B5}" type="presParOf" srcId="{46906145-FA3F-40B3-8F7D-143637BCD0E7}" destId="{4BC859E9-AADF-4202-92E8-008AFD6E3A9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498DA-EBEA-4903-82C7-ACD9D073E1B6}">
      <dsp:nvSpPr>
        <dsp:cNvPr id="0" name=""/>
        <dsp:cNvSpPr/>
      </dsp:nvSpPr>
      <dsp:spPr>
        <a:xfrm>
          <a:off x="765809" y="0"/>
          <a:ext cx="4339590" cy="21336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21250-3730-4A54-8760-84995B95494D}">
      <dsp:nvSpPr>
        <dsp:cNvPr id="0" name=""/>
        <dsp:cNvSpPr/>
      </dsp:nvSpPr>
      <dsp:spPr>
        <a:xfrm>
          <a:off x="558403" y="640080"/>
          <a:ext cx="3988593" cy="853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It requires you to use your ability to reason. It is about being an active learner rather than a passive recipient of information.</a:t>
          </a:r>
        </a:p>
      </dsp:txBody>
      <dsp:txXfrm>
        <a:off x="600065" y="681742"/>
        <a:ext cx="3905269" cy="770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B5503-CCBF-4B76-BB09-36F9AC831E06}">
      <dsp:nvSpPr>
        <dsp:cNvPr id="0" name=""/>
        <dsp:cNvSpPr/>
      </dsp:nvSpPr>
      <dsp:spPr>
        <a:xfrm>
          <a:off x="380910" y="1371592"/>
          <a:ext cx="3886379" cy="297723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D944CC-6589-40DC-8AB6-5B1C1E50A23F}">
      <dsp:nvSpPr>
        <dsp:cNvPr id="0" name=""/>
        <dsp:cNvSpPr/>
      </dsp:nvSpPr>
      <dsp:spPr>
        <a:xfrm>
          <a:off x="498240" y="1981204"/>
          <a:ext cx="3651352" cy="1758007"/>
        </a:xfrm>
        <a:prstGeom prst="ellips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t>Critical thinkers rigorously question ideas and assumptions rather than accepting them at face value. </a:t>
          </a:r>
        </a:p>
      </dsp:txBody>
      <dsp:txXfrm>
        <a:off x="1020142" y="2232348"/>
        <a:ext cx="2608332" cy="12557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A9193-DB44-410C-9F82-CD0122877479}">
      <dsp:nvSpPr>
        <dsp:cNvPr id="0" name=""/>
        <dsp:cNvSpPr/>
      </dsp:nvSpPr>
      <dsp:spPr>
        <a:xfrm rot="5400000">
          <a:off x="272374" y="2560640"/>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A74D92-C20B-430D-9A8F-1687894DDE22}">
      <dsp:nvSpPr>
        <dsp:cNvPr id="0" name=""/>
        <dsp:cNvSpPr/>
      </dsp:nvSpPr>
      <dsp:spPr>
        <a:xfrm>
          <a:off x="137862" y="2961273"/>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Think about a topic or issue in an objective and critical way.</a:t>
          </a:r>
          <a:endParaRPr lang="en-US" sz="1100" kern="1200"/>
        </a:p>
      </dsp:txBody>
      <dsp:txXfrm>
        <a:off x="137862" y="2961273"/>
        <a:ext cx="1210548" cy="1061116"/>
      </dsp:txXfrm>
    </dsp:sp>
    <dsp:sp modelId="{BB94EE0F-225F-46EB-86EE-495BA1471A86}">
      <dsp:nvSpPr>
        <dsp:cNvPr id="0" name=""/>
        <dsp:cNvSpPr/>
      </dsp:nvSpPr>
      <dsp:spPr>
        <a:xfrm>
          <a:off x="1120005" y="2461924"/>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F8451-D461-43D5-AADE-F6425AAF51DF}">
      <dsp:nvSpPr>
        <dsp:cNvPr id="0" name=""/>
        <dsp:cNvSpPr/>
      </dsp:nvSpPr>
      <dsp:spPr>
        <a:xfrm rot="5400000">
          <a:off x="1754322" y="2193931"/>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B01626-7282-40E7-8DBE-8C6C0ABF63D0}">
      <dsp:nvSpPr>
        <dsp:cNvPr id="0" name=""/>
        <dsp:cNvSpPr/>
      </dsp:nvSpPr>
      <dsp:spPr>
        <a:xfrm>
          <a:off x="1619810" y="2594563"/>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Identify the different arguments there are in relation to a particular issue.</a:t>
          </a:r>
          <a:endParaRPr lang="en-US" sz="1100" kern="1200"/>
        </a:p>
      </dsp:txBody>
      <dsp:txXfrm>
        <a:off x="1619810" y="2594563"/>
        <a:ext cx="1210548" cy="1061116"/>
      </dsp:txXfrm>
    </dsp:sp>
    <dsp:sp modelId="{65E0172B-734C-4A0A-AB4C-E226EB9D68E5}">
      <dsp:nvSpPr>
        <dsp:cNvPr id="0" name=""/>
        <dsp:cNvSpPr/>
      </dsp:nvSpPr>
      <dsp:spPr>
        <a:xfrm>
          <a:off x="2601953" y="2095214"/>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615BF-C002-4ECD-9B55-5E8C59FBDF1A}">
      <dsp:nvSpPr>
        <dsp:cNvPr id="0" name=""/>
        <dsp:cNvSpPr/>
      </dsp:nvSpPr>
      <dsp:spPr>
        <a:xfrm rot="5400000">
          <a:off x="3236270" y="1827221"/>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72DAD-AE95-4306-8774-13DE984D9C09}">
      <dsp:nvSpPr>
        <dsp:cNvPr id="0" name=""/>
        <dsp:cNvSpPr/>
      </dsp:nvSpPr>
      <dsp:spPr>
        <a:xfrm>
          <a:off x="3101758" y="2227854"/>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Evaluate a point of view to determine how strong or valid it is.</a:t>
          </a:r>
          <a:endParaRPr lang="en-US" sz="1100" kern="1200"/>
        </a:p>
      </dsp:txBody>
      <dsp:txXfrm>
        <a:off x="3101758" y="2227854"/>
        <a:ext cx="1210548" cy="1061116"/>
      </dsp:txXfrm>
    </dsp:sp>
    <dsp:sp modelId="{8B08AB7A-F135-4A39-A74E-64DC2FD0DC92}">
      <dsp:nvSpPr>
        <dsp:cNvPr id="0" name=""/>
        <dsp:cNvSpPr/>
      </dsp:nvSpPr>
      <dsp:spPr>
        <a:xfrm>
          <a:off x="4083901" y="1728505"/>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952E97-04A4-4583-BBF5-9F16C82C65E3}">
      <dsp:nvSpPr>
        <dsp:cNvPr id="0" name=""/>
        <dsp:cNvSpPr/>
      </dsp:nvSpPr>
      <dsp:spPr>
        <a:xfrm rot="5400000">
          <a:off x="4718218" y="1460512"/>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79CA0-A2C1-49DC-8FA6-D11117D9E0D4}">
      <dsp:nvSpPr>
        <dsp:cNvPr id="0" name=""/>
        <dsp:cNvSpPr/>
      </dsp:nvSpPr>
      <dsp:spPr>
        <a:xfrm>
          <a:off x="4583706" y="1861144"/>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Recognise any weaknesses or negative points that there are in the evidence or argument.</a:t>
          </a:r>
          <a:endParaRPr lang="en-US" sz="1100" kern="1200"/>
        </a:p>
      </dsp:txBody>
      <dsp:txXfrm>
        <a:off x="4583706" y="1861144"/>
        <a:ext cx="1210548" cy="1061116"/>
      </dsp:txXfrm>
    </dsp:sp>
    <dsp:sp modelId="{8270E34B-14EC-4179-828A-25942066151C}">
      <dsp:nvSpPr>
        <dsp:cNvPr id="0" name=""/>
        <dsp:cNvSpPr/>
      </dsp:nvSpPr>
      <dsp:spPr>
        <a:xfrm>
          <a:off x="5565849" y="1361795"/>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1D4E0B-E0BB-429E-AB24-A95128A617E6}">
      <dsp:nvSpPr>
        <dsp:cNvPr id="0" name=""/>
        <dsp:cNvSpPr/>
      </dsp:nvSpPr>
      <dsp:spPr>
        <a:xfrm rot="5400000">
          <a:off x="6200166" y="1093802"/>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413443-B977-4C57-A567-658EC5FD5109}">
      <dsp:nvSpPr>
        <dsp:cNvPr id="0" name=""/>
        <dsp:cNvSpPr/>
      </dsp:nvSpPr>
      <dsp:spPr>
        <a:xfrm>
          <a:off x="6065654" y="1494435"/>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Notice what implications there might be behind a statement or argument.</a:t>
          </a:r>
          <a:endParaRPr lang="en-US" sz="1100" kern="1200"/>
        </a:p>
      </dsp:txBody>
      <dsp:txXfrm>
        <a:off x="6065654" y="1494435"/>
        <a:ext cx="1210548" cy="1061116"/>
      </dsp:txXfrm>
    </dsp:sp>
    <dsp:sp modelId="{D67D2818-3AA9-4624-8947-F9A4EAD510D0}">
      <dsp:nvSpPr>
        <dsp:cNvPr id="0" name=""/>
        <dsp:cNvSpPr/>
      </dsp:nvSpPr>
      <dsp:spPr>
        <a:xfrm>
          <a:off x="7047797" y="995086"/>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5475DE-A5CB-4D23-AE9C-525B3C9E8D9B}">
      <dsp:nvSpPr>
        <dsp:cNvPr id="0" name=""/>
        <dsp:cNvSpPr/>
      </dsp:nvSpPr>
      <dsp:spPr>
        <a:xfrm rot="5400000">
          <a:off x="7682114" y="727093"/>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9C6026-F3F8-4F1F-95EE-C36C72EC8D8A}">
      <dsp:nvSpPr>
        <dsp:cNvPr id="0" name=""/>
        <dsp:cNvSpPr/>
      </dsp:nvSpPr>
      <dsp:spPr>
        <a:xfrm>
          <a:off x="7547602" y="1127725"/>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Provide structured reasoning and support for an argument that we wish to make.</a:t>
          </a:r>
          <a:endParaRPr lang="en-US" sz="1100" kern="1200"/>
        </a:p>
      </dsp:txBody>
      <dsp:txXfrm>
        <a:off x="7547602" y="1127725"/>
        <a:ext cx="1210548" cy="1061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859E9-AADF-4202-92E8-008AFD6E3A90}">
      <dsp:nvSpPr>
        <dsp:cNvPr id="0" name=""/>
        <dsp:cNvSpPr/>
      </dsp:nvSpPr>
      <dsp:spPr>
        <a:xfrm>
          <a:off x="0" y="0"/>
          <a:ext cx="8458200"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kern="1200"/>
            <a:t>observation, analysis, interpretation, reflection, evaluation, inference, explanation, problem solving, and decision making.</a:t>
          </a:r>
        </a:p>
      </dsp:txBody>
      <dsp:txXfrm>
        <a:off x="38381" y="38381"/>
        <a:ext cx="8381438" cy="70947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01202DDF-3D76-4A8B-9F88-4C88CF1D911D}" type="datetimeFigureOut">
              <a:rPr lang="en-US" smtClean="0"/>
              <a:t>2/4/2022</a:t>
            </a:fld>
            <a:endParaRPr lang="en-US"/>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FE45E1EE-8FC1-4BBB-93D1-DFE7C2534FA1}" type="slidenum">
              <a:rPr lang="en-US" smtClean="0"/>
              <a:t>‹#›</a:t>
            </a:fld>
            <a:endParaRPr lang="en-US"/>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US"/>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02DDF-3D76-4A8B-9F88-4C88CF1D911D}" type="datetimeFigureOut">
              <a:rPr lang="en-US" smtClean="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5E1EE-8FC1-4BBB-93D1-DFE7C2534FA1}" type="slidenum">
              <a:rPr lang="en-US" smtClean="0"/>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162799"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01202DDF-3D76-4A8B-9F88-4C88CF1D911D}" type="datetimeFigureOut">
              <a:rPr lang="en-US" smtClean="0"/>
              <a:t>2/4/2022</a:t>
            </a:fld>
            <a:endParaRPr lang="en-US"/>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FE45E1EE-8FC1-4BBB-93D1-DFE7C2534FA1}" type="slidenum">
              <a:rPr lang="en-US" smtClean="0"/>
              <a:t>‹#›</a:t>
            </a:fld>
            <a:endParaRPr lang="en-US"/>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US"/>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202DDF-3D76-4A8B-9F88-4C88CF1D911D}" type="datetimeFigureOut">
              <a:rPr lang="en-US" smtClean="0"/>
              <a:t>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5E1EE-8FC1-4BBB-93D1-DFE7C2534FA1}"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399"/>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399"/>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202DDF-3D76-4A8B-9F88-4C88CF1D911D}" type="datetimeFigureOut">
              <a:rPr lang="en-US" smtClean="0"/>
              <a:t>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45E1EE-8FC1-4BBB-93D1-DFE7C2534FA1}"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1202DDF-3D76-4A8B-9F88-4C88CF1D911D}" type="datetimeFigureOut">
              <a:rPr lang="en-US" smtClean="0"/>
              <a:t>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45E1EE-8FC1-4BBB-93D1-DFE7C2534FA1}"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01202DDF-3D76-4A8B-9F88-4C88CF1D911D}" type="datetimeFigureOut">
              <a:rPr lang="en-US" smtClean="0"/>
              <a:t>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45E1EE-8FC1-4BBB-93D1-DFE7C2534FA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 y="304800"/>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02DDF-3D76-4A8B-9F88-4C88CF1D911D}" type="datetimeFigureOut">
              <a:rPr lang="en-US" smtClean="0"/>
              <a:t>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FE45E1EE-8FC1-4BBB-93D1-DFE7C2534FA1}" type="slidenum">
              <a:rPr lang="en-US" smtClean="0"/>
              <a:t>‹#›</a:t>
            </a:fld>
            <a:endParaRPr lang="en-US"/>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02DDF-3D76-4A8B-9F88-4C88CF1D911D}" type="datetimeFigureOut">
              <a:rPr lang="en-US" smtClean="0"/>
              <a:t>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5E1EE-8FC1-4BBB-93D1-DFE7C2534FA1}" type="slidenum">
              <a:rPr lang="en-US" smtClean="0"/>
              <a:t>‹#›</a:t>
            </a:fld>
            <a:endParaRPr lang="en-US"/>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202DDF-3D76-4A8B-9F88-4C88CF1D911D}" type="datetimeFigureOut">
              <a:rPr lang="en-US" smtClean="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5E1EE-8FC1-4BBB-93D1-DFE7C2534FA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162800" y="274638"/>
            <a:ext cx="1676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02DDF-3D76-4A8B-9F88-4C88CF1D911D}" type="datetimeFigureOut">
              <a:rPr lang="en-US" smtClean="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FE45E1EE-8FC1-4BBB-93D1-DFE7C2534FA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399" y="152400"/>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01202DDF-3D76-4A8B-9F88-4C88CF1D911D}" type="datetimeFigureOut">
              <a:rPr lang="en-US" smtClean="0"/>
              <a:t>2/4/2022</a:t>
            </a:fld>
            <a:endParaRPr lang="en-US"/>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US"/>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FE45E1EE-8FC1-4BBB-93D1-DFE7C2534FA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a:p>
        </p:txBody>
      </p:sp>
      <p:sp>
        <p:nvSpPr>
          <p:cNvPr id="2" name="Title 1"/>
          <p:cNvSpPr>
            <a:spLocks noGrp="1"/>
          </p:cNvSpPr>
          <p:nvPr>
            <p:ph type="title"/>
          </p:nvPr>
        </p:nvSpPr>
        <p:spPr>
          <a:xfrm>
            <a:off x="-34413" y="2057400"/>
            <a:ext cx="6324600" cy="1828800"/>
          </a:xfrm>
        </p:spPr>
        <p:txBody>
          <a:bodyPr/>
          <a:lstStyle/>
          <a:p>
            <a:r>
              <a:rPr lang="en-GB" dirty="0"/>
              <a:t>Critical Thinking</a:t>
            </a:r>
            <a:endParaRPr lang="en-US" dirty="0"/>
          </a:p>
        </p:txBody>
      </p:sp>
    </p:spTree>
    <p:extLst>
      <p:ext uri="{BB962C8B-B14F-4D97-AF65-F5344CB8AC3E}">
        <p14:creationId xmlns:p14="http://schemas.microsoft.com/office/powerpoint/2010/main" val="990575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457200"/>
            <a:ext cx="8381260" cy="1054394"/>
          </a:xfrm>
        </p:spPr>
        <p:txBody>
          <a:bodyPr/>
          <a:lstStyle/>
          <a:p>
            <a:r>
              <a:rPr lang="en-US" sz="3600" dirty="0"/>
              <a:t>What is Critical Thinking?</a:t>
            </a:r>
            <a:br>
              <a:rPr lang="en-US" sz="3600" dirty="0"/>
            </a:br>
            <a:endParaRPr lang="en-US" dirty="0"/>
          </a:p>
        </p:txBody>
      </p:sp>
      <p:sp>
        <p:nvSpPr>
          <p:cNvPr id="5" name="Rectangle 4"/>
          <p:cNvSpPr/>
          <p:nvPr/>
        </p:nvSpPr>
        <p:spPr>
          <a:xfrm>
            <a:off x="304800" y="1752600"/>
            <a:ext cx="2743200" cy="4610493"/>
          </a:xfrm>
          <a:prstGeom prst="rect">
            <a:avLst/>
          </a:prstGeom>
          <a:solidFill>
            <a:schemeClr val="accent2">
              <a:lumMod val="40000"/>
              <a:lumOff val="60000"/>
            </a:schemeClr>
          </a:solidFill>
          <a:ln>
            <a:solidFill>
              <a:schemeClr val="accent1"/>
            </a:solidFill>
          </a:ln>
        </p:spPr>
        <p:txBody>
          <a:bodyPr wrap="square">
            <a:spAutoFit/>
          </a:bodyPr>
          <a:lstStyle/>
          <a:p>
            <a:pPr marL="274320" lvl="0" indent="-228600">
              <a:spcBef>
                <a:spcPct val="20000"/>
              </a:spcBef>
              <a:buClr>
                <a:srgbClr val="629DD1"/>
              </a:buClr>
              <a:buFont typeface="Wingdings 2" pitchFamily="18" charset="2"/>
              <a:buChar char=""/>
            </a:pPr>
            <a:r>
              <a:rPr lang="en-US" sz="2800" spc="150" dirty="0">
                <a:solidFill>
                  <a:srgbClr val="242852"/>
                </a:solidFill>
              </a:rPr>
              <a:t>Critical thinking is…</a:t>
            </a:r>
          </a:p>
          <a:p>
            <a:pPr marL="274320" lvl="0" indent="-228600">
              <a:spcBef>
                <a:spcPct val="20000"/>
              </a:spcBef>
              <a:buClr>
                <a:srgbClr val="629DD1"/>
              </a:buClr>
              <a:buFont typeface="Wingdings 2" pitchFamily="18" charset="2"/>
              <a:buChar char=""/>
            </a:pPr>
            <a:endParaRPr lang="en-US" sz="900" spc="150" dirty="0">
              <a:solidFill>
                <a:srgbClr val="242852"/>
              </a:solidFill>
            </a:endParaRPr>
          </a:p>
          <a:p>
            <a:pPr marL="548640" lvl="1" indent="-182880">
              <a:spcBef>
                <a:spcPct val="20000"/>
              </a:spcBef>
              <a:buClr>
                <a:srgbClr val="297FD5"/>
              </a:buClr>
              <a:buFont typeface="Wingdings" pitchFamily="2" charset="2"/>
              <a:buChar char="§"/>
            </a:pPr>
            <a:r>
              <a:rPr lang="en-US" spc="100" dirty="0">
                <a:solidFill>
                  <a:srgbClr val="242852"/>
                </a:solidFill>
              </a:rPr>
              <a:t>the ability to think clearly and rationally, understanding the logical connection between ideas.</a:t>
            </a:r>
          </a:p>
          <a:p>
            <a:pPr marL="548640" lvl="1" indent="-182880">
              <a:spcBef>
                <a:spcPct val="20000"/>
              </a:spcBef>
              <a:buClr>
                <a:srgbClr val="297FD5"/>
              </a:buClr>
              <a:buFont typeface="Wingdings" pitchFamily="2" charset="2"/>
              <a:buChar char="§"/>
            </a:pPr>
            <a:endParaRPr lang="en-US" spc="100" dirty="0">
              <a:solidFill>
                <a:srgbClr val="242852"/>
              </a:solidFill>
            </a:endParaRPr>
          </a:p>
          <a:p>
            <a:pPr marL="548640" lvl="1" indent="-182880">
              <a:spcBef>
                <a:spcPct val="20000"/>
              </a:spcBef>
              <a:buClr>
                <a:srgbClr val="297FD5"/>
              </a:buClr>
              <a:buFont typeface="Wingdings" pitchFamily="2" charset="2"/>
              <a:buChar char="§"/>
            </a:pPr>
            <a:r>
              <a:rPr lang="en-US" spc="100" dirty="0">
                <a:solidFill>
                  <a:srgbClr val="242852"/>
                </a:solidFill>
              </a:rPr>
              <a:t>the ability to engage in reflective and independent thinking.</a:t>
            </a:r>
          </a:p>
        </p:txBody>
      </p:sp>
      <p:graphicFrame>
        <p:nvGraphicFramePr>
          <p:cNvPr id="7" name="Diagram 6"/>
          <p:cNvGraphicFramePr/>
          <p:nvPr>
            <p:extLst>
              <p:ext uri="{D42A27DB-BD31-4B8C-83A1-F6EECF244321}">
                <p14:modId xmlns:p14="http://schemas.microsoft.com/office/powerpoint/2010/main" val="3285524717"/>
              </p:ext>
            </p:extLst>
          </p:nvPr>
        </p:nvGraphicFramePr>
        <p:xfrm>
          <a:off x="3429000" y="1524000"/>
          <a:ext cx="5105400" cy="213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742746127"/>
              </p:ext>
            </p:extLst>
          </p:nvPr>
        </p:nvGraphicFramePr>
        <p:xfrm>
          <a:off x="3657600" y="2209800"/>
          <a:ext cx="4648200" cy="572041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86507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4227369365"/>
              </p:ext>
            </p:extLst>
          </p:nvPr>
        </p:nvGraphicFramePr>
        <p:xfrm>
          <a:off x="152400" y="2133600"/>
          <a:ext cx="8763001" cy="5017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a:xfrm>
            <a:off x="457200" y="457200"/>
            <a:ext cx="8381260" cy="1054394"/>
          </a:xfrm>
        </p:spPr>
        <p:txBody>
          <a:bodyPr/>
          <a:lstStyle/>
          <a:p>
            <a:r>
              <a:rPr lang="en-US" dirty="0"/>
              <a:t>The Skills We Need for Critical Thinking</a:t>
            </a:r>
            <a:br>
              <a:rPr lang="en-US" dirty="0"/>
            </a:br>
            <a:endParaRPr lang="en-US" dirty="0"/>
          </a:p>
        </p:txBody>
      </p:sp>
      <p:graphicFrame>
        <p:nvGraphicFramePr>
          <p:cNvPr id="5" name="Diagram 4"/>
          <p:cNvGraphicFramePr/>
          <p:nvPr>
            <p:extLst>
              <p:ext uri="{D42A27DB-BD31-4B8C-83A1-F6EECF244321}">
                <p14:modId xmlns:p14="http://schemas.microsoft.com/office/powerpoint/2010/main" val="2853038292"/>
              </p:ext>
            </p:extLst>
          </p:nvPr>
        </p:nvGraphicFramePr>
        <p:xfrm>
          <a:off x="304800" y="1676400"/>
          <a:ext cx="8458200" cy="8038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6"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05600" y="4495801"/>
            <a:ext cx="2051442"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3702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752600"/>
            <a:ext cx="8686800" cy="4559808"/>
          </a:xfrm>
        </p:spPr>
        <p:txBody>
          <a:bodyPr>
            <a:noAutofit/>
          </a:bodyPr>
          <a:lstStyle/>
          <a:p>
            <a:pPr marL="45720" indent="0">
              <a:buNone/>
            </a:pPr>
            <a:r>
              <a:rPr lang="en-US" sz="2200" b="1" dirty="0">
                <a:solidFill>
                  <a:srgbClr val="2A2A2A"/>
                </a:solidFill>
                <a:latin typeface="Open Sans"/>
              </a:rPr>
              <a:t>Who said it?</a:t>
            </a:r>
            <a:endParaRPr lang="en-US" sz="2200" dirty="0">
              <a:solidFill>
                <a:srgbClr val="2A2A2A"/>
              </a:solidFill>
              <a:latin typeface="Open Sans"/>
            </a:endParaRPr>
          </a:p>
          <a:p>
            <a:r>
              <a:rPr lang="en-US" sz="2200" i="1" dirty="0">
                <a:solidFill>
                  <a:srgbClr val="2A2A2A"/>
                </a:solidFill>
                <a:latin typeface="Open Sans"/>
              </a:rPr>
              <a:t>Someone you know? Someone in a position of authority or power? Does it matter who told you this?</a:t>
            </a:r>
          </a:p>
          <a:p>
            <a:endParaRPr lang="en-US" sz="2200" dirty="0">
              <a:solidFill>
                <a:srgbClr val="2A2A2A"/>
              </a:solidFill>
              <a:latin typeface="Open Sans"/>
            </a:endParaRPr>
          </a:p>
          <a:p>
            <a:pPr marL="45720" indent="0">
              <a:buNone/>
            </a:pPr>
            <a:r>
              <a:rPr lang="en-US" sz="2200" b="1" dirty="0">
                <a:solidFill>
                  <a:srgbClr val="2A2A2A"/>
                </a:solidFill>
                <a:latin typeface="Open Sans"/>
              </a:rPr>
              <a:t>What did they say?</a:t>
            </a:r>
            <a:endParaRPr lang="en-US" sz="2200" dirty="0">
              <a:solidFill>
                <a:srgbClr val="2A2A2A"/>
              </a:solidFill>
              <a:latin typeface="Open Sans"/>
            </a:endParaRPr>
          </a:p>
          <a:p>
            <a:r>
              <a:rPr lang="en-US" sz="2200" i="1" dirty="0">
                <a:solidFill>
                  <a:srgbClr val="2A2A2A"/>
                </a:solidFill>
                <a:latin typeface="Open Sans"/>
              </a:rPr>
              <a:t>Did they give facts or opinions? Did they provide all the facts? Did they leave anything out?</a:t>
            </a:r>
            <a:endParaRPr lang="en-US" sz="2200" dirty="0">
              <a:solidFill>
                <a:srgbClr val="2A2A2A"/>
              </a:solidFill>
              <a:latin typeface="Open Sans"/>
            </a:endParaRPr>
          </a:p>
          <a:p>
            <a:pPr marL="45720" indent="0">
              <a:buNone/>
            </a:pPr>
            <a:endParaRPr lang="en-US" sz="2200" b="1" dirty="0">
              <a:solidFill>
                <a:srgbClr val="2A2A2A"/>
              </a:solidFill>
              <a:latin typeface="Open Sans"/>
            </a:endParaRPr>
          </a:p>
          <a:p>
            <a:pPr marL="45720" indent="0">
              <a:buNone/>
            </a:pPr>
            <a:r>
              <a:rPr lang="en-US" sz="2200" b="1" dirty="0">
                <a:solidFill>
                  <a:srgbClr val="2A2A2A"/>
                </a:solidFill>
                <a:latin typeface="Open Sans"/>
              </a:rPr>
              <a:t>Where did they say it?</a:t>
            </a:r>
            <a:endParaRPr lang="en-US" sz="2200" dirty="0">
              <a:solidFill>
                <a:srgbClr val="2A2A2A"/>
              </a:solidFill>
              <a:latin typeface="Open Sans"/>
            </a:endParaRPr>
          </a:p>
          <a:p>
            <a:r>
              <a:rPr lang="en-US" sz="2200" i="1" dirty="0">
                <a:solidFill>
                  <a:srgbClr val="2A2A2A"/>
                </a:solidFill>
                <a:latin typeface="Open Sans"/>
              </a:rPr>
              <a:t>Was it in public or in private? Did other people have a chance to respond and provide an alternative account?</a:t>
            </a:r>
            <a:endParaRPr lang="en-US" sz="2200" dirty="0">
              <a:solidFill>
                <a:srgbClr val="2A2A2A"/>
              </a:solidFill>
              <a:latin typeface="Open Sans"/>
            </a:endParaRPr>
          </a:p>
          <a:p>
            <a:endParaRPr lang="en-US" sz="2200" dirty="0"/>
          </a:p>
        </p:txBody>
      </p:sp>
      <p:sp>
        <p:nvSpPr>
          <p:cNvPr id="3" name="Title 2"/>
          <p:cNvSpPr>
            <a:spLocks noGrp="1"/>
          </p:cNvSpPr>
          <p:nvPr>
            <p:ph type="title"/>
          </p:nvPr>
        </p:nvSpPr>
        <p:spPr/>
        <p:txBody>
          <a:bodyPr/>
          <a:lstStyle/>
          <a:p>
            <a:r>
              <a:rPr lang="en-US" sz="2000" dirty="0"/>
              <a:t>think of something that someone has recently told you. Then ask yourself the following questions:</a:t>
            </a:r>
            <a:br>
              <a:rPr lang="en-US" sz="2000" dirty="0"/>
            </a:br>
            <a:endParaRPr lang="en-US" sz="2000" dirty="0"/>
          </a:p>
        </p:txBody>
      </p:sp>
    </p:spTree>
    <p:extLst>
      <p:ext uri="{BB962C8B-B14F-4D97-AF65-F5344CB8AC3E}">
        <p14:creationId xmlns:p14="http://schemas.microsoft.com/office/powerpoint/2010/main" val="3241124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828800"/>
            <a:ext cx="8407893" cy="4407408"/>
          </a:xfrm>
        </p:spPr>
        <p:txBody>
          <a:bodyPr>
            <a:noAutofit/>
          </a:bodyPr>
          <a:lstStyle/>
          <a:p>
            <a:pPr marL="45720" indent="0">
              <a:buNone/>
            </a:pPr>
            <a:r>
              <a:rPr lang="en-US" sz="2200" b="1" dirty="0">
                <a:solidFill>
                  <a:srgbClr val="2A2A2A"/>
                </a:solidFill>
                <a:latin typeface="Open Sans"/>
              </a:rPr>
              <a:t>When did they say it?</a:t>
            </a:r>
            <a:endParaRPr lang="en-US" sz="2200" dirty="0">
              <a:solidFill>
                <a:srgbClr val="2A2A2A"/>
              </a:solidFill>
              <a:latin typeface="Open Sans"/>
            </a:endParaRPr>
          </a:p>
          <a:p>
            <a:r>
              <a:rPr lang="en-US" sz="2200" i="1" dirty="0">
                <a:solidFill>
                  <a:srgbClr val="2A2A2A"/>
                </a:solidFill>
                <a:latin typeface="Open Sans"/>
              </a:rPr>
              <a:t>Was it before, during or after an important event? Is timing important?</a:t>
            </a:r>
            <a:endParaRPr lang="en-US" sz="2200" dirty="0">
              <a:solidFill>
                <a:srgbClr val="2A2A2A"/>
              </a:solidFill>
              <a:latin typeface="Open Sans"/>
            </a:endParaRPr>
          </a:p>
          <a:p>
            <a:pPr marL="45720" indent="0">
              <a:buNone/>
            </a:pPr>
            <a:endParaRPr lang="en-US" sz="2200" b="1" dirty="0">
              <a:solidFill>
                <a:srgbClr val="2A2A2A"/>
              </a:solidFill>
              <a:latin typeface="Open Sans"/>
            </a:endParaRPr>
          </a:p>
          <a:p>
            <a:pPr marL="45720" indent="0">
              <a:buNone/>
            </a:pPr>
            <a:r>
              <a:rPr lang="en-US" sz="2200" b="1" dirty="0">
                <a:solidFill>
                  <a:srgbClr val="2A2A2A"/>
                </a:solidFill>
                <a:latin typeface="Open Sans"/>
              </a:rPr>
              <a:t>Why did they say it?</a:t>
            </a:r>
            <a:endParaRPr lang="en-US" sz="2200" dirty="0">
              <a:solidFill>
                <a:srgbClr val="2A2A2A"/>
              </a:solidFill>
              <a:latin typeface="Open Sans"/>
            </a:endParaRPr>
          </a:p>
          <a:p>
            <a:r>
              <a:rPr lang="en-US" sz="2200" i="1" dirty="0">
                <a:solidFill>
                  <a:srgbClr val="2A2A2A"/>
                </a:solidFill>
                <a:latin typeface="Open Sans"/>
              </a:rPr>
              <a:t>Did they explain the reasoning behind their opinion? Were they trying to make someone look good or bad?</a:t>
            </a:r>
            <a:endParaRPr lang="en-US" sz="2200" dirty="0">
              <a:solidFill>
                <a:srgbClr val="2A2A2A"/>
              </a:solidFill>
              <a:latin typeface="Open Sans"/>
            </a:endParaRPr>
          </a:p>
          <a:p>
            <a:pPr marL="45720" indent="0">
              <a:buNone/>
            </a:pPr>
            <a:endParaRPr lang="en-US" sz="2200" b="1" dirty="0">
              <a:solidFill>
                <a:srgbClr val="2A2A2A"/>
              </a:solidFill>
              <a:latin typeface="Open Sans"/>
            </a:endParaRPr>
          </a:p>
          <a:p>
            <a:pPr marL="45720" indent="0">
              <a:buNone/>
            </a:pPr>
            <a:r>
              <a:rPr lang="en-US" sz="2200" b="1" dirty="0">
                <a:solidFill>
                  <a:srgbClr val="2A2A2A"/>
                </a:solidFill>
                <a:latin typeface="Open Sans"/>
              </a:rPr>
              <a:t>How did they say it?</a:t>
            </a:r>
            <a:endParaRPr lang="en-US" sz="2200" dirty="0">
              <a:solidFill>
                <a:srgbClr val="2A2A2A"/>
              </a:solidFill>
              <a:latin typeface="Open Sans"/>
            </a:endParaRPr>
          </a:p>
          <a:p>
            <a:r>
              <a:rPr lang="en-US" sz="2200" i="1" dirty="0">
                <a:solidFill>
                  <a:srgbClr val="2A2A2A"/>
                </a:solidFill>
                <a:latin typeface="Open Sans"/>
              </a:rPr>
              <a:t>Were they happy or sad, angry or indifferent? Did they write it or say it? Could you understand what was said?</a:t>
            </a:r>
            <a:endParaRPr lang="en-US" sz="2200" dirty="0">
              <a:solidFill>
                <a:srgbClr val="2A2A2A"/>
              </a:solidFill>
              <a:latin typeface="Open Sans"/>
            </a:endParaRPr>
          </a:p>
          <a:p>
            <a:pPr marL="45720" indent="0">
              <a:buNone/>
            </a:pPr>
            <a:br>
              <a:rPr lang="en-US" sz="2200" dirty="0"/>
            </a:br>
            <a:endParaRPr lang="en-US" sz="2200" dirty="0"/>
          </a:p>
        </p:txBody>
      </p:sp>
      <p:sp>
        <p:nvSpPr>
          <p:cNvPr id="4" name="Title 2"/>
          <p:cNvSpPr>
            <a:spLocks noGrp="1"/>
          </p:cNvSpPr>
          <p:nvPr>
            <p:ph type="title"/>
          </p:nvPr>
        </p:nvSpPr>
        <p:spPr/>
        <p:txBody>
          <a:bodyPr/>
          <a:lstStyle/>
          <a:p>
            <a:r>
              <a:rPr lang="en-US" sz="2000" dirty="0"/>
              <a:t>think of something that someone has recently told you. Then ask yourself the following questions:</a:t>
            </a:r>
            <a:br>
              <a:rPr lang="en-US" sz="2000" dirty="0"/>
            </a:br>
            <a:endParaRPr lang="en-US" sz="2000" dirty="0"/>
          </a:p>
        </p:txBody>
      </p:sp>
    </p:spTree>
    <p:extLst>
      <p:ext uri="{BB962C8B-B14F-4D97-AF65-F5344CB8AC3E}">
        <p14:creationId xmlns:p14="http://schemas.microsoft.com/office/powerpoint/2010/main" val="3543181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Use this critical thought to enhance your writing through critical writing. </a:t>
            </a:r>
          </a:p>
          <a:p>
            <a:endParaRPr lang="en-GB" dirty="0"/>
          </a:p>
          <a:p>
            <a:r>
              <a:rPr lang="en-GB" dirty="0"/>
              <a:t>At level 4 most question titles asked you to “describe” or “discuss” on a certain topic area. Now (level 5 and 6) the </a:t>
            </a:r>
            <a:r>
              <a:rPr lang="en-GB" b="1" u="sng" dirty="0"/>
              <a:t>expectation </a:t>
            </a:r>
            <a:r>
              <a:rPr lang="en-GB" dirty="0"/>
              <a:t>will be for you to critically evaluate or critically discuss. </a:t>
            </a:r>
          </a:p>
          <a:p>
            <a:endParaRPr lang="en-GB" b="1" u="sng" dirty="0"/>
          </a:p>
          <a:p>
            <a:r>
              <a:rPr lang="en-GB" b="1" u="sng" dirty="0"/>
              <a:t>Therefore if you “describe” or “discuss” then, in essence you are only partially answering the question. </a:t>
            </a:r>
          </a:p>
          <a:p>
            <a:endParaRPr lang="en-GB" b="1" u="sng" dirty="0"/>
          </a:p>
          <a:p>
            <a:endParaRPr lang="en-GB" b="1" u="sng" dirty="0"/>
          </a:p>
        </p:txBody>
      </p:sp>
      <p:sp>
        <p:nvSpPr>
          <p:cNvPr id="3" name="Title 2"/>
          <p:cNvSpPr>
            <a:spLocks noGrp="1"/>
          </p:cNvSpPr>
          <p:nvPr>
            <p:ph type="title"/>
          </p:nvPr>
        </p:nvSpPr>
        <p:spPr/>
        <p:txBody>
          <a:bodyPr/>
          <a:lstStyle/>
          <a:p>
            <a:r>
              <a:rPr lang="en-GB" dirty="0"/>
              <a:t>How does Thinking Critically Apply to Writing. </a:t>
            </a:r>
          </a:p>
        </p:txBody>
      </p:sp>
    </p:spTree>
    <p:extLst>
      <p:ext uri="{BB962C8B-B14F-4D97-AF65-F5344CB8AC3E}">
        <p14:creationId xmlns:p14="http://schemas.microsoft.com/office/powerpoint/2010/main" val="2249400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4400" b="1" dirty="0"/>
              <a:t>Do not just be a photocopier. </a:t>
            </a:r>
          </a:p>
          <a:p>
            <a:endParaRPr lang="en-GB" dirty="0"/>
          </a:p>
          <a:p>
            <a:r>
              <a:rPr lang="en-GB" sz="4400" dirty="0"/>
              <a:t>Read, Read, Read. </a:t>
            </a:r>
          </a:p>
          <a:p>
            <a:endParaRPr lang="en-GB" sz="4400" dirty="0"/>
          </a:p>
          <a:p>
            <a:r>
              <a:rPr lang="en-GB" sz="4400" dirty="0"/>
              <a:t>Critique, Critique, Critique. </a:t>
            </a:r>
          </a:p>
        </p:txBody>
      </p:sp>
      <p:sp>
        <p:nvSpPr>
          <p:cNvPr id="3" name="Title 2"/>
          <p:cNvSpPr>
            <a:spLocks noGrp="1"/>
          </p:cNvSpPr>
          <p:nvPr>
            <p:ph type="title"/>
          </p:nvPr>
        </p:nvSpPr>
        <p:spPr/>
        <p:txBody>
          <a:bodyPr/>
          <a:lstStyle/>
          <a:p>
            <a:r>
              <a:rPr lang="en-GB" dirty="0"/>
              <a:t>Expectations at level 5 and 6. </a:t>
            </a:r>
          </a:p>
        </p:txBody>
      </p:sp>
    </p:spTree>
    <p:extLst>
      <p:ext uri="{BB962C8B-B14F-4D97-AF65-F5344CB8AC3E}">
        <p14:creationId xmlns:p14="http://schemas.microsoft.com/office/powerpoint/2010/main" val="2685469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3400" y="1905000"/>
            <a:ext cx="8153399" cy="4572000"/>
          </a:xfrm>
        </p:spPr>
        <p:txBody>
          <a:bodyPr/>
          <a:lstStyle/>
          <a:p>
            <a:r>
              <a:rPr lang="en-GB" dirty="0"/>
              <a:t>Read the article over several times: it will not always make sense the first time!</a:t>
            </a:r>
          </a:p>
          <a:p>
            <a:r>
              <a:rPr lang="en-GB" dirty="0"/>
              <a:t>Get a feel for the content overall and then start breaking down each section.</a:t>
            </a:r>
          </a:p>
          <a:p>
            <a:endParaRPr lang="en-GB" dirty="0"/>
          </a:p>
          <a:p>
            <a:r>
              <a:rPr lang="en-GB" dirty="0"/>
              <a:t>A simple model </a:t>
            </a:r>
          </a:p>
          <a:p>
            <a:endParaRPr lang="en-GB" dirty="0"/>
          </a:p>
        </p:txBody>
      </p:sp>
      <p:sp>
        <p:nvSpPr>
          <p:cNvPr id="3" name="Title 2"/>
          <p:cNvSpPr>
            <a:spLocks noGrp="1"/>
          </p:cNvSpPr>
          <p:nvPr>
            <p:ph type="title"/>
          </p:nvPr>
        </p:nvSpPr>
        <p:spPr/>
        <p:txBody>
          <a:bodyPr>
            <a:normAutofit fontScale="90000"/>
          </a:bodyPr>
          <a:lstStyle/>
          <a:p>
            <a:r>
              <a:rPr lang="en-GB" dirty="0"/>
              <a:t>So… how can you start to write critically?</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9200" y="3088553"/>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3048000" y="4191000"/>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823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more complex model:</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 y="1371600"/>
            <a:ext cx="8915399" cy="5334000"/>
          </a:xfrm>
        </p:spPr>
      </p:pic>
    </p:spTree>
    <p:extLst>
      <p:ext uri="{BB962C8B-B14F-4D97-AF65-F5344CB8AC3E}">
        <p14:creationId xmlns:p14="http://schemas.microsoft.com/office/powerpoint/2010/main" val="2887493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dirty="0"/>
              <a:t>So…… When we ask you to Critically Discuss / Critically Evaluate</a:t>
            </a:r>
          </a:p>
        </p:txBody>
      </p:sp>
      <p:sp>
        <p:nvSpPr>
          <p:cNvPr id="16387" name="Rectangle 3"/>
          <p:cNvSpPr>
            <a:spLocks noGrp="1" noChangeArrowheads="1"/>
          </p:cNvSpPr>
          <p:nvPr>
            <p:ph type="body" idx="1"/>
          </p:nvPr>
        </p:nvSpPr>
        <p:spPr/>
        <p:txBody>
          <a:bodyPr>
            <a:normAutofit lnSpcReduction="10000"/>
          </a:bodyPr>
          <a:lstStyle/>
          <a:p>
            <a:pPr eaLnBrk="1" hangingPunct="1">
              <a:lnSpc>
                <a:spcPct val="80000"/>
              </a:lnSpc>
            </a:pPr>
            <a:r>
              <a:rPr lang="en-GB" altLang="en-US" sz="2500" dirty="0"/>
              <a:t>It is using this critical thinking and is a vital skill for a Psychology student</a:t>
            </a:r>
          </a:p>
          <a:p>
            <a:pPr lvl="1" eaLnBrk="1" hangingPunct="1">
              <a:lnSpc>
                <a:spcPct val="80000"/>
              </a:lnSpc>
            </a:pPr>
            <a:r>
              <a:rPr lang="en-GB" altLang="en-US" sz="2400" dirty="0"/>
              <a:t>E.g. 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sz="2000" dirty="0"/>
              <a:t>Imagine you’re reviewing papers for a journal – a paper has faults which you need to point out, but you also need to say </a:t>
            </a:r>
            <a:r>
              <a:rPr lang="en-GB" altLang="en-US" sz="2000" i="1" dirty="0"/>
              <a:t>how</a:t>
            </a:r>
            <a:r>
              <a:rPr lang="en-GB" altLang="en-US" sz="2000" dirty="0"/>
              <a:t> it could be better…</a:t>
            </a:r>
          </a:p>
          <a:p>
            <a:pPr lvl="2" eaLnBrk="1" hangingPunct="1">
              <a:lnSpc>
                <a:spcPct val="80000"/>
              </a:lnSpc>
            </a:pPr>
            <a:r>
              <a:rPr lang="en-GB" altLang="en-US" sz="2000" dirty="0"/>
              <a:t>You have to leave the author with the will to carry on!! </a:t>
            </a:r>
          </a:p>
          <a:p>
            <a:pPr lvl="2" eaLnBrk="1" hangingPunct="1">
              <a:lnSpc>
                <a:spcPct val="80000"/>
              </a:lnSpc>
            </a:pPr>
            <a:r>
              <a:rPr lang="en-GB" altLang="en-US" sz="2000"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sz="2000"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456435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Assume Nothing. </a:t>
            </a:r>
          </a:p>
          <a:p>
            <a:pPr lvl="1"/>
            <a:r>
              <a:rPr lang="en-GB" dirty="0"/>
              <a:t>Write for an “intelligent idiot” – so YES, some description will be necessary. </a:t>
            </a:r>
          </a:p>
          <a:p>
            <a:pPr marL="45720" indent="0">
              <a:buNone/>
            </a:pPr>
            <a:endParaRPr lang="en-GB" dirty="0"/>
          </a:p>
          <a:p>
            <a:r>
              <a:rPr lang="en-GB" dirty="0"/>
              <a:t>Write in your own words – so you understand it. </a:t>
            </a:r>
          </a:p>
          <a:p>
            <a:endParaRPr lang="en-GB" dirty="0"/>
          </a:p>
          <a:p>
            <a:r>
              <a:rPr lang="en-GB" dirty="0"/>
              <a:t>Evaluate – Strengths and Limitations – Good points and points that could have been improved. </a:t>
            </a:r>
          </a:p>
          <a:p>
            <a:endParaRPr lang="en-GB" dirty="0"/>
          </a:p>
          <a:p>
            <a:r>
              <a:rPr lang="en-GB" dirty="0"/>
              <a:t>Use other sources to support your evaluation. </a:t>
            </a:r>
          </a:p>
          <a:p>
            <a:pPr lvl="1"/>
            <a:r>
              <a:rPr lang="en-GB" dirty="0"/>
              <a:t>For example – One limitation of Heaney’s (2011) research was the relatively low sample size of 11 participants, in an earlier study Walker (2009) had a sample size of 35 participants.  </a:t>
            </a:r>
          </a:p>
          <a:p>
            <a:pPr lvl="2"/>
            <a:r>
              <a:rPr lang="en-GB" dirty="0"/>
              <a:t>EVIDENCE OF WIDER READING. </a:t>
            </a:r>
          </a:p>
          <a:p>
            <a:endParaRPr lang="en-GB" dirty="0"/>
          </a:p>
          <a:p>
            <a:endParaRPr lang="en-GB" dirty="0"/>
          </a:p>
        </p:txBody>
      </p:sp>
      <p:sp>
        <p:nvSpPr>
          <p:cNvPr id="3" name="Title 2"/>
          <p:cNvSpPr>
            <a:spLocks noGrp="1"/>
          </p:cNvSpPr>
          <p:nvPr>
            <p:ph type="title"/>
          </p:nvPr>
        </p:nvSpPr>
        <p:spPr/>
        <p:txBody>
          <a:bodyPr/>
          <a:lstStyle/>
          <a:p>
            <a:r>
              <a:rPr lang="en-GB" dirty="0"/>
              <a:t>Other Things to Consider when Critically Writing</a:t>
            </a:r>
          </a:p>
        </p:txBody>
      </p:sp>
    </p:spTree>
    <p:extLst>
      <p:ext uri="{BB962C8B-B14F-4D97-AF65-F5344CB8AC3E}">
        <p14:creationId xmlns:p14="http://schemas.microsoft.com/office/powerpoint/2010/main" val="2907127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Also consider the date of the theory / publication. For example, it’s all very well using modern neuroimaging techniques to question (or critique) cognitive psychology theory – but let’s not forget such techniques were around. </a:t>
            </a:r>
          </a:p>
          <a:p>
            <a:endParaRPr lang="en-GB" dirty="0"/>
          </a:p>
          <a:p>
            <a:r>
              <a:rPr lang="en-GB" dirty="0"/>
              <a:t>In addition, most researchers will be aware of limitations of their study, but try and consider “why” there are limitations before just labelling them as limitations</a:t>
            </a:r>
          </a:p>
        </p:txBody>
      </p:sp>
      <p:sp>
        <p:nvSpPr>
          <p:cNvPr id="3" name="Title 2"/>
          <p:cNvSpPr>
            <a:spLocks noGrp="1"/>
          </p:cNvSpPr>
          <p:nvPr>
            <p:ph type="title"/>
          </p:nvPr>
        </p:nvSpPr>
        <p:spPr/>
        <p:txBody>
          <a:bodyPr/>
          <a:lstStyle/>
          <a:p>
            <a:r>
              <a:rPr lang="en-GB" dirty="0"/>
              <a:t>THE BIGGER PICTURE</a:t>
            </a:r>
          </a:p>
        </p:txBody>
      </p:sp>
    </p:spTree>
    <p:extLst>
      <p:ext uri="{BB962C8B-B14F-4D97-AF65-F5344CB8AC3E}">
        <p14:creationId xmlns:p14="http://schemas.microsoft.com/office/powerpoint/2010/main" val="294415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a:t>Finally.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sz="2400"/>
              <a:t> 	Everyone can be critical! Being critical involves the ability to question - to ask 'why'. Children ask this all the time and so does everyone else. </a:t>
            </a:r>
          </a:p>
          <a:p>
            <a:pPr eaLnBrk="1" hangingPunct="1">
              <a:lnSpc>
                <a:spcPct val="90000"/>
              </a:lnSpc>
              <a:buFontTx/>
              <a:buNone/>
            </a:pPr>
            <a:endParaRPr lang="en-GB" altLang="en-US" sz="2400"/>
          </a:p>
          <a:p>
            <a:pPr eaLnBrk="1" hangingPunct="1">
              <a:lnSpc>
                <a:spcPct val="90000"/>
              </a:lnSpc>
              <a:buFontTx/>
              <a:buNone/>
            </a:pPr>
            <a:r>
              <a:rPr lang="en-GB" altLang="en-US" sz="240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sz="2400"/>
          </a:p>
          <a:p>
            <a:pPr eaLnBrk="1" hangingPunct="1">
              <a:lnSpc>
                <a:spcPct val="90000"/>
              </a:lnSpc>
              <a:buFontTx/>
              <a:buNone/>
            </a:pPr>
            <a:r>
              <a:rPr lang="en-GB" altLang="en-US" sz="2400"/>
              <a:t>	Therefore, be confident in your own interpretation. </a:t>
            </a:r>
          </a:p>
        </p:txBody>
      </p:sp>
    </p:spTree>
    <p:extLst>
      <p:ext uri="{BB962C8B-B14F-4D97-AF65-F5344CB8AC3E}">
        <p14:creationId xmlns:p14="http://schemas.microsoft.com/office/powerpoint/2010/main" val="958945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290</TotalTime>
  <Words>964</Words>
  <Application>Microsoft Office PowerPoint</Application>
  <PresentationFormat>On-screen Show (4:3)</PresentationFormat>
  <Paragraphs>84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Franklin Gothic Medium</vt:lpstr>
      <vt:lpstr>Open Sans</vt:lpstr>
      <vt:lpstr>Wingdings</vt:lpstr>
      <vt:lpstr>Wingdings 2</vt:lpstr>
      <vt:lpstr>Grid</vt:lpstr>
      <vt:lpstr>Critical Thinking</vt:lpstr>
      <vt:lpstr>What is Critical Thinking? </vt:lpstr>
      <vt:lpstr>The Skills We Need for Critical Thinking </vt:lpstr>
      <vt:lpstr>think of something that someone has recently told you. Then ask yourself the following questions: </vt:lpstr>
      <vt:lpstr>think of something that someone has recently told you. Then ask yourself the following questions: </vt:lpstr>
      <vt:lpstr>How does Thinking Critically Apply to Writing. </vt:lpstr>
      <vt:lpstr>Expectations at level 5 and 6. </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Administrator</dc:creator>
  <cp:lastModifiedBy>Stuart Jones</cp:lastModifiedBy>
  <cp:revision>14</cp:revision>
  <dcterms:created xsi:type="dcterms:W3CDTF">2015-09-21T12:17:36Z</dcterms:created>
  <dcterms:modified xsi:type="dcterms:W3CDTF">2022-02-04T16:44:17Z</dcterms:modified>
</cp:coreProperties>
</file>