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61" r:id="rId4"/>
    <p:sldId id="279" r:id="rId5"/>
    <p:sldId id="257" r:id="rId6"/>
    <p:sldId id="260" r:id="rId7"/>
    <p:sldId id="258" r:id="rId8"/>
    <p:sldId id="259" r:id="rId9"/>
    <p:sldId id="262" r:id="rId10"/>
    <p:sldId id="265" r:id="rId11"/>
    <p:sldId id="277" r:id="rId12"/>
    <p:sldId id="278" r:id="rId13"/>
    <p:sldId id="263" r:id="rId14"/>
    <p:sldId id="264" r:id="rId15"/>
    <p:sldId id="267" r:id="rId16"/>
    <p:sldId id="276" r:id="rId17"/>
    <p:sldId id="266" r:id="rId18"/>
    <p:sldId id="268" r:id="rId19"/>
    <p:sldId id="269" r:id="rId20"/>
    <p:sldId id="270" r:id="rId21"/>
    <p:sldId id="271" r:id="rId22"/>
    <p:sldId id="275" r:id="rId23"/>
    <p:sldId id="272" r:id="rId24"/>
    <p:sldId id="274" r:id="rId25"/>
    <p:sldId id="27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16" autoAdjust="0"/>
    <p:restoredTop sz="94660"/>
  </p:normalViewPr>
  <p:slideViewPr>
    <p:cSldViewPr snapToGrid="0">
      <p:cViewPr>
        <p:scale>
          <a:sx n="107" d="100"/>
          <a:sy n="107" d="100"/>
        </p:scale>
        <p:origin x="-447"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3.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ucsusa.org/our-work/global-warming/science-and-impacts/global-warming-impacts#.W8OO4PZRfD4" TargetMode="External"/><Relationship Id="rId1" Type="http://schemas.openxmlformats.org/officeDocument/2006/relationships/hyperlink" Target="https://climate.nasa.gov/effects/" TargetMode="External"/><Relationship Id="rId6" Type="http://schemas.openxmlformats.org/officeDocument/2006/relationships/image" Target="../media/image27.svg"/><Relationship Id="rId5" Type="http://schemas.openxmlformats.org/officeDocument/2006/relationships/image" Target="../media/image22.png"/><Relationship Id="rId4" Type="http://schemas.openxmlformats.org/officeDocument/2006/relationships/image" Target="../media/image25.svg"/></Relationships>
</file>

<file path=ppt/diagrams/_rels/data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9.svg"/><Relationship Id="rId1" Type="http://schemas.openxmlformats.org/officeDocument/2006/relationships/image" Target="../media/image23.png"/><Relationship Id="rId6" Type="http://schemas.openxmlformats.org/officeDocument/2006/relationships/image" Target="../media/image33.svg"/><Relationship Id="rId5" Type="http://schemas.openxmlformats.org/officeDocument/2006/relationships/image" Target="../media/image25.png"/><Relationship Id="rId4" Type="http://schemas.openxmlformats.org/officeDocument/2006/relationships/image" Target="../media/image31.svg"/></Relationships>
</file>

<file path=ppt/diagrams/_rels/data4.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image" Target="../media/image36.svg"/><Relationship Id="rId1" Type="http://schemas.openxmlformats.org/officeDocument/2006/relationships/image" Target="../media/image27.png"/><Relationship Id="rId6" Type="http://schemas.openxmlformats.org/officeDocument/2006/relationships/image" Target="../media/image40.svg"/><Relationship Id="rId5" Type="http://schemas.openxmlformats.org/officeDocument/2006/relationships/image" Target="../media/image29.png"/><Relationship Id="rId10" Type="http://schemas.openxmlformats.org/officeDocument/2006/relationships/image" Target="../media/image44.svg"/><Relationship Id="rId4" Type="http://schemas.openxmlformats.org/officeDocument/2006/relationships/image" Target="../media/image38.svg"/><Relationship Id="rId9" Type="http://schemas.openxmlformats.org/officeDocument/2006/relationships/image" Target="../media/image31.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3.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8" Type="http://schemas.openxmlformats.org/officeDocument/2006/relationships/hyperlink" Target="https://www.ucsusa.org/our-work/global-warming/science-and-impacts/global-warming-impacts#.W8OO4PZRfD4" TargetMode="External"/><Relationship Id="rId7" Type="http://schemas.openxmlformats.org/officeDocument/2006/relationships/image" Target="../media/image27.svg"/><Relationship Id="rId1" Type="http://schemas.openxmlformats.org/officeDocument/2006/relationships/image" Target="../media/image21.png"/><Relationship Id="rId6" Type="http://schemas.openxmlformats.org/officeDocument/2006/relationships/image" Target="../media/image22.png"/><Relationship Id="rId5" Type="http://schemas.openxmlformats.org/officeDocument/2006/relationships/hyperlink" Target="https://climate.nasa.gov/effects/" TargetMode="External"/><Relationship Id="rId4" Type="http://schemas.openxmlformats.org/officeDocument/2006/relationships/image" Target="../media/image2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9.svg"/><Relationship Id="rId1" Type="http://schemas.openxmlformats.org/officeDocument/2006/relationships/image" Target="../media/image23.png"/><Relationship Id="rId6" Type="http://schemas.openxmlformats.org/officeDocument/2006/relationships/image" Target="../media/image33.svg"/><Relationship Id="rId5" Type="http://schemas.openxmlformats.org/officeDocument/2006/relationships/image" Target="../media/image25.png"/><Relationship Id="rId4" Type="http://schemas.openxmlformats.org/officeDocument/2006/relationships/image" Target="../media/image31.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image" Target="../media/image36.svg"/><Relationship Id="rId1" Type="http://schemas.openxmlformats.org/officeDocument/2006/relationships/image" Target="../media/image27.png"/><Relationship Id="rId6" Type="http://schemas.openxmlformats.org/officeDocument/2006/relationships/image" Target="../media/image40.svg"/><Relationship Id="rId5" Type="http://schemas.openxmlformats.org/officeDocument/2006/relationships/image" Target="../media/image29.png"/><Relationship Id="rId10" Type="http://schemas.openxmlformats.org/officeDocument/2006/relationships/image" Target="../media/image44.svg"/><Relationship Id="rId4" Type="http://schemas.openxmlformats.org/officeDocument/2006/relationships/image" Target="../media/image38.svg"/><Relationship Id="rId9" Type="http://schemas.openxmlformats.org/officeDocument/2006/relationships/image" Target="../media/image31.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1E03B74A-F5BB-49E4-BCA2-E75CBE56CA43}"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US"/>
        </a:p>
      </dgm:t>
    </dgm:pt>
    <dgm:pt modelId="{FC3B1FEE-7A7C-4C03-8C20-69EED9E5E821}">
      <dgm:prSet/>
      <dgm:spPr/>
      <dgm:t>
        <a:bodyPr/>
        <a:lstStyle/>
        <a:p>
          <a:pPr>
            <a:lnSpc>
              <a:spcPct val="100000"/>
            </a:lnSpc>
          </a:pPr>
          <a:r>
            <a:rPr lang="en-GB"/>
            <a:t>Outside looking in?</a:t>
          </a:r>
          <a:endParaRPr lang="en-US"/>
        </a:p>
      </dgm:t>
    </dgm:pt>
    <dgm:pt modelId="{F33D6F1C-3600-4FCF-A936-E8CDCC14A583}" type="parTrans" cxnId="{CB4530D8-25F9-479C-9E66-6584D3931497}">
      <dgm:prSet/>
      <dgm:spPr/>
      <dgm:t>
        <a:bodyPr/>
        <a:lstStyle/>
        <a:p>
          <a:endParaRPr lang="en-US"/>
        </a:p>
      </dgm:t>
    </dgm:pt>
    <dgm:pt modelId="{F04C6E1F-2452-4A11-A51F-A1A89C2F2A56}" type="sibTrans" cxnId="{CB4530D8-25F9-479C-9E66-6584D3931497}">
      <dgm:prSet/>
      <dgm:spPr/>
      <dgm:t>
        <a:bodyPr/>
        <a:lstStyle/>
        <a:p>
          <a:endParaRPr lang="en-US"/>
        </a:p>
      </dgm:t>
    </dgm:pt>
    <dgm:pt modelId="{9E88162D-AAA4-44B4-8A11-22052B55661B}">
      <dgm:prSet/>
      <dgm:spPr/>
      <dgm:t>
        <a:bodyPr/>
        <a:lstStyle/>
        <a:p>
          <a:pPr>
            <a:lnSpc>
              <a:spcPct val="100000"/>
            </a:lnSpc>
          </a:pPr>
          <a:r>
            <a:rPr lang="en-GB"/>
            <a:t>Just another part of the ecosystem?</a:t>
          </a:r>
          <a:endParaRPr lang="en-US"/>
        </a:p>
      </dgm:t>
    </dgm:pt>
    <dgm:pt modelId="{4FABCDDC-CDE1-42B7-BB49-F64C6AC64C8D}" type="parTrans" cxnId="{C1D545F9-3EED-4762-AF97-162E470637D0}">
      <dgm:prSet/>
      <dgm:spPr/>
      <dgm:t>
        <a:bodyPr/>
        <a:lstStyle/>
        <a:p>
          <a:endParaRPr lang="en-US"/>
        </a:p>
      </dgm:t>
    </dgm:pt>
    <dgm:pt modelId="{5EC65BF7-2CB0-4E3F-AB42-653542583EE8}" type="sibTrans" cxnId="{C1D545F9-3EED-4762-AF97-162E470637D0}">
      <dgm:prSet/>
      <dgm:spPr/>
      <dgm:t>
        <a:bodyPr/>
        <a:lstStyle/>
        <a:p>
          <a:endParaRPr lang="en-US"/>
        </a:p>
      </dgm:t>
    </dgm:pt>
    <dgm:pt modelId="{A1DAA49F-8271-40DD-94B2-7F5AFDEFC1E5}">
      <dgm:prSet/>
      <dgm:spPr/>
      <dgm:t>
        <a:bodyPr/>
        <a:lstStyle/>
        <a:p>
          <a:pPr>
            <a:lnSpc>
              <a:spcPct val="100000"/>
            </a:lnSpc>
          </a:pPr>
          <a:r>
            <a:rPr lang="en-GB"/>
            <a:t>Post humanist debates?</a:t>
          </a:r>
          <a:endParaRPr lang="en-US"/>
        </a:p>
      </dgm:t>
    </dgm:pt>
    <dgm:pt modelId="{2C59011D-777E-41FB-B450-49BFEE7448A1}" type="parTrans" cxnId="{000C35C5-6B55-4620-96E9-2463F656720F}">
      <dgm:prSet/>
      <dgm:spPr/>
      <dgm:t>
        <a:bodyPr/>
        <a:lstStyle/>
        <a:p>
          <a:endParaRPr lang="en-US"/>
        </a:p>
      </dgm:t>
    </dgm:pt>
    <dgm:pt modelId="{6601A39B-86AE-47DF-8B23-EECAFE0F3D82}" type="sibTrans" cxnId="{000C35C5-6B55-4620-96E9-2463F656720F}">
      <dgm:prSet/>
      <dgm:spPr/>
      <dgm:t>
        <a:bodyPr/>
        <a:lstStyle/>
        <a:p>
          <a:endParaRPr lang="en-US"/>
        </a:p>
      </dgm:t>
    </dgm:pt>
    <dgm:pt modelId="{A6E8D126-9E13-4620-B3E0-4B007360E35C}" type="pres">
      <dgm:prSet presAssocID="{1E03B74A-F5BB-49E4-BCA2-E75CBE56CA43}" presName="root" presStyleCnt="0">
        <dgm:presLayoutVars>
          <dgm:dir/>
          <dgm:resizeHandles val="exact"/>
        </dgm:presLayoutVars>
      </dgm:prSet>
      <dgm:spPr/>
      <dgm:t>
        <a:bodyPr/>
        <a:lstStyle/>
        <a:p>
          <a:endParaRPr lang="en-US"/>
        </a:p>
      </dgm:t>
    </dgm:pt>
    <dgm:pt modelId="{3D0A273D-DE65-418A-AA18-852F8F1F9102}" type="pres">
      <dgm:prSet presAssocID="{FC3B1FEE-7A7C-4C03-8C20-69EED9E5E821}" presName="compNode" presStyleCnt="0"/>
      <dgm:spPr/>
    </dgm:pt>
    <dgm:pt modelId="{B696DA56-9E12-490C-904F-FB263FF00D03}" type="pres">
      <dgm:prSet presAssocID="{FC3B1FEE-7A7C-4C03-8C20-69EED9E5E82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Binoculars"/>
        </a:ext>
      </dgm:extLst>
    </dgm:pt>
    <dgm:pt modelId="{DC92D3B9-F5AF-4D6A-9B6F-D6BF6387BB3D}" type="pres">
      <dgm:prSet presAssocID="{FC3B1FEE-7A7C-4C03-8C20-69EED9E5E821}" presName="spaceRect" presStyleCnt="0"/>
      <dgm:spPr/>
    </dgm:pt>
    <dgm:pt modelId="{A510DF7B-585D-4D06-B3A6-19E7CF29C1F3}" type="pres">
      <dgm:prSet presAssocID="{FC3B1FEE-7A7C-4C03-8C20-69EED9E5E821}" presName="textRect" presStyleLbl="revTx" presStyleIdx="0" presStyleCnt="3">
        <dgm:presLayoutVars>
          <dgm:chMax val="1"/>
          <dgm:chPref val="1"/>
        </dgm:presLayoutVars>
      </dgm:prSet>
      <dgm:spPr/>
      <dgm:t>
        <a:bodyPr/>
        <a:lstStyle/>
        <a:p>
          <a:endParaRPr lang="en-US"/>
        </a:p>
      </dgm:t>
    </dgm:pt>
    <dgm:pt modelId="{CB3721B1-4769-4D6F-9423-F9C250F27492}" type="pres">
      <dgm:prSet presAssocID="{F04C6E1F-2452-4A11-A51F-A1A89C2F2A56}" presName="sibTrans" presStyleCnt="0"/>
      <dgm:spPr/>
    </dgm:pt>
    <dgm:pt modelId="{6B81F2DD-182E-4533-98F0-A74A20DAC73D}" type="pres">
      <dgm:prSet presAssocID="{9E88162D-AAA4-44B4-8A11-22052B55661B}" presName="compNode" presStyleCnt="0"/>
      <dgm:spPr/>
    </dgm:pt>
    <dgm:pt modelId="{433776CE-82E4-4D05-81F3-691BC0999C3E}" type="pres">
      <dgm:prSet presAssocID="{9E88162D-AAA4-44B4-8A11-22052B55661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aterpillar"/>
        </a:ext>
      </dgm:extLst>
    </dgm:pt>
    <dgm:pt modelId="{56CE1AF9-67F0-4545-962E-0B3FFA950616}" type="pres">
      <dgm:prSet presAssocID="{9E88162D-AAA4-44B4-8A11-22052B55661B}" presName="spaceRect" presStyleCnt="0"/>
      <dgm:spPr/>
    </dgm:pt>
    <dgm:pt modelId="{EE4F9E15-0510-48CF-8A5F-09644059B6C3}" type="pres">
      <dgm:prSet presAssocID="{9E88162D-AAA4-44B4-8A11-22052B55661B}" presName="textRect" presStyleLbl="revTx" presStyleIdx="1" presStyleCnt="3">
        <dgm:presLayoutVars>
          <dgm:chMax val="1"/>
          <dgm:chPref val="1"/>
        </dgm:presLayoutVars>
      </dgm:prSet>
      <dgm:spPr/>
      <dgm:t>
        <a:bodyPr/>
        <a:lstStyle/>
        <a:p>
          <a:endParaRPr lang="en-US"/>
        </a:p>
      </dgm:t>
    </dgm:pt>
    <dgm:pt modelId="{E2768496-7011-4166-9E6B-3F6C1C696D21}" type="pres">
      <dgm:prSet presAssocID="{5EC65BF7-2CB0-4E3F-AB42-653542583EE8}" presName="sibTrans" presStyleCnt="0"/>
      <dgm:spPr/>
    </dgm:pt>
    <dgm:pt modelId="{12B51C60-212E-451C-9AD1-93653B5DBAA2}" type="pres">
      <dgm:prSet presAssocID="{A1DAA49F-8271-40DD-94B2-7F5AFDEFC1E5}" presName="compNode" presStyleCnt="0"/>
      <dgm:spPr/>
    </dgm:pt>
    <dgm:pt modelId="{5C056F52-B16D-4BE0-89BC-79C964E1D1B6}" type="pres">
      <dgm:prSet presAssocID="{A1DAA49F-8271-40DD-94B2-7F5AFDEFC1E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Questions"/>
        </a:ext>
      </dgm:extLst>
    </dgm:pt>
    <dgm:pt modelId="{27351AC6-8552-4155-B9FA-4425FE5AB295}" type="pres">
      <dgm:prSet presAssocID="{A1DAA49F-8271-40DD-94B2-7F5AFDEFC1E5}" presName="spaceRect" presStyleCnt="0"/>
      <dgm:spPr/>
    </dgm:pt>
    <dgm:pt modelId="{92B0539C-11B5-4D73-9DBE-619ED9738B77}" type="pres">
      <dgm:prSet presAssocID="{A1DAA49F-8271-40DD-94B2-7F5AFDEFC1E5}" presName="textRect" presStyleLbl="revTx" presStyleIdx="2" presStyleCnt="3">
        <dgm:presLayoutVars>
          <dgm:chMax val="1"/>
          <dgm:chPref val="1"/>
        </dgm:presLayoutVars>
      </dgm:prSet>
      <dgm:spPr/>
      <dgm:t>
        <a:bodyPr/>
        <a:lstStyle/>
        <a:p>
          <a:endParaRPr lang="en-US"/>
        </a:p>
      </dgm:t>
    </dgm:pt>
  </dgm:ptLst>
  <dgm:cxnLst>
    <dgm:cxn modelId="{000C35C5-6B55-4620-96E9-2463F656720F}" srcId="{1E03B74A-F5BB-49E4-BCA2-E75CBE56CA43}" destId="{A1DAA49F-8271-40DD-94B2-7F5AFDEFC1E5}" srcOrd="2" destOrd="0" parTransId="{2C59011D-777E-41FB-B450-49BFEE7448A1}" sibTransId="{6601A39B-86AE-47DF-8B23-EECAFE0F3D82}"/>
    <dgm:cxn modelId="{129D3F5D-5834-4588-B6BD-BF03168C0A60}" type="presOf" srcId="{9E88162D-AAA4-44B4-8A11-22052B55661B}" destId="{EE4F9E15-0510-48CF-8A5F-09644059B6C3}" srcOrd="0" destOrd="0" presId="urn:microsoft.com/office/officeart/2018/2/layout/IconLabelList"/>
    <dgm:cxn modelId="{C1D545F9-3EED-4762-AF97-162E470637D0}" srcId="{1E03B74A-F5BB-49E4-BCA2-E75CBE56CA43}" destId="{9E88162D-AAA4-44B4-8A11-22052B55661B}" srcOrd="1" destOrd="0" parTransId="{4FABCDDC-CDE1-42B7-BB49-F64C6AC64C8D}" sibTransId="{5EC65BF7-2CB0-4E3F-AB42-653542583EE8}"/>
    <dgm:cxn modelId="{6564B5FF-60B7-46D5-8D29-50CBBE6512C0}" type="presOf" srcId="{1E03B74A-F5BB-49E4-BCA2-E75CBE56CA43}" destId="{A6E8D126-9E13-4620-B3E0-4B007360E35C}" srcOrd="0" destOrd="0" presId="urn:microsoft.com/office/officeart/2018/2/layout/IconLabelList"/>
    <dgm:cxn modelId="{CB4530D8-25F9-479C-9E66-6584D3931497}" srcId="{1E03B74A-F5BB-49E4-BCA2-E75CBE56CA43}" destId="{FC3B1FEE-7A7C-4C03-8C20-69EED9E5E821}" srcOrd="0" destOrd="0" parTransId="{F33D6F1C-3600-4FCF-A936-E8CDCC14A583}" sibTransId="{F04C6E1F-2452-4A11-A51F-A1A89C2F2A56}"/>
    <dgm:cxn modelId="{8503E8D5-37E3-4840-9931-5989BF407D86}" type="presOf" srcId="{FC3B1FEE-7A7C-4C03-8C20-69EED9E5E821}" destId="{A510DF7B-585D-4D06-B3A6-19E7CF29C1F3}" srcOrd="0" destOrd="0" presId="urn:microsoft.com/office/officeart/2018/2/layout/IconLabelList"/>
    <dgm:cxn modelId="{1DC4ABF6-4D2E-4811-9E64-F5D2055C90CB}" type="presOf" srcId="{A1DAA49F-8271-40DD-94B2-7F5AFDEFC1E5}" destId="{92B0539C-11B5-4D73-9DBE-619ED9738B77}" srcOrd="0" destOrd="0" presId="urn:microsoft.com/office/officeart/2018/2/layout/IconLabelList"/>
    <dgm:cxn modelId="{AE60D5FD-3873-4F14-96CB-7F2B0D3711AC}" type="presParOf" srcId="{A6E8D126-9E13-4620-B3E0-4B007360E35C}" destId="{3D0A273D-DE65-418A-AA18-852F8F1F9102}" srcOrd="0" destOrd="0" presId="urn:microsoft.com/office/officeart/2018/2/layout/IconLabelList"/>
    <dgm:cxn modelId="{015D6C80-C360-4D8B-BB0D-FD858E7896A1}" type="presParOf" srcId="{3D0A273D-DE65-418A-AA18-852F8F1F9102}" destId="{B696DA56-9E12-490C-904F-FB263FF00D03}" srcOrd="0" destOrd="0" presId="urn:microsoft.com/office/officeart/2018/2/layout/IconLabelList"/>
    <dgm:cxn modelId="{8DD34462-4176-44AA-85FD-3510BC8E7AB6}" type="presParOf" srcId="{3D0A273D-DE65-418A-AA18-852F8F1F9102}" destId="{DC92D3B9-F5AF-4D6A-9B6F-D6BF6387BB3D}" srcOrd="1" destOrd="0" presId="urn:microsoft.com/office/officeart/2018/2/layout/IconLabelList"/>
    <dgm:cxn modelId="{6239144E-D1C2-424D-9D51-D4C63935E23A}" type="presParOf" srcId="{3D0A273D-DE65-418A-AA18-852F8F1F9102}" destId="{A510DF7B-585D-4D06-B3A6-19E7CF29C1F3}" srcOrd="2" destOrd="0" presId="urn:microsoft.com/office/officeart/2018/2/layout/IconLabelList"/>
    <dgm:cxn modelId="{EECD7D49-EE3F-4144-9FBB-512EA39782CB}" type="presParOf" srcId="{A6E8D126-9E13-4620-B3E0-4B007360E35C}" destId="{CB3721B1-4769-4D6F-9423-F9C250F27492}" srcOrd="1" destOrd="0" presId="urn:microsoft.com/office/officeart/2018/2/layout/IconLabelList"/>
    <dgm:cxn modelId="{4A8589C1-2583-4A8D-BA0C-18E82838897E}" type="presParOf" srcId="{A6E8D126-9E13-4620-B3E0-4B007360E35C}" destId="{6B81F2DD-182E-4533-98F0-A74A20DAC73D}" srcOrd="2" destOrd="0" presId="urn:microsoft.com/office/officeart/2018/2/layout/IconLabelList"/>
    <dgm:cxn modelId="{75F8E936-2792-42C3-BAD0-3ECFDB42489F}" type="presParOf" srcId="{6B81F2DD-182E-4533-98F0-A74A20DAC73D}" destId="{433776CE-82E4-4D05-81F3-691BC0999C3E}" srcOrd="0" destOrd="0" presId="urn:microsoft.com/office/officeart/2018/2/layout/IconLabelList"/>
    <dgm:cxn modelId="{3B6C74E5-C39F-4864-AA6D-C9BAC7B066D8}" type="presParOf" srcId="{6B81F2DD-182E-4533-98F0-A74A20DAC73D}" destId="{56CE1AF9-67F0-4545-962E-0B3FFA950616}" srcOrd="1" destOrd="0" presId="urn:microsoft.com/office/officeart/2018/2/layout/IconLabelList"/>
    <dgm:cxn modelId="{EE9BADA5-6BA3-4CC4-AAFD-C09B51F59308}" type="presParOf" srcId="{6B81F2DD-182E-4533-98F0-A74A20DAC73D}" destId="{EE4F9E15-0510-48CF-8A5F-09644059B6C3}" srcOrd="2" destOrd="0" presId="urn:microsoft.com/office/officeart/2018/2/layout/IconLabelList"/>
    <dgm:cxn modelId="{FEB5A4A9-475A-4759-821F-D7449E8BA4EA}" type="presParOf" srcId="{A6E8D126-9E13-4620-B3E0-4B007360E35C}" destId="{E2768496-7011-4166-9E6B-3F6C1C696D21}" srcOrd="3" destOrd="0" presId="urn:microsoft.com/office/officeart/2018/2/layout/IconLabelList"/>
    <dgm:cxn modelId="{0DF3BE42-F5CA-4FBC-B449-0DE9D5ABBDC3}" type="presParOf" srcId="{A6E8D126-9E13-4620-B3E0-4B007360E35C}" destId="{12B51C60-212E-451C-9AD1-93653B5DBAA2}" srcOrd="4" destOrd="0" presId="urn:microsoft.com/office/officeart/2018/2/layout/IconLabelList"/>
    <dgm:cxn modelId="{066F4CF1-AAB0-4C88-8967-EBA54110F548}" type="presParOf" srcId="{12B51C60-212E-451C-9AD1-93653B5DBAA2}" destId="{5C056F52-B16D-4BE0-89BC-79C964E1D1B6}" srcOrd="0" destOrd="0" presId="urn:microsoft.com/office/officeart/2018/2/layout/IconLabelList"/>
    <dgm:cxn modelId="{0B09288B-7BE0-469D-BB3C-C8B5381BAE12}" type="presParOf" srcId="{12B51C60-212E-451C-9AD1-93653B5DBAA2}" destId="{27351AC6-8552-4155-B9FA-4425FE5AB295}" srcOrd="1" destOrd="0" presId="urn:microsoft.com/office/officeart/2018/2/layout/IconLabelList"/>
    <dgm:cxn modelId="{DC5AC4EB-9E52-448B-B272-7D1ABA79EC71}" type="presParOf" srcId="{12B51C60-212E-451C-9AD1-93653B5DBAA2}" destId="{92B0539C-11B5-4D73-9DBE-619ED9738B7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AC3BDB-2414-4550-B1D1-625D7AEBFAB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9F674A3-5B27-4FB5-A46D-570780F25B4D}">
      <dgm:prSet/>
      <dgm:spPr/>
      <dgm:t>
        <a:bodyPr/>
        <a:lstStyle/>
        <a:p>
          <a:r>
            <a:rPr lang="en-GB">
              <a:hlinkClick xmlns:r="http://schemas.openxmlformats.org/officeDocument/2006/relationships" r:id="rId1"/>
            </a:rPr>
            <a:t>https://climate.nasa.gov/effects/</a:t>
          </a:r>
          <a:endParaRPr lang="en-US"/>
        </a:p>
      </dgm:t>
    </dgm:pt>
    <dgm:pt modelId="{FBA1E1F4-ABAC-4F66-89F5-D3A73230EC6D}" type="parTrans" cxnId="{87A32B81-3FD3-4D1C-9A96-1A0167635C99}">
      <dgm:prSet/>
      <dgm:spPr/>
      <dgm:t>
        <a:bodyPr/>
        <a:lstStyle/>
        <a:p>
          <a:endParaRPr lang="en-US"/>
        </a:p>
      </dgm:t>
    </dgm:pt>
    <dgm:pt modelId="{BB08B388-645D-4918-98A8-37E5BFB8897D}" type="sibTrans" cxnId="{87A32B81-3FD3-4D1C-9A96-1A0167635C99}">
      <dgm:prSet/>
      <dgm:spPr/>
      <dgm:t>
        <a:bodyPr/>
        <a:lstStyle/>
        <a:p>
          <a:endParaRPr lang="en-US"/>
        </a:p>
      </dgm:t>
    </dgm:pt>
    <dgm:pt modelId="{47F9FC4B-3F55-42F1-82F8-2620DC82E01E}">
      <dgm:prSet/>
      <dgm:spPr/>
      <dgm:t>
        <a:bodyPr/>
        <a:lstStyle/>
        <a:p>
          <a:r>
            <a:rPr lang="en-GB" dirty="0">
              <a:hlinkClick xmlns:r="http://schemas.openxmlformats.org/officeDocument/2006/relationships" r:id="rId2"/>
            </a:rPr>
            <a:t>https://www.ucsusa.org/our-work/global-warming/science-and-impacts/global-warming-impacts#.W8OO4PZRfD4</a:t>
          </a:r>
          <a:endParaRPr lang="en-US" dirty="0"/>
        </a:p>
      </dgm:t>
    </dgm:pt>
    <dgm:pt modelId="{DD5B14A7-C72C-45F3-AFC2-435E65183BDF}" type="parTrans" cxnId="{E8688245-C132-430A-9AE4-CFC89368F59C}">
      <dgm:prSet/>
      <dgm:spPr/>
      <dgm:t>
        <a:bodyPr/>
        <a:lstStyle/>
        <a:p>
          <a:endParaRPr lang="en-US"/>
        </a:p>
      </dgm:t>
    </dgm:pt>
    <dgm:pt modelId="{2DCC1754-806C-4BFC-BFB6-B0DB333F33CA}" type="sibTrans" cxnId="{E8688245-C132-430A-9AE4-CFC89368F59C}">
      <dgm:prSet/>
      <dgm:spPr/>
      <dgm:t>
        <a:bodyPr/>
        <a:lstStyle/>
        <a:p>
          <a:endParaRPr lang="en-US"/>
        </a:p>
      </dgm:t>
    </dgm:pt>
    <dgm:pt modelId="{1C5E7C0B-5CCE-4F5C-9201-0ACBBCAE4FC4}" type="pres">
      <dgm:prSet presAssocID="{0EAC3BDB-2414-4550-B1D1-625D7AEBFAB6}" presName="root" presStyleCnt="0">
        <dgm:presLayoutVars>
          <dgm:dir/>
          <dgm:resizeHandles val="exact"/>
        </dgm:presLayoutVars>
      </dgm:prSet>
      <dgm:spPr/>
      <dgm:t>
        <a:bodyPr/>
        <a:lstStyle/>
        <a:p>
          <a:endParaRPr lang="en-US"/>
        </a:p>
      </dgm:t>
    </dgm:pt>
    <dgm:pt modelId="{81E2ABD4-1CD9-458F-A43B-2F7AF813FF63}" type="pres">
      <dgm:prSet presAssocID="{D9F674A3-5B27-4FB5-A46D-570780F25B4D}" presName="compNode" presStyleCnt="0"/>
      <dgm:spPr/>
    </dgm:pt>
    <dgm:pt modelId="{EBD003DF-526D-471C-8BDE-2D7A521629C5}" type="pres">
      <dgm:prSet presAssocID="{D9F674A3-5B27-4FB5-A46D-570780F25B4D}" presName="bgRect" presStyleLbl="bgShp" presStyleIdx="0" presStyleCnt="2"/>
      <dgm:spPr/>
    </dgm:pt>
    <dgm:pt modelId="{DBDCA419-CC4D-4C8D-BE1D-6FCBA2C434FF}" type="pres">
      <dgm:prSet presAssocID="{D9F674A3-5B27-4FB5-A46D-570780F25B4D}" presName="iconRect" presStyleLbl="node1" presStyleIdx="0"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Marker"/>
        </a:ext>
      </dgm:extLst>
    </dgm:pt>
    <dgm:pt modelId="{5D700A65-880F-48E0-B472-DA0CBCE2E245}" type="pres">
      <dgm:prSet presAssocID="{D9F674A3-5B27-4FB5-A46D-570780F25B4D}" presName="spaceRect" presStyleCnt="0"/>
      <dgm:spPr/>
    </dgm:pt>
    <dgm:pt modelId="{F935F68E-BF20-4FA6-8F38-06B5ECBB54D6}" type="pres">
      <dgm:prSet presAssocID="{D9F674A3-5B27-4FB5-A46D-570780F25B4D}" presName="parTx" presStyleLbl="revTx" presStyleIdx="0" presStyleCnt="2">
        <dgm:presLayoutVars>
          <dgm:chMax val="0"/>
          <dgm:chPref val="0"/>
        </dgm:presLayoutVars>
      </dgm:prSet>
      <dgm:spPr/>
      <dgm:t>
        <a:bodyPr/>
        <a:lstStyle/>
        <a:p>
          <a:endParaRPr lang="en-US"/>
        </a:p>
      </dgm:t>
    </dgm:pt>
    <dgm:pt modelId="{7D3220F9-B2A1-427C-A864-7F31E8EF2E71}" type="pres">
      <dgm:prSet presAssocID="{BB08B388-645D-4918-98A8-37E5BFB8897D}" presName="sibTrans" presStyleCnt="0"/>
      <dgm:spPr/>
    </dgm:pt>
    <dgm:pt modelId="{35419D0A-C0C2-41B1-BF13-9D180D70E25A}" type="pres">
      <dgm:prSet presAssocID="{47F9FC4B-3F55-42F1-82F8-2620DC82E01E}" presName="compNode" presStyleCnt="0"/>
      <dgm:spPr/>
    </dgm:pt>
    <dgm:pt modelId="{48ED320F-3834-4A82-AA86-AA17A5A4EF5E}" type="pres">
      <dgm:prSet presAssocID="{47F9FC4B-3F55-42F1-82F8-2620DC82E01E}" presName="bgRect" presStyleLbl="bgShp" presStyleIdx="1" presStyleCnt="2"/>
      <dgm:spPr/>
    </dgm:pt>
    <dgm:pt modelId="{767257D2-2E5A-4CDE-B816-7CB6DE246610}" type="pres">
      <dgm:prSet presAssocID="{47F9FC4B-3F55-42F1-82F8-2620DC82E01E}" presName="iconRect" presStyleLbl="node1" presStyleIdx="1" presStyleCnt="2"/>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ap with pin"/>
        </a:ext>
      </dgm:extLst>
    </dgm:pt>
    <dgm:pt modelId="{580BD25C-56D4-413A-BCDE-12569C9709B1}" type="pres">
      <dgm:prSet presAssocID="{47F9FC4B-3F55-42F1-82F8-2620DC82E01E}" presName="spaceRect" presStyleCnt="0"/>
      <dgm:spPr/>
    </dgm:pt>
    <dgm:pt modelId="{20D6E221-95F5-4EDA-BEBB-108DD658758D}" type="pres">
      <dgm:prSet presAssocID="{47F9FC4B-3F55-42F1-82F8-2620DC82E01E}" presName="parTx" presStyleLbl="revTx" presStyleIdx="1" presStyleCnt="2">
        <dgm:presLayoutVars>
          <dgm:chMax val="0"/>
          <dgm:chPref val="0"/>
        </dgm:presLayoutVars>
      </dgm:prSet>
      <dgm:spPr/>
      <dgm:t>
        <a:bodyPr/>
        <a:lstStyle/>
        <a:p>
          <a:endParaRPr lang="en-US"/>
        </a:p>
      </dgm:t>
    </dgm:pt>
  </dgm:ptLst>
  <dgm:cxnLst>
    <dgm:cxn modelId="{851AA270-D538-41ED-A41A-8952F4520415}" type="presOf" srcId="{0EAC3BDB-2414-4550-B1D1-625D7AEBFAB6}" destId="{1C5E7C0B-5CCE-4F5C-9201-0ACBBCAE4FC4}" srcOrd="0" destOrd="0" presId="urn:microsoft.com/office/officeart/2018/2/layout/IconVerticalSolidList"/>
    <dgm:cxn modelId="{E8688245-C132-430A-9AE4-CFC89368F59C}" srcId="{0EAC3BDB-2414-4550-B1D1-625D7AEBFAB6}" destId="{47F9FC4B-3F55-42F1-82F8-2620DC82E01E}" srcOrd="1" destOrd="0" parTransId="{DD5B14A7-C72C-45F3-AFC2-435E65183BDF}" sibTransId="{2DCC1754-806C-4BFC-BFB6-B0DB333F33CA}"/>
    <dgm:cxn modelId="{87A32B81-3FD3-4D1C-9A96-1A0167635C99}" srcId="{0EAC3BDB-2414-4550-B1D1-625D7AEBFAB6}" destId="{D9F674A3-5B27-4FB5-A46D-570780F25B4D}" srcOrd="0" destOrd="0" parTransId="{FBA1E1F4-ABAC-4F66-89F5-D3A73230EC6D}" sibTransId="{BB08B388-645D-4918-98A8-37E5BFB8897D}"/>
    <dgm:cxn modelId="{1532173C-1871-4CBE-925F-179BF8B302DA}" type="presOf" srcId="{D9F674A3-5B27-4FB5-A46D-570780F25B4D}" destId="{F935F68E-BF20-4FA6-8F38-06B5ECBB54D6}" srcOrd="0" destOrd="0" presId="urn:microsoft.com/office/officeart/2018/2/layout/IconVerticalSolidList"/>
    <dgm:cxn modelId="{0FED810B-3490-492B-AC94-2EF53AA2332D}" type="presOf" srcId="{47F9FC4B-3F55-42F1-82F8-2620DC82E01E}" destId="{20D6E221-95F5-4EDA-BEBB-108DD658758D}" srcOrd="0" destOrd="0" presId="urn:microsoft.com/office/officeart/2018/2/layout/IconVerticalSolidList"/>
    <dgm:cxn modelId="{E145C4F3-0120-4D1C-8E58-93C6C7D08A03}" type="presParOf" srcId="{1C5E7C0B-5CCE-4F5C-9201-0ACBBCAE4FC4}" destId="{81E2ABD4-1CD9-458F-A43B-2F7AF813FF63}" srcOrd="0" destOrd="0" presId="urn:microsoft.com/office/officeart/2018/2/layout/IconVerticalSolidList"/>
    <dgm:cxn modelId="{CB840B67-F67A-4552-BD73-A532CF3858CD}" type="presParOf" srcId="{81E2ABD4-1CD9-458F-A43B-2F7AF813FF63}" destId="{EBD003DF-526D-471C-8BDE-2D7A521629C5}" srcOrd="0" destOrd="0" presId="urn:microsoft.com/office/officeart/2018/2/layout/IconVerticalSolidList"/>
    <dgm:cxn modelId="{C9DF106B-2AD5-4DEC-8C08-4FFBE641C71B}" type="presParOf" srcId="{81E2ABD4-1CD9-458F-A43B-2F7AF813FF63}" destId="{DBDCA419-CC4D-4C8D-BE1D-6FCBA2C434FF}" srcOrd="1" destOrd="0" presId="urn:microsoft.com/office/officeart/2018/2/layout/IconVerticalSolidList"/>
    <dgm:cxn modelId="{CF289512-9C6E-455A-ABEF-139CF8E40127}" type="presParOf" srcId="{81E2ABD4-1CD9-458F-A43B-2F7AF813FF63}" destId="{5D700A65-880F-48E0-B472-DA0CBCE2E245}" srcOrd="2" destOrd="0" presId="urn:microsoft.com/office/officeart/2018/2/layout/IconVerticalSolidList"/>
    <dgm:cxn modelId="{8CC7909B-48F2-4B8F-B3C2-76AF12D4782F}" type="presParOf" srcId="{81E2ABD4-1CD9-458F-A43B-2F7AF813FF63}" destId="{F935F68E-BF20-4FA6-8F38-06B5ECBB54D6}" srcOrd="3" destOrd="0" presId="urn:microsoft.com/office/officeart/2018/2/layout/IconVerticalSolidList"/>
    <dgm:cxn modelId="{9F427383-7D9F-4BAA-A2AC-1429DCDD05D2}" type="presParOf" srcId="{1C5E7C0B-5CCE-4F5C-9201-0ACBBCAE4FC4}" destId="{7D3220F9-B2A1-427C-A864-7F31E8EF2E71}" srcOrd="1" destOrd="0" presId="urn:microsoft.com/office/officeart/2018/2/layout/IconVerticalSolidList"/>
    <dgm:cxn modelId="{C030EA51-E386-4616-A2CD-0E5E430DE6AE}" type="presParOf" srcId="{1C5E7C0B-5CCE-4F5C-9201-0ACBBCAE4FC4}" destId="{35419D0A-C0C2-41B1-BF13-9D180D70E25A}" srcOrd="2" destOrd="0" presId="urn:microsoft.com/office/officeart/2018/2/layout/IconVerticalSolidList"/>
    <dgm:cxn modelId="{1E15653C-7139-480A-836A-D959EA0366AC}" type="presParOf" srcId="{35419D0A-C0C2-41B1-BF13-9D180D70E25A}" destId="{48ED320F-3834-4A82-AA86-AA17A5A4EF5E}" srcOrd="0" destOrd="0" presId="urn:microsoft.com/office/officeart/2018/2/layout/IconVerticalSolidList"/>
    <dgm:cxn modelId="{031FF0A6-4961-4CEF-8BAD-5143301DDA9C}" type="presParOf" srcId="{35419D0A-C0C2-41B1-BF13-9D180D70E25A}" destId="{767257D2-2E5A-4CDE-B816-7CB6DE246610}" srcOrd="1" destOrd="0" presId="urn:microsoft.com/office/officeart/2018/2/layout/IconVerticalSolidList"/>
    <dgm:cxn modelId="{3021437C-384A-4F6B-99CC-FC337D283503}" type="presParOf" srcId="{35419D0A-C0C2-41B1-BF13-9D180D70E25A}" destId="{580BD25C-56D4-413A-BCDE-12569C9709B1}" srcOrd="2" destOrd="0" presId="urn:microsoft.com/office/officeart/2018/2/layout/IconVerticalSolidList"/>
    <dgm:cxn modelId="{B7C64F25-BEB9-47BC-A4D0-50868D48B279}" type="presParOf" srcId="{35419D0A-C0C2-41B1-BF13-9D180D70E25A}" destId="{20D6E221-95F5-4EDA-BEBB-108DD658758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58BF07-C910-4D4A-87BE-F5724E19AE6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8DFD91F-3BED-4835-BC83-66010D5D6229}">
      <dgm:prSet/>
      <dgm:spPr/>
      <dgm:t>
        <a:bodyPr/>
        <a:lstStyle/>
        <a:p>
          <a:r>
            <a:rPr lang="en-GB"/>
            <a:t>In your own choice of activities and materials?</a:t>
          </a:r>
          <a:endParaRPr lang="en-US"/>
        </a:p>
      </dgm:t>
    </dgm:pt>
    <dgm:pt modelId="{45393A2E-A7D5-4073-9AA3-6604EAEBF31A}" type="parTrans" cxnId="{3B7BAEC9-1EE7-421F-A068-0A69452CAF78}">
      <dgm:prSet/>
      <dgm:spPr/>
      <dgm:t>
        <a:bodyPr/>
        <a:lstStyle/>
        <a:p>
          <a:endParaRPr lang="en-US"/>
        </a:p>
      </dgm:t>
    </dgm:pt>
    <dgm:pt modelId="{EB673056-EEEB-48D0-B110-94908E9A83F8}" type="sibTrans" cxnId="{3B7BAEC9-1EE7-421F-A068-0A69452CAF78}">
      <dgm:prSet/>
      <dgm:spPr/>
      <dgm:t>
        <a:bodyPr/>
        <a:lstStyle/>
        <a:p>
          <a:endParaRPr lang="en-US"/>
        </a:p>
      </dgm:t>
    </dgm:pt>
    <dgm:pt modelId="{F1C2B3E4-4009-469C-BB13-C9FC2878F572}">
      <dgm:prSet/>
      <dgm:spPr/>
      <dgm:t>
        <a:bodyPr/>
        <a:lstStyle/>
        <a:p>
          <a:r>
            <a:rPr lang="en-GB"/>
            <a:t>In how you work with children and young people?</a:t>
          </a:r>
          <a:endParaRPr lang="en-US"/>
        </a:p>
      </dgm:t>
    </dgm:pt>
    <dgm:pt modelId="{C5296AF3-13FC-4D0A-8ADF-4936F1F8F138}" type="parTrans" cxnId="{45DBB306-5D61-4CFB-9E36-0AE8414E2A02}">
      <dgm:prSet/>
      <dgm:spPr/>
      <dgm:t>
        <a:bodyPr/>
        <a:lstStyle/>
        <a:p>
          <a:endParaRPr lang="en-US"/>
        </a:p>
      </dgm:t>
    </dgm:pt>
    <dgm:pt modelId="{8538EBE9-1A1A-4E8E-B766-16EA8E38F054}" type="sibTrans" cxnId="{45DBB306-5D61-4CFB-9E36-0AE8414E2A02}">
      <dgm:prSet/>
      <dgm:spPr/>
      <dgm:t>
        <a:bodyPr/>
        <a:lstStyle/>
        <a:p>
          <a:endParaRPr lang="en-US"/>
        </a:p>
      </dgm:t>
    </dgm:pt>
    <dgm:pt modelId="{F13069BA-AA1B-47A9-A36D-F5DDCEB452B0}">
      <dgm:prSet/>
      <dgm:spPr/>
      <dgm:t>
        <a:bodyPr/>
        <a:lstStyle/>
        <a:p>
          <a:r>
            <a:rPr lang="en-GB"/>
            <a:t>In how you use the outdoors?</a:t>
          </a:r>
          <a:endParaRPr lang="en-US"/>
        </a:p>
      </dgm:t>
    </dgm:pt>
    <dgm:pt modelId="{7DC1BEAD-4459-47AA-9317-FF648CDBCE8E}" type="parTrans" cxnId="{A0D984F5-2199-493C-84EC-996D4EF6BD53}">
      <dgm:prSet/>
      <dgm:spPr/>
      <dgm:t>
        <a:bodyPr/>
        <a:lstStyle/>
        <a:p>
          <a:endParaRPr lang="en-US"/>
        </a:p>
      </dgm:t>
    </dgm:pt>
    <dgm:pt modelId="{FF9052A4-DC76-4D66-87C9-5ECE7FF163DE}" type="sibTrans" cxnId="{A0D984F5-2199-493C-84EC-996D4EF6BD53}">
      <dgm:prSet/>
      <dgm:spPr/>
      <dgm:t>
        <a:bodyPr/>
        <a:lstStyle/>
        <a:p>
          <a:endParaRPr lang="en-US"/>
        </a:p>
      </dgm:t>
    </dgm:pt>
    <dgm:pt modelId="{37BAF52B-DCC3-473B-9E4F-07F46F033154}" type="pres">
      <dgm:prSet presAssocID="{2D58BF07-C910-4D4A-87BE-F5724E19AE62}" presName="root" presStyleCnt="0">
        <dgm:presLayoutVars>
          <dgm:dir/>
          <dgm:resizeHandles val="exact"/>
        </dgm:presLayoutVars>
      </dgm:prSet>
      <dgm:spPr/>
      <dgm:t>
        <a:bodyPr/>
        <a:lstStyle/>
        <a:p>
          <a:endParaRPr lang="en-US"/>
        </a:p>
      </dgm:t>
    </dgm:pt>
    <dgm:pt modelId="{632F77D3-AF10-457F-AD20-F3FCDC98188F}" type="pres">
      <dgm:prSet presAssocID="{68DFD91F-3BED-4835-BC83-66010D5D6229}" presName="compNode" presStyleCnt="0"/>
      <dgm:spPr/>
    </dgm:pt>
    <dgm:pt modelId="{9173343C-B1B9-483B-BE10-D2062E701042}" type="pres">
      <dgm:prSet presAssocID="{68DFD91F-3BED-4835-BC83-66010D5D6229}" presName="bgRect" presStyleLbl="bgShp" presStyleIdx="0" presStyleCnt="3"/>
      <dgm:spPr/>
    </dgm:pt>
    <dgm:pt modelId="{055DCC67-6140-41B2-B892-8C91C5C84505}" type="pres">
      <dgm:prSet presAssocID="{68DFD91F-3BED-4835-BC83-66010D5D6229}"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Paint"/>
        </a:ext>
      </dgm:extLst>
    </dgm:pt>
    <dgm:pt modelId="{A501CB6A-E243-40CD-880E-9FFEAAB9E30F}" type="pres">
      <dgm:prSet presAssocID="{68DFD91F-3BED-4835-BC83-66010D5D6229}" presName="spaceRect" presStyleCnt="0"/>
      <dgm:spPr/>
    </dgm:pt>
    <dgm:pt modelId="{D8B8F6E3-9535-41E0-8E1A-D160B70EA774}" type="pres">
      <dgm:prSet presAssocID="{68DFD91F-3BED-4835-BC83-66010D5D6229}" presName="parTx" presStyleLbl="revTx" presStyleIdx="0" presStyleCnt="3">
        <dgm:presLayoutVars>
          <dgm:chMax val="0"/>
          <dgm:chPref val="0"/>
        </dgm:presLayoutVars>
      </dgm:prSet>
      <dgm:spPr/>
      <dgm:t>
        <a:bodyPr/>
        <a:lstStyle/>
        <a:p>
          <a:endParaRPr lang="en-US"/>
        </a:p>
      </dgm:t>
    </dgm:pt>
    <dgm:pt modelId="{5F4614DC-9AE8-46D6-9AA6-D67C96D1F9BC}" type="pres">
      <dgm:prSet presAssocID="{EB673056-EEEB-48D0-B110-94908E9A83F8}" presName="sibTrans" presStyleCnt="0"/>
      <dgm:spPr/>
    </dgm:pt>
    <dgm:pt modelId="{8D2A112A-020A-4AD2-A14A-688D774273D0}" type="pres">
      <dgm:prSet presAssocID="{F1C2B3E4-4009-469C-BB13-C9FC2878F572}" presName="compNode" presStyleCnt="0"/>
      <dgm:spPr/>
    </dgm:pt>
    <dgm:pt modelId="{28B08234-0EE0-4E69-86DD-1BA6F86F43D9}" type="pres">
      <dgm:prSet presAssocID="{F1C2B3E4-4009-469C-BB13-C9FC2878F572}" presName="bgRect" presStyleLbl="bgShp" presStyleIdx="1" presStyleCnt="3"/>
      <dgm:spPr/>
    </dgm:pt>
    <dgm:pt modelId="{6A2C57C9-C170-4479-8B68-C3A53A3760AF}" type="pres">
      <dgm:prSet presAssocID="{F1C2B3E4-4009-469C-BB13-C9FC2878F57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hildren"/>
        </a:ext>
      </dgm:extLst>
    </dgm:pt>
    <dgm:pt modelId="{4471A79A-B89A-479A-8A10-DA9A7EA8589A}" type="pres">
      <dgm:prSet presAssocID="{F1C2B3E4-4009-469C-BB13-C9FC2878F572}" presName="spaceRect" presStyleCnt="0"/>
      <dgm:spPr/>
    </dgm:pt>
    <dgm:pt modelId="{BA12B264-D0BB-44CD-8A5E-BBCA8BD58DB7}" type="pres">
      <dgm:prSet presAssocID="{F1C2B3E4-4009-469C-BB13-C9FC2878F572}" presName="parTx" presStyleLbl="revTx" presStyleIdx="1" presStyleCnt="3">
        <dgm:presLayoutVars>
          <dgm:chMax val="0"/>
          <dgm:chPref val="0"/>
        </dgm:presLayoutVars>
      </dgm:prSet>
      <dgm:spPr/>
      <dgm:t>
        <a:bodyPr/>
        <a:lstStyle/>
        <a:p>
          <a:endParaRPr lang="en-US"/>
        </a:p>
      </dgm:t>
    </dgm:pt>
    <dgm:pt modelId="{F40520B1-159F-4A36-B9F9-15615EC16807}" type="pres">
      <dgm:prSet presAssocID="{8538EBE9-1A1A-4E8E-B766-16EA8E38F054}" presName="sibTrans" presStyleCnt="0"/>
      <dgm:spPr/>
    </dgm:pt>
    <dgm:pt modelId="{0774FC23-2892-4BDF-A65F-B6661DD94E3C}" type="pres">
      <dgm:prSet presAssocID="{F13069BA-AA1B-47A9-A36D-F5DDCEB452B0}" presName="compNode" presStyleCnt="0"/>
      <dgm:spPr/>
    </dgm:pt>
    <dgm:pt modelId="{E727FD16-41ED-423A-B0F9-2FDFB02AA485}" type="pres">
      <dgm:prSet presAssocID="{F13069BA-AA1B-47A9-A36D-F5DDCEB452B0}" presName="bgRect" presStyleLbl="bgShp" presStyleIdx="2" presStyleCnt="3"/>
      <dgm:spPr/>
    </dgm:pt>
    <dgm:pt modelId="{11F6E69D-FFF0-49E0-B4CD-62F97C37D24B}" type="pres">
      <dgm:prSet presAssocID="{F13069BA-AA1B-47A9-A36D-F5DDCEB452B0}"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Pine Decoration"/>
        </a:ext>
      </dgm:extLst>
    </dgm:pt>
    <dgm:pt modelId="{A7CF23C9-AFA0-4E50-9F3A-CCEDA52CB402}" type="pres">
      <dgm:prSet presAssocID="{F13069BA-AA1B-47A9-A36D-F5DDCEB452B0}" presName="spaceRect" presStyleCnt="0"/>
      <dgm:spPr/>
    </dgm:pt>
    <dgm:pt modelId="{F5327C1E-6310-4253-A4D9-FE730370D3A9}" type="pres">
      <dgm:prSet presAssocID="{F13069BA-AA1B-47A9-A36D-F5DDCEB452B0}" presName="parTx" presStyleLbl="revTx" presStyleIdx="2" presStyleCnt="3">
        <dgm:presLayoutVars>
          <dgm:chMax val="0"/>
          <dgm:chPref val="0"/>
        </dgm:presLayoutVars>
      </dgm:prSet>
      <dgm:spPr/>
      <dgm:t>
        <a:bodyPr/>
        <a:lstStyle/>
        <a:p>
          <a:endParaRPr lang="en-US"/>
        </a:p>
      </dgm:t>
    </dgm:pt>
  </dgm:ptLst>
  <dgm:cxnLst>
    <dgm:cxn modelId="{3B7BAEC9-1EE7-421F-A068-0A69452CAF78}" srcId="{2D58BF07-C910-4D4A-87BE-F5724E19AE62}" destId="{68DFD91F-3BED-4835-BC83-66010D5D6229}" srcOrd="0" destOrd="0" parTransId="{45393A2E-A7D5-4073-9AA3-6604EAEBF31A}" sibTransId="{EB673056-EEEB-48D0-B110-94908E9A83F8}"/>
    <dgm:cxn modelId="{77A93F9B-2567-4C0D-A035-ADAA52C43E20}" type="presOf" srcId="{68DFD91F-3BED-4835-BC83-66010D5D6229}" destId="{D8B8F6E3-9535-41E0-8E1A-D160B70EA774}" srcOrd="0" destOrd="0" presId="urn:microsoft.com/office/officeart/2018/2/layout/IconVerticalSolidList"/>
    <dgm:cxn modelId="{45DBB306-5D61-4CFB-9E36-0AE8414E2A02}" srcId="{2D58BF07-C910-4D4A-87BE-F5724E19AE62}" destId="{F1C2B3E4-4009-469C-BB13-C9FC2878F572}" srcOrd="1" destOrd="0" parTransId="{C5296AF3-13FC-4D0A-8ADF-4936F1F8F138}" sibTransId="{8538EBE9-1A1A-4E8E-B766-16EA8E38F054}"/>
    <dgm:cxn modelId="{16529F36-9988-4E0D-A736-FDB2C54D86B9}" type="presOf" srcId="{2D58BF07-C910-4D4A-87BE-F5724E19AE62}" destId="{37BAF52B-DCC3-473B-9E4F-07F46F033154}" srcOrd="0" destOrd="0" presId="urn:microsoft.com/office/officeart/2018/2/layout/IconVerticalSolidList"/>
    <dgm:cxn modelId="{6B766E6A-A39E-4292-9A7B-7F115B54FFE5}" type="presOf" srcId="{F1C2B3E4-4009-469C-BB13-C9FC2878F572}" destId="{BA12B264-D0BB-44CD-8A5E-BBCA8BD58DB7}" srcOrd="0" destOrd="0" presId="urn:microsoft.com/office/officeart/2018/2/layout/IconVerticalSolidList"/>
    <dgm:cxn modelId="{1AC9BDC8-A1BD-46C6-B101-47E7CA0F09EC}" type="presOf" srcId="{F13069BA-AA1B-47A9-A36D-F5DDCEB452B0}" destId="{F5327C1E-6310-4253-A4D9-FE730370D3A9}" srcOrd="0" destOrd="0" presId="urn:microsoft.com/office/officeart/2018/2/layout/IconVerticalSolidList"/>
    <dgm:cxn modelId="{A0D984F5-2199-493C-84EC-996D4EF6BD53}" srcId="{2D58BF07-C910-4D4A-87BE-F5724E19AE62}" destId="{F13069BA-AA1B-47A9-A36D-F5DDCEB452B0}" srcOrd="2" destOrd="0" parTransId="{7DC1BEAD-4459-47AA-9317-FF648CDBCE8E}" sibTransId="{FF9052A4-DC76-4D66-87C9-5ECE7FF163DE}"/>
    <dgm:cxn modelId="{15EA280E-15A7-4200-AC07-8E800DD3A8DC}" type="presParOf" srcId="{37BAF52B-DCC3-473B-9E4F-07F46F033154}" destId="{632F77D3-AF10-457F-AD20-F3FCDC98188F}" srcOrd="0" destOrd="0" presId="urn:microsoft.com/office/officeart/2018/2/layout/IconVerticalSolidList"/>
    <dgm:cxn modelId="{53D44674-08D4-42B0-867A-C87FD051C073}" type="presParOf" srcId="{632F77D3-AF10-457F-AD20-F3FCDC98188F}" destId="{9173343C-B1B9-483B-BE10-D2062E701042}" srcOrd="0" destOrd="0" presId="urn:microsoft.com/office/officeart/2018/2/layout/IconVerticalSolidList"/>
    <dgm:cxn modelId="{8A9A37C3-EED7-4981-A7A0-FC615E5799ED}" type="presParOf" srcId="{632F77D3-AF10-457F-AD20-F3FCDC98188F}" destId="{055DCC67-6140-41B2-B892-8C91C5C84505}" srcOrd="1" destOrd="0" presId="urn:microsoft.com/office/officeart/2018/2/layout/IconVerticalSolidList"/>
    <dgm:cxn modelId="{1BEAC95A-C671-4E32-A590-313358B99A84}" type="presParOf" srcId="{632F77D3-AF10-457F-AD20-F3FCDC98188F}" destId="{A501CB6A-E243-40CD-880E-9FFEAAB9E30F}" srcOrd="2" destOrd="0" presId="urn:microsoft.com/office/officeart/2018/2/layout/IconVerticalSolidList"/>
    <dgm:cxn modelId="{CE64CFF2-916B-4F4B-BC74-237EAE8F7974}" type="presParOf" srcId="{632F77D3-AF10-457F-AD20-F3FCDC98188F}" destId="{D8B8F6E3-9535-41E0-8E1A-D160B70EA774}" srcOrd="3" destOrd="0" presId="urn:microsoft.com/office/officeart/2018/2/layout/IconVerticalSolidList"/>
    <dgm:cxn modelId="{94FF6C12-39F2-4CB3-AC1F-EFBBC0612B58}" type="presParOf" srcId="{37BAF52B-DCC3-473B-9E4F-07F46F033154}" destId="{5F4614DC-9AE8-46D6-9AA6-D67C96D1F9BC}" srcOrd="1" destOrd="0" presId="urn:microsoft.com/office/officeart/2018/2/layout/IconVerticalSolidList"/>
    <dgm:cxn modelId="{96874FFB-F721-41A2-BEC3-056C3486B69C}" type="presParOf" srcId="{37BAF52B-DCC3-473B-9E4F-07F46F033154}" destId="{8D2A112A-020A-4AD2-A14A-688D774273D0}" srcOrd="2" destOrd="0" presId="urn:microsoft.com/office/officeart/2018/2/layout/IconVerticalSolidList"/>
    <dgm:cxn modelId="{1ABBE49C-6745-42A2-946A-E50137DA7339}" type="presParOf" srcId="{8D2A112A-020A-4AD2-A14A-688D774273D0}" destId="{28B08234-0EE0-4E69-86DD-1BA6F86F43D9}" srcOrd="0" destOrd="0" presId="urn:microsoft.com/office/officeart/2018/2/layout/IconVerticalSolidList"/>
    <dgm:cxn modelId="{E94FD271-6897-416F-8F58-E7A37156B7C9}" type="presParOf" srcId="{8D2A112A-020A-4AD2-A14A-688D774273D0}" destId="{6A2C57C9-C170-4479-8B68-C3A53A3760AF}" srcOrd="1" destOrd="0" presId="urn:microsoft.com/office/officeart/2018/2/layout/IconVerticalSolidList"/>
    <dgm:cxn modelId="{56E8CDBD-CAB9-480E-983E-2B3CB3B8C305}" type="presParOf" srcId="{8D2A112A-020A-4AD2-A14A-688D774273D0}" destId="{4471A79A-B89A-479A-8A10-DA9A7EA8589A}" srcOrd="2" destOrd="0" presId="urn:microsoft.com/office/officeart/2018/2/layout/IconVerticalSolidList"/>
    <dgm:cxn modelId="{F489D2C2-5F49-4D32-AF9F-14124F085DB7}" type="presParOf" srcId="{8D2A112A-020A-4AD2-A14A-688D774273D0}" destId="{BA12B264-D0BB-44CD-8A5E-BBCA8BD58DB7}" srcOrd="3" destOrd="0" presId="urn:microsoft.com/office/officeart/2018/2/layout/IconVerticalSolidList"/>
    <dgm:cxn modelId="{55086704-C066-4153-AF23-AC489D7F9F60}" type="presParOf" srcId="{37BAF52B-DCC3-473B-9E4F-07F46F033154}" destId="{F40520B1-159F-4A36-B9F9-15615EC16807}" srcOrd="3" destOrd="0" presId="urn:microsoft.com/office/officeart/2018/2/layout/IconVerticalSolidList"/>
    <dgm:cxn modelId="{54D22A2A-685D-4A40-AF2C-47C27B7E4C85}" type="presParOf" srcId="{37BAF52B-DCC3-473B-9E4F-07F46F033154}" destId="{0774FC23-2892-4BDF-A65F-B6661DD94E3C}" srcOrd="4" destOrd="0" presId="urn:microsoft.com/office/officeart/2018/2/layout/IconVerticalSolidList"/>
    <dgm:cxn modelId="{1F711084-E3C0-4F3C-AA97-6EDF607B17C9}" type="presParOf" srcId="{0774FC23-2892-4BDF-A65F-B6661DD94E3C}" destId="{E727FD16-41ED-423A-B0F9-2FDFB02AA485}" srcOrd="0" destOrd="0" presId="urn:microsoft.com/office/officeart/2018/2/layout/IconVerticalSolidList"/>
    <dgm:cxn modelId="{88776516-2497-4860-8169-1B5AD1025221}" type="presParOf" srcId="{0774FC23-2892-4BDF-A65F-B6661DD94E3C}" destId="{11F6E69D-FFF0-49E0-B4CD-62F97C37D24B}" srcOrd="1" destOrd="0" presId="urn:microsoft.com/office/officeart/2018/2/layout/IconVerticalSolidList"/>
    <dgm:cxn modelId="{48EF023F-E801-40FF-91A2-38F4CF25B7E0}" type="presParOf" srcId="{0774FC23-2892-4BDF-A65F-B6661DD94E3C}" destId="{A7CF23C9-AFA0-4E50-9F3A-CCEDA52CB402}" srcOrd="2" destOrd="0" presId="urn:microsoft.com/office/officeart/2018/2/layout/IconVerticalSolidList"/>
    <dgm:cxn modelId="{7ADA9AA3-784E-4EDB-B89D-AF9B2E5CF91F}" type="presParOf" srcId="{0774FC23-2892-4BDF-A65F-B6661DD94E3C}" destId="{F5327C1E-6310-4253-A4D9-FE730370D3A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D560AF-8329-4E0A-9DDB-010E509E758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911A51D-7C25-4983-9403-CCB13D950B61}">
      <dgm:prSet/>
      <dgm:spPr/>
      <dgm:t>
        <a:bodyPr/>
        <a:lstStyle/>
        <a:p>
          <a:r>
            <a:rPr lang="en-GB"/>
            <a:t>How could you consider the health of the ecosystem and climate change?</a:t>
          </a:r>
          <a:endParaRPr lang="en-US"/>
        </a:p>
      </dgm:t>
    </dgm:pt>
    <dgm:pt modelId="{DCCCAC6B-DA48-4A27-8DBB-10EFEA27DDD2}" type="parTrans" cxnId="{A376B4B8-5134-43DC-BD94-D4B6239B4465}">
      <dgm:prSet/>
      <dgm:spPr/>
      <dgm:t>
        <a:bodyPr/>
        <a:lstStyle/>
        <a:p>
          <a:endParaRPr lang="en-US"/>
        </a:p>
      </dgm:t>
    </dgm:pt>
    <dgm:pt modelId="{6D97275F-08C4-4C09-A869-F0E57C4DD50E}" type="sibTrans" cxnId="{A376B4B8-5134-43DC-BD94-D4B6239B4465}">
      <dgm:prSet/>
      <dgm:spPr/>
      <dgm:t>
        <a:bodyPr/>
        <a:lstStyle/>
        <a:p>
          <a:endParaRPr lang="en-US"/>
        </a:p>
      </dgm:t>
    </dgm:pt>
    <dgm:pt modelId="{1AF89E56-98E4-4FA5-BBF5-011E037805AB}">
      <dgm:prSet/>
      <dgm:spPr/>
      <dgm:t>
        <a:bodyPr/>
        <a:lstStyle/>
        <a:p>
          <a:r>
            <a:rPr lang="en-GB"/>
            <a:t>What would make your outdoor centre sustainable? </a:t>
          </a:r>
          <a:endParaRPr lang="en-US"/>
        </a:p>
      </dgm:t>
    </dgm:pt>
    <dgm:pt modelId="{EA11B3D6-4AC0-4880-8C08-C2420637B5BE}" type="parTrans" cxnId="{30B27303-0D53-4B49-AED9-76DAFAFFA7A6}">
      <dgm:prSet/>
      <dgm:spPr/>
      <dgm:t>
        <a:bodyPr/>
        <a:lstStyle/>
        <a:p>
          <a:endParaRPr lang="en-US"/>
        </a:p>
      </dgm:t>
    </dgm:pt>
    <dgm:pt modelId="{E1087FE9-2CF6-4A95-B34A-954D388EE594}" type="sibTrans" cxnId="{30B27303-0D53-4B49-AED9-76DAFAFFA7A6}">
      <dgm:prSet/>
      <dgm:spPr/>
      <dgm:t>
        <a:bodyPr/>
        <a:lstStyle/>
        <a:p>
          <a:endParaRPr lang="en-US"/>
        </a:p>
      </dgm:t>
    </dgm:pt>
    <dgm:pt modelId="{954FA622-70A2-4881-BF22-128A6388BE1B}">
      <dgm:prSet/>
      <dgm:spPr/>
      <dgm:t>
        <a:bodyPr/>
        <a:lstStyle/>
        <a:p>
          <a:r>
            <a:rPr lang="en-GB"/>
            <a:t>Consider new legislation such as Wellbeing of Future Generations Act.</a:t>
          </a:r>
          <a:endParaRPr lang="en-US"/>
        </a:p>
      </dgm:t>
    </dgm:pt>
    <dgm:pt modelId="{06C7D377-0946-4F66-89F5-D0BD8E914C50}" type="parTrans" cxnId="{1991C7AE-8001-4BBB-B890-E0C00C9E7F65}">
      <dgm:prSet/>
      <dgm:spPr/>
      <dgm:t>
        <a:bodyPr/>
        <a:lstStyle/>
        <a:p>
          <a:endParaRPr lang="en-US"/>
        </a:p>
      </dgm:t>
    </dgm:pt>
    <dgm:pt modelId="{0A2D12BE-D430-4A34-91FB-EE375480B0BA}" type="sibTrans" cxnId="{1991C7AE-8001-4BBB-B890-E0C00C9E7F65}">
      <dgm:prSet/>
      <dgm:spPr/>
      <dgm:t>
        <a:bodyPr/>
        <a:lstStyle/>
        <a:p>
          <a:endParaRPr lang="en-US"/>
        </a:p>
      </dgm:t>
    </dgm:pt>
    <dgm:pt modelId="{6EEB4675-EDF9-48B6-8623-AF71945A0599}">
      <dgm:prSet/>
      <dgm:spPr/>
      <dgm:t>
        <a:bodyPr/>
        <a:lstStyle/>
        <a:p>
          <a:r>
            <a:rPr lang="en-GB"/>
            <a:t>Consider United Nations Sustainable Development Goals.</a:t>
          </a:r>
          <a:endParaRPr lang="en-US"/>
        </a:p>
      </dgm:t>
    </dgm:pt>
    <dgm:pt modelId="{960A1705-BE3C-470F-A6D5-A31A5A0832BF}" type="parTrans" cxnId="{DC0915D6-16E5-4E57-A234-867211BE198F}">
      <dgm:prSet/>
      <dgm:spPr/>
      <dgm:t>
        <a:bodyPr/>
        <a:lstStyle/>
        <a:p>
          <a:endParaRPr lang="en-US"/>
        </a:p>
      </dgm:t>
    </dgm:pt>
    <dgm:pt modelId="{D6FA59E0-3741-4AD5-AF0F-7E48AEF65E92}" type="sibTrans" cxnId="{DC0915D6-16E5-4E57-A234-867211BE198F}">
      <dgm:prSet/>
      <dgm:spPr/>
      <dgm:t>
        <a:bodyPr/>
        <a:lstStyle/>
        <a:p>
          <a:endParaRPr lang="en-US"/>
        </a:p>
      </dgm:t>
    </dgm:pt>
    <dgm:pt modelId="{AA863025-4F6B-4ECD-890B-A0C5607EDA03}">
      <dgm:prSet/>
      <dgm:spPr/>
      <dgm:t>
        <a:bodyPr/>
        <a:lstStyle/>
        <a:p>
          <a:r>
            <a:rPr lang="en-GB"/>
            <a:t>Consider United Nations Convention on Rights of Child.</a:t>
          </a:r>
          <a:endParaRPr lang="en-US"/>
        </a:p>
      </dgm:t>
    </dgm:pt>
    <dgm:pt modelId="{4A6BA07E-D164-4F25-8B1C-7D3BF802BCD3}" type="parTrans" cxnId="{F6D0D8D5-4B96-4F5F-87E6-C72D915572F1}">
      <dgm:prSet/>
      <dgm:spPr/>
      <dgm:t>
        <a:bodyPr/>
        <a:lstStyle/>
        <a:p>
          <a:endParaRPr lang="en-US"/>
        </a:p>
      </dgm:t>
    </dgm:pt>
    <dgm:pt modelId="{CE5142D2-ECD3-4281-A61A-A8B1D06FD7C2}" type="sibTrans" cxnId="{F6D0D8D5-4B96-4F5F-87E6-C72D915572F1}">
      <dgm:prSet/>
      <dgm:spPr/>
      <dgm:t>
        <a:bodyPr/>
        <a:lstStyle/>
        <a:p>
          <a:endParaRPr lang="en-US"/>
        </a:p>
      </dgm:t>
    </dgm:pt>
    <dgm:pt modelId="{FBA9328E-8803-4C51-BACD-C474C6C5853E}" type="pres">
      <dgm:prSet presAssocID="{D2D560AF-8329-4E0A-9DDB-010E509E758C}" presName="root" presStyleCnt="0">
        <dgm:presLayoutVars>
          <dgm:dir/>
          <dgm:resizeHandles val="exact"/>
        </dgm:presLayoutVars>
      </dgm:prSet>
      <dgm:spPr/>
      <dgm:t>
        <a:bodyPr/>
        <a:lstStyle/>
        <a:p>
          <a:endParaRPr lang="en-US"/>
        </a:p>
      </dgm:t>
    </dgm:pt>
    <dgm:pt modelId="{0E3EECEE-DA00-4A32-9CEA-F3C5C0C7D1D9}" type="pres">
      <dgm:prSet presAssocID="{2911A51D-7C25-4983-9403-CCB13D950B61}" presName="compNode" presStyleCnt="0"/>
      <dgm:spPr/>
    </dgm:pt>
    <dgm:pt modelId="{02679423-7A21-4D91-BC6F-0ECC2B5B80F2}" type="pres">
      <dgm:prSet presAssocID="{2911A51D-7C25-4983-9403-CCB13D950B61}" presName="bgRect" presStyleLbl="bgShp" presStyleIdx="0" presStyleCnt="5"/>
      <dgm:spPr/>
    </dgm:pt>
    <dgm:pt modelId="{5719AEE1-D096-40D9-BBED-72D95B9C2093}" type="pres">
      <dgm:prSet presAssocID="{2911A51D-7C25-4983-9403-CCB13D950B61}"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Rainy scene"/>
        </a:ext>
      </dgm:extLst>
    </dgm:pt>
    <dgm:pt modelId="{82CCA9B8-8FFA-48A4-A974-7C95FECA8699}" type="pres">
      <dgm:prSet presAssocID="{2911A51D-7C25-4983-9403-CCB13D950B61}" presName="spaceRect" presStyleCnt="0"/>
      <dgm:spPr/>
    </dgm:pt>
    <dgm:pt modelId="{C8C24E57-C380-47DE-B120-F3DDD4DB935A}" type="pres">
      <dgm:prSet presAssocID="{2911A51D-7C25-4983-9403-CCB13D950B61}" presName="parTx" presStyleLbl="revTx" presStyleIdx="0" presStyleCnt="5">
        <dgm:presLayoutVars>
          <dgm:chMax val="0"/>
          <dgm:chPref val="0"/>
        </dgm:presLayoutVars>
      </dgm:prSet>
      <dgm:spPr/>
      <dgm:t>
        <a:bodyPr/>
        <a:lstStyle/>
        <a:p>
          <a:endParaRPr lang="en-US"/>
        </a:p>
      </dgm:t>
    </dgm:pt>
    <dgm:pt modelId="{A3C90135-D4EA-4465-9C07-74075296A99D}" type="pres">
      <dgm:prSet presAssocID="{6D97275F-08C4-4C09-A869-F0E57C4DD50E}" presName="sibTrans" presStyleCnt="0"/>
      <dgm:spPr/>
    </dgm:pt>
    <dgm:pt modelId="{1AC887B4-1121-4D77-8B1C-B83C891E7F51}" type="pres">
      <dgm:prSet presAssocID="{1AF89E56-98E4-4FA5-BBF5-011E037805AB}" presName="compNode" presStyleCnt="0"/>
      <dgm:spPr/>
    </dgm:pt>
    <dgm:pt modelId="{28879210-92A2-49C0-8D99-BC5EBA8B3B1B}" type="pres">
      <dgm:prSet presAssocID="{1AF89E56-98E4-4FA5-BBF5-011E037805AB}" presName="bgRect" presStyleLbl="bgShp" presStyleIdx="1" presStyleCnt="5"/>
      <dgm:spPr/>
    </dgm:pt>
    <dgm:pt modelId="{621A0CA7-AB9C-4998-9464-0BFF71D044A4}" type="pres">
      <dgm:prSet presAssocID="{1AF89E56-98E4-4FA5-BBF5-011E037805AB}"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Park scene"/>
        </a:ext>
      </dgm:extLst>
    </dgm:pt>
    <dgm:pt modelId="{213B70B9-0688-40E2-A7AA-BDF70237DF77}" type="pres">
      <dgm:prSet presAssocID="{1AF89E56-98E4-4FA5-BBF5-011E037805AB}" presName="spaceRect" presStyleCnt="0"/>
      <dgm:spPr/>
    </dgm:pt>
    <dgm:pt modelId="{B83E63E3-5902-4391-B121-8FC15011B16E}" type="pres">
      <dgm:prSet presAssocID="{1AF89E56-98E4-4FA5-BBF5-011E037805AB}" presName="parTx" presStyleLbl="revTx" presStyleIdx="1" presStyleCnt="5">
        <dgm:presLayoutVars>
          <dgm:chMax val="0"/>
          <dgm:chPref val="0"/>
        </dgm:presLayoutVars>
      </dgm:prSet>
      <dgm:spPr/>
      <dgm:t>
        <a:bodyPr/>
        <a:lstStyle/>
        <a:p>
          <a:endParaRPr lang="en-US"/>
        </a:p>
      </dgm:t>
    </dgm:pt>
    <dgm:pt modelId="{412F8E6E-3887-4C66-884E-B5204ABA34BD}" type="pres">
      <dgm:prSet presAssocID="{E1087FE9-2CF6-4A95-B34A-954D388EE594}" presName="sibTrans" presStyleCnt="0"/>
      <dgm:spPr/>
    </dgm:pt>
    <dgm:pt modelId="{8645F842-0278-4F1D-A490-FF3EA2FD4BCE}" type="pres">
      <dgm:prSet presAssocID="{954FA622-70A2-4881-BF22-128A6388BE1B}" presName="compNode" presStyleCnt="0"/>
      <dgm:spPr/>
    </dgm:pt>
    <dgm:pt modelId="{6B4F2433-6F8B-4E02-A980-7E326AC07CF0}" type="pres">
      <dgm:prSet presAssocID="{954FA622-70A2-4881-BF22-128A6388BE1B}" presName="bgRect" presStyleLbl="bgShp" presStyleIdx="2" presStyleCnt="5"/>
      <dgm:spPr/>
    </dgm:pt>
    <dgm:pt modelId="{8D08529C-0691-4D57-99A7-E8692D1B3A61}" type="pres">
      <dgm:prSet presAssocID="{954FA622-70A2-4881-BF22-128A6388BE1B}"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Scales of Justice"/>
        </a:ext>
      </dgm:extLst>
    </dgm:pt>
    <dgm:pt modelId="{CF42910F-6DEA-4D56-9A62-8BF3998C07B9}" type="pres">
      <dgm:prSet presAssocID="{954FA622-70A2-4881-BF22-128A6388BE1B}" presName="spaceRect" presStyleCnt="0"/>
      <dgm:spPr/>
    </dgm:pt>
    <dgm:pt modelId="{5E71A09E-5DEE-4D49-B540-D6C431DA87EB}" type="pres">
      <dgm:prSet presAssocID="{954FA622-70A2-4881-BF22-128A6388BE1B}" presName="parTx" presStyleLbl="revTx" presStyleIdx="2" presStyleCnt="5">
        <dgm:presLayoutVars>
          <dgm:chMax val="0"/>
          <dgm:chPref val="0"/>
        </dgm:presLayoutVars>
      </dgm:prSet>
      <dgm:spPr/>
      <dgm:t>
        <a:bodyPr/>
        <a:lstStyle/>
        <a:p>
          <a:endParaRPr lang="en-US"/>
        </a:p>
      </dgm:t>
    </dgm:pt>
    <dgm:pt modelId="{932D52FB-5EC0-4B85-8172-F2A19294E8DE}" type="pres">
      <dgm:prSet presAssocID="{0A2D12BE-D430-4A34-91FB-EE375480B0BA}" presName="sibTrans" presStyleCnt="0"/>
      <dgm:spPr/>
    </dgm:pt>
    <dgm:pt modelId="{C05B64C2-FEC1-4480-901E-873C93D5E973}" type="pres">
      <dgm:prSet presAssocID="{6EEB4675-EDF9-48B6-8623-AF71945A0599}" presName="compNode" presStyleCnt="0"/>
      <dgm:spPr/>
    </dgm:pt>
    <dgm:pt modelId="{90947FE5-8BA1-4488-A4EE-D3AFC3382283}" type="pres">
      <dgm:prSet presAssocID="{6EEB4675-EDF9-48B6-8623-AF71945A0599}" presName="bgRect" presStyleLbl="bgShp" presStyleIdx="3" presStyleCnt="5"/>
      <dgm:spPr/>
    </dgm:pt>
    <dgm:pt modelId="{2F110CD8-264F-4376-AFD4-A4FAACD371B5}" type="pres">
      <dgm:prSet presAssocID="{6EEB4675-EDF9-48B6-8623-AF71945A0599}"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Earth Globe - Asia"/>
        </a:ext>
      </dgm:extLst>
    </dgm:pt>
    <dgm:pt modelId="{518A35AB-2D02-45E1-B2F9-D6C970005D1D}" type="pres">
      <dgm:prSet presAssocID="{6EEB4675-EDF9-48B6-8623-AF71945A0599}" presName="spaceRect" presStyleCnt="0"/>
      <dgm:spPr/>
    </dgm:pt>
    <dgm:pt modelId="{74BA7C66-6F62-46F0-87D2-A2343C8DD8CD}" type="pres">
      <dgm:prSet presAssocID="{6EEB4675-EDF9-48B6-8623-AF71945A0599}" presName="parTx" presStyleLbl="revTx" presStyleIdx="3" presStyleCnt="5">
        <dgm:presLayoutVars>
          <dgm:chMax val="0"/>
          <dgm:chPref val="0"/>
        </dgm:presLayoutVars>
      </dgm:prSet>
      <dgm:spPr/>
      <dgm:t>
        <a:bodyPr/>
        <a:lstStyle/>
        <a:p>
          <a:endParaRPr lang="en-US"/>
        </a:p>
      </dgm:t>
    </dgm:pt>
    <dgm:pt modelId="{17A93E2A-8336-4366-9666-5DD035D43DD5}" type="pres">
      <dgm:prSet presAssocID="{D6FA59E0-3741-4AD5-AF0F-7E48AEF65E92}" presName="sibTrans" presStyleCnt="0"/>
      <dgm:spPr/>
    </dgm:pt>
    <dgm:pt modelId="{AF86498A-C77F-4B32-A0DF-69CBC6752382}" type="pres">
      <dgm:prSet presAssocID="{AA863025-4F6B-4ECD-890B-A0C5607EDA03}" presName="compNode" presStyleCnt="0"/>
      <dgm:spPr/>
    </dgm:pt>
    <dgm:pt modelId="{9A6D2B18-620C-4DF9-AFE9-52C4A85A9249}" type="pres">
      <dgm:prSet presAssocID="{AA863025-4F6B-4ECD-890B-A0C5607EDA03}" presName="bgRect" presStyleLbl="bgShp" presStyleIdx="4" presStyleCnt="5"/>
      <dgm:spPr/>
    </dgm:pt>
    <dgm:pt modelId="{D716CE58-1B73-4BC1-94EC-FB477BF991AF}" type="pres">
      <dgm:prSet presAssocID="{AA863025-4F6B-4ECD-890B-A0C5607EDA03}"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Africa"/>
        </a:ext>
      </dgm:extLst>
    </dgm:pt>
    <dgm:pt modelId="{389630D0-A23F-4412-B84D-713E0C5352CF}" type="pres">
      <dgm:prSet presAssocID="{AA863025-4F6B-4ECD-890B-A0C5607EDA03}" presName="spaceRect" presStyleCnt="0"/>
      <dgm:spPr/>
    </dgm:pt>
    <dgm:pt modelId="{B02EF247-D415-4350-9370-1404BE42CE9F}" type="pres">
      <dgm:prSet presAssocID="{AA863025-4F6B-4ECD-890B-A0C5607EDA03}" presName="parTx" presStyleLbl="revTx" presStyleIdx="4" presStyleCnt="5">
        <dgm:presLayoutVars>
          <dgm:chMax val="0"/>
          <dgm:chPref val="0"/>
        </dgm:presLayoutVars>
      </dgm:prSet>
      <dgm:spPr/>
      <dgm:t>
        <a:bodyPr/>
        <a:lstStyle/>
        <a:p>
          <a:endParaRPr lang="en-US"/>
        </a:p>
      </dgm:t>
    </dgm:pt>
  </dgm:ptLst>
  <dgm:cxnLst>
    <dgm:cxn modelId="{961CAB3F-4085-4502-A348-F7559FDF9151}" type="presOf" srcId="{954FA622-70A2-4881-BF22-128A6388BE1B}" destId="{5E71A09E-5DEE-4D49-B540-D6C431DA87EB}" srcOrd="0" destOrd="0" presId="urn:microsoft.com/office/officeart/2018/2/layout/IconVerticalSolidList"/>
    <dgm:cxn modelId="{30B27303-0D53-4B49-AED9-76DAFAFFA7A6}" srcId="{D2D560AF-8329-4E0A-9DDB-010E509E758C}" destId="{1AF89E56-98E4-4FA5-BBF5-011E037805AB}" srcOrd="1" destOrd="0" parTransId="{EA11B3D6-4AC0-4880-8C08-C2420637B5BE}" sibTransId="{E1087FE9-2CF6-4A95-B34A-954D388EE594}"/>
    <dgm:cxn modelId="{266CD030-6B98-4E5A-93AF-040E9C2E1E3A}" type="presOf" srcId="{D2D560AF-8329-4E0A-9DDB-010E509E758C}" destId="{FBA9328E-8803-4C51-BACD-C474C6C5853E}" srcOrd="0" destOrd="0" presId="urn:microsoft.com/office/officeart/2018/2/layout/IconVerticalSolidList"/>
    <dgm:cxn modelId="{F6D0D8D5-4B96-4F5F-87E6-C72D915572F1}" srcId="{D2D560AF-8329-4E0A-9DDB-010E509E758C}" destId="{AA863025-4F6B-4ECD-890B-A0C5607EDA03}" srcOrd="4" destOrd="0" parTransId="{4A6BA07E-D164-4F25-8B1C-7D3BF802BCD3}" sibTransId="{CE5142D2-ECD3-4281-A61A-A8B1D06FD7C2}"/>
    <dgm:cxn modelId="{B3FC0A4E-79E4-4C22-B2D2-D265D7A5A82C}" type="presOf" srcId="{2911A51D-7C25-4983-9403-CCB13D950B61}" destId="{C8C24E57-C380-47DE-B120-F3DDD4DB935A}" srcOrd="0" destOrd="0" presId="urn:microsoft.com/office/officeart/2018/2/layout/IconVerticalSolidList"/>
    <dgm:cxn modelId="{A376B4B8-5134-43DC-BD94-D4B6239B4465}" srcId="{D2D560AF-8329-4E0A-9DDB-010E509E758C}" destId="{2911A51D-7C25-4983-9403-CCB13D950B61}" srcOrd="0" destOrd="0" parTransId="{DCCCAC6B-DA48-4A27-8DBB-10EFEA27DDD2}" sibTransId="{6D97275F-08C4-4C09-A869-F0E57C4DD50E}"/>
    <dgm:cxn modelId="{1991C7AE-8001-4BBB-B890-E0C00C9E7F65}" srcId="{D2D560AF-8329-4E0A-9DDB-010E509E758C}" destId="{954FA622-70A2-4881-BF22-128A6388BE1B}" srcOrd="2" destOrd="0" parTransId="{06C7D377-0946-4F66-89F5-D0BD8E914C50}" sibTransId="{0A2D12BE-D430-4A34-91FB-EE375480B0BA}"/>
    <dgm:cxn modelId="{A9092FEC-00FE-4C03-BC79-48CE60F3355D}" type="presOf" srcId="{6EEB4675-EDF9-48B6-8623-AF71945A0599}" destId="{74BA7C66-6F62-46F0-87D2-A2343C8DD8CD}" srcOrd="0" destOrd="0" presId="urn:microsoft.com/office/officeart/2018/2/layout/IconVerticalSolidList"/>
    <dgm:cxn modelId="{00F86B4D-DEDE-48D6-944C-00318D655E91}" type="presOf" srcId="{AA863025-4F6B-4ECD-890B-A0C5607EDA03}" destId="{B02EF247-D415-4350-9370-1404BE42CE9F}" srcOrd="0" destOrd="0" presId="urn:microsoft.com/office/officeart/2018/2/layout/IconVerticalSolidList"/>
    <dgm:cxn modelId="{8E7F3A89-7866-402B-B6FA-2609055782BE}" type="presOf" srcId="{1AF89E56-98E4-4FA5-BBF5-011E037805AB}" destId="{B83E63E3-5902-4391-B121-8FC15011B16E}" srcOrd="0" destOrd="0" presId="urn:microsoft.com/office/officeart/2018/2/layout/IconVerticalSolidList"/>
    <dgm:cxn modelId="{DC0915D6-16E5-4E57-A234-867211BE198F}" srcId="{D2D560AF-8329-4E0A-9DDB-010E509E758C}" destId="{6EEB4675-EDF9-48B6-8623-AF71945A0599}" srcOrd="3" destOrd="0" parTransId="{960A1705-BE3C-470F-A6D5-A31A5A0832BF}" sibTransId="{D6FA59E0-3741-4AD5-AF0F-7E48AEF65E92}"/>
    <dgm:cxn modelId="{B45FC801-7CD1-40FC-9528-DD8F4C8A5D82}" type="presParOf" srcId="{FBA9328E-8803-4C51-BACD-C474C6C5853E}" destId="{0E3EECEE-DA00-4A32-9CEA-F3C5C0C7D1D9}" srcOrd="0" destOrd="0" presId="urn:microsoft.com/office/officeart/2018/2/layout/IconVerticalSolidList"/>
    <dgm:cxn modelId="{4826BB56-C5D2-47C1-93B9-AB1937E0FA08}" type="presParOf" srcId="{0E3EECEE-DA00-4A32-9CEA-F3C5C0C7D1D9}" destId="{02679423-7A21-4D91-BC6F-0ECC2B5B80F2}" srcOrd="0" destOrd="0" presId="urn:microsoft.com/office/officeart/2018/2/layout/IconVerticalSolidList"/>
    <dgm:cxn modelId="{0EB14683-39C8-4431-9F85-45B374A1E794}" type="presParOf" srcId="{0E3EECEE-DA00-4A32-9CEA-F3C5C0C7D1D9}" destId="{5719AEE1-D096-40D9-BBED-72D95B9C2093}" srcOrd="1" destOrd="0" presId="urn:microsoft.com/office/officeart/2018/2/layout/IconVerticalSolidList"/>
    <dgm:cxn modelId="{49B7C4B1-C6B9-43DD-A02C-A4B229E9DCBF}" type="presParOf" srcId="{0E3EECEE-DA00-4A32-9CEA-F3C5C0C7D1D9}" destId="{82CCA9B8-8FFA-48A4-A974-7C95FECA8699}" srcOrd="2" destOrd="0" presId="urn:microsoft.com/office/officeart/2018/2/layout/IconVerticalSolidList"/>
    <dgm:cxn modelId="{C4769D9C-F7C5-4216-9B77-F94064ADEFF0}" type="presParOf" srcId="{0E3EECEE-DA00-4A32-9CEA-F3C5C0C7D1D9}" destId="{C8C24E57-C380-47DE-B120-F3DDD4DB935A}" srcOrd="3" destOrd="0" presId="urn:microsoft.com/office/officeart/2018/2/layout/IconVerticalSolidList"/>
    <dgm:cxn modelId="{FED56A51-BF94-4CB7-B9D4-57CD4EBD2D23}" type="presParOf" srcId="{FBA9328E-8803-4C51-BACD-C474C6C5853E}" destId="{A3C90135-D4EA-4465-9C07-74075296A99D}" srcOrd="1" destOrd="0" presId="urn:microsoft.com/office/officeart/2018/2/layout/IconVerticalSolidList"/>
    <dgm:cxn modelId="{FA4BC708-A274-4305-895D-711627FB68B5}" type="presParOf" srcId="{FBA9328E-8803-4C51-BACD-C474C6C5853E}" destId="{1AC887B4-1121-4D77-8B1C-B83C891E7F51}" srcOrd="2" destOrd="0" presId="urn:microsoft.com/office/officeart/2018/2/layout/IconVerticalSolidList"/>
    <dgm:cxn modelId="{BB68E5EE-5974-4E9E-97FC-EF5E1EEC4C48}" type="presParOf" srcId="{1AC887B4-1121-4D77-8B1C-B83C891E7F51}" destId="{28879210-92A2-49C0-8D99-BC5EBA8B3B1B}" srcOrd="0" destOrd="0" presId="urn:microsoft.com/office/officeart/2018/2/layout/IconVerticalSolidList"/>
    <dgm:cxn modelId="{8CE7F2DE-68CA-4962-B4A8-6CEF170100E7}" type="presParOf" srcId="{1AC887B4-1121-4D77-8B1C-B83C891E7F51}" destId="{621A0CA7-AB9C-4998-9464-0BFF71D044A4}" srcOrd="1" destOrd="0" presId="urn:microsoft.com/office/officeart/2018/2/layout/IconVerticalSolidList"/>
    <dgm:cxn modelId="{2A8DD8BD-B0D4-4AEE-BA41-DC5F7072E3DE}" type="presParOf" srcId="{1AC887B4-1121-4D77-8B1C-B83C891E7F51}" destId="{213B70B9-0688-40E2-A7AA-BDF70237DF77}" srcOrd="2" destOrd="0" presId="urn:microsoft.com/office/officeart/2018/2/layout/IconVerticalSolidList"/>
    <dgm:cxn modelId="{09E67948-B3D8-489C-A145-07B6B79E3725}" type="presParOf" srcId="{1AC887B4-1121-4D77-8B1C-B83C891E7F51}" destId="{B83E63E3-5902-4391-B121-8FC15011B16E}" srcOrd="3" destOrd="0" presId="urn:microsoft.com/office/officeart/2018/2/layout/IconVerticalSolidList"/>
    <dgm:cxn modelId="{5B411826-29C7-491A-BDA3-46A55BD5993F}" type="presParOf" srcId="{FBA9328E-8803-4C51-BACD-C474C6C5853E}" destId="{412F8E6E-3887-4C66-884E-B5204ABA34BD}" srcOrd="3" destOrd="0" presId="urn:microsoft.com/office/officeart/2018/2/layout/IconVerticalSolidList"/>
    <dgm:cxn modelId="{9018A2A5-C5F4-40E1-A38E-6928346A3A28}" type="presParOf" srcId="{FBA9328E-8803-4C51-BACD-C474C6C5853E}" destId="{8645F842-0278-4F1D-A490-FF3EA2FD4BCE}" srcOrd="4" destOrd="0" presId="urn:microsoft.com/office/officeart/2018/2/layout/IconVerticalSolidList"/>
    <dgm:cxn modelId="{B39CA485-47D3-4F33-9851-DF28A4E93E1C}" type="presParOf" srcId="{8645F842-0278-4F1D-A490-FF3EA2FD4BCE}" destId="{6B4F2433-6F8B-4E02-A980-7E326AC07CF0}" srcOrd="0" destOrd="0" presId="urn:microsoft.com/office/officeart/2018/2/layout/IconVerticalSolidList"/>
    <dgm:cxn modelId="{4F519D62-E3FF-4707-AB14-F63F9FEF51AB}" type="presParOf" srcId="{8645F842-0278-4F1D-A490-FF3EA2FD4BCE}" destId="{8D08529C-0691-4D57-99A7-E8692D1B3A61}" srcOrd="1" destOrd="0" presId="urn:microsoft.com/office/officeart/2018/2/layout/IconVerticalSolidList"/>
    <dgm:cxn modelId="{1A7D45CB-4378-4082-A000-C8FBFD3D4BB1}" type="presParOf" srcId="{8645F842-0278-4F1D-A490-FF3EA2FD4BCE}" destId="{CF42910F-6DEA-4D56-9A62-8BF3998C07B9}" srcOrd="2" destOrd="0" presId="urn:microsoft.com/office/officeart/2018/2/layout/IconVerticalSolidList"/>
    <dgm:cxn modelId="{63230FED-346C-4C63-977D-0214A62C2582}" type="presParOf" srcId="{8645F842-0278-4F1D-A490-FF3EA2FD4BCE}" destId="{5E71A09E-5DEE-4D49-B540-D6C431DA87EB}" srcOrd="3" destOrd="0" presId="urn:microsoft.com/office/officeart/2018/2/layout/IconVerticalSolidList"/>
    <dgm:cxn modelId="{7546F851-CD7E-422F-9162-A64EC3C1BFCF}" type="presParOf" srcId="{FBA9328E-8803-4C51-BACD-C474C6C5853E}" destId="{932D52FB-5EC0-4B85-8172-F2A19294E8DE}" srcOrd="5" destOrd="0" presId="urn:microsoft.com/office/officeart/2018/2/layout/IconVerticalSolidList"/>
    <dgm:cxn modelId="{F2F21CC4-7F90-4FFE-913A-6FDCA1824581}" type="presParOf" srcId="{FBA9328E-8803-4C51-BACD-C474C6C5853E}" destId="{C05B64C2-FEC1-4480-901E-873C93D5E973}" srcOrd="6" destOrd="0" presId="urn:microsoft.com/office/officeart/2018/2/layout/IconVerticalSolidList"/>
    <dgm:cxn modelId="{A121FA1C-1B8A-4CB9-8C77-A047853A863E}" type="presParOf" srcId="{C05B64C2-FEC1-4480-901E-873C93D5E973}" destId="{90947FE5-8BA1-4488-A4EE-D3AFC3382283}" srcOrd="0" destOrd="0" presId="urn:microsoft.com/office/officeart/2018/2/layout/IconVerticalSolidList"/>
    <dgm:cxn modelId="{B871887C-6DA6-4B07-AC8C-28A254C2567E}" type="presParOf" srcId="{C05B64C2-FEC1-4480-901E-873C93D5E973}" destId="{2F110CD8-264F-4376-AFD4-A4FAACD371B5}" srcOrd="1" destOrd="0" presId="urn:microsoft.com/office/officeart/2018/2/layout/IconVerticalSolidList"/>
    <dgm:cxn modelId="{8A8D8B6A-51EE-4D43-88DA-87F785A8AF6C}" type="presParOf" srcId="{C05B64C2-FEC1-4480-901E-873C93D5E973}" destId="{518A35AB-2D02-45E1-B2F9-D6C970005D1D}" srcOrd="2" destOrd="0" presId="urn:microsoft.com/office/officeart/2018/2/layout/IconVerticalSolidList"/>
    <dgm:cxn modelId="{FAED1018-6F66-4B9F-B191-06997030A1F3}" type="presParOf" srcId="{C05B64C2-FEC1-4480-901E-873C93D5E973}" destId="{74BA7C66-6F62-46F0-87D2-A2343C8DD8CD}" srcOrd="3" destOrd="0" presId="urn:microsoft.com/office/officeart/2018/2/layout/IconVerticalSolidList"/>
    <dgm:cxn modelId="{50FC7947-AFC4-4205-B6EA-D5CD97F1FAED}" type="presParOf" srcId="{FBA9328E-8803-4C51-BACD-C474C6C5853E}" destId="{17A93E2A-8336-4366-9666-5DD035D43DD5}" srcOrd="7" destOrd="0" presId="urn:microsoft.com/office/officeart/2018/2/layout/IconVerticalSolidList"/>
    <dgm:cxn modelId="{3EA4EB33-536E-4176-A642-4A9DE0274D3F}" type="presParOf" srcId="{FBA9328E-8803-4C51-BACD-C474C6C5853E}" destId="{AF86498A-C77F-4B32-A0DF-69CBC6752382}" srcOrd="8" destOrd="0" presId="urn:microsoft.com/office/officeart/2018/2/layout/IconVerticalSolidList"/>
    <dgm:cxn modelId="{5C61AB6E-6F04-494B-8922-849378D23096}" type="presParOf" srcId="{AF86498A-C77F-4B32-A0DF-69CBC6752382}" destId="{9A6D2B18-620C-4DF9-AFE9-52C4A85A9249}" srcOrd="0" destOrd="0" presId="urn:microsoft.com/office/officeart/2018/2/layout/IconVerticalSolidList"/>
    <dgm:cxn modelId="{935DAB40-6BC0-4F46-A79E-A1F9F5CF11CA}" type="presParOf" srcId="{AF86498A-C77F-4B32-A0DF-69CBC6752382}" destId="{D716CE58-1B73-4BC1-94EC-FB477BF991AF}" srcOrd="1" destOrd="0" presId="urn:microsoft.com/office/officeart/2018/2/layout/IconVerticalSolidList"/>
    <dgm:cxn modelId="{B13241FE-3E5F-4507-A7D9-DB837FF9364D}" type="presParOf" srcId="{AF86498A-C77F-4B32-A0DF-69CBC6752382}" destId="{389630D0-A23F-4412-B84D-713E0C5352CF}" srcOrd="2" destOrd="0" presId="urn:microsoft.com/office/officeart/2018/2/layout/IconVerticalSolidList"/>
    <dgm:cxn modelId="{6BB64BCA-8932-4B98-BE04-26C3B80CE66B}" type="presParOf" srcId="{AF86498A-C77F-4B32-A0DF-69CBC6752382}" destId="{B02EF247-D415-4350-9370-1404BE42CE9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96DA56-9E12-490C-904F-FB263FF00D03}">
      <dsp:nvSpPr>
        <dsp:cNvPr id="0" name=""/>
        <dsp:cNvSpPr/>
      </dsp:nvSpPr>
      <dsp:spPr>
        <a:xfrm>
          <a:off x="1076213" y="326402"/>
          <a:ext cx="1207710" cy="12077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10DF7B-585D-4D06-B3A6-19E7CF29C1F3}">
      <dsp:nvSpPr>
        <dsp:cNvPr id="0" name=""/>
        <dsp:cNvSpPr/>
      </dsp:nvSpPr>
      <dsp:spPr>
        <a:xfrm>
          <a:off x="338168" y="1887237"/>
          <a:ext cx="26838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100000"/>
            </a:lnSpc>
            <a:spcBef>
              <a:spcPct val="0"/>
            </a:spcBef>
            <a:spcAft>
              <a:spcPct val="35000"/>
            </a:spcAft>
          </a:pPr>
          <a:r>
            <a:rPr lang="en-GB" sz="2300" kern="1200"/>
            <a:t>Outside looking in?</a:t>
          </a:r>
          <a:endParaRPr lang="en-US" sz="2300" kern="1200"/>
        </a:p>
      </dsp:txBody>
      <dsp:txXfrm>
        <a:off x="338168" y="1887237"/>
        <a:ext cx="2683800" cy="720000"/>
      </dsp:txXfrm>
    </dsp:sp>
    <dsp:sp modelId="{433776CE-82E4-4D05-81F3-691BC0999C3E}">
      <dsp:nvSpPr>
        <dsp:cNvPr id="0" name=""/>
        <dsp:cNvSpPr/>
      </dsp:nvSpPr>
      <dsp:spPr>
        <a:xfrm>
          <a:off x="4229679" y="326402"/>
          <a:ext cx="1207710" cy="12077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4F9E15-0510-48CF-8A5F-09644059B6C3}">
      <dsp:nvSpPr>
        <dsp:cNvPr id="0" name=""/>
        <dsp:cNvSpPr/>
      </dsp:nvSpPr>
      <dsp:spPr>
        <a:xfrm>
          <a:off x="3491634" y="1887237"/>
          <a:ext cx="26838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100000"/>
            </a:lnSpc>
            <a:spcBef>
              <a:spcPct val="0"/>
            </a:spcBef>
            <a:spcAft>
              <a:spcPct val="35000"/>
            </a:spcAft>
          </a:pPr>
          <a:r>
            <a:rPr lang="en-GB" sz="2300" kern="1200"/>
            <a:t>Just another part of the ecosystem?</a:t>
          </a:r>
          <a:endParaRPr lang="en-US" sz="2300" kern="1200"/>
        </a:p>
      </dsp:txBody>
      <dsp:txXfrm>
        <a:off x="3491634" y="1887237"/>
        <a:ext cx="2683800" cy="720000"/>
      </dsp:txXfrm>
    </dsp:sp>
    <dsp:sp modelId="{5C056F52-B16D-4BE0-89BC-79C964E1D1B6}">
      <dsp:nvSpPr>
        <dsp:cNvPr id="0" name=""/>
        <dsp:cNvSpPr/>
      </dsp:nvSpPr>
      <dsp:spPr>
        <a:xfrm>
          <a:off x="2652946" y="3278188"/>
          <a:ext cx="1207710" cy="12077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B0539C-11B5-4D73-9DBE-619ED9738B77}">
      <dsp:nvSpPr>
        <dsp:cNvPr id="0" name=""/>
        <dsp:cNvSpPr/>
      </dsp:nvSpPr>
      <dsp:spPr>
        <a:xfrm>
          <a:off x="1914901" y="4839023"/>
          <a:ext cx="26838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100000"/>
            </a:lnSpc>
            <a:spcBef>
              <a:spcPct val="0"/>
            </a:spcBef>
            <a:spcAft>
              <a:spcPct val="35000"/>
            </a:spcAft>
          </a:pPr>
          <a:r>
            <a:rPr lang="en-GB" sz="2300" kern="1200"/>
            <a:t>Post humanist debates?</a:t>
          </a:r>
          <a:endParaRPr lang="en-US" sz="2300" kern="1200"/>
        </a:p>
      </dsp:txBody>
      <dsp:txXfrm>
        <a:off x="1914901" y="4839023"/>
        <a:ext cx="26838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003DF-526D-471C-8BDE-2D7A521629C5}">
      <dsp:nvSpPr>
        <dsp:cNvPr id="0" name=""/>
        <dsp:cNvSpPr/>
      </dsp:nvSpPr>
      <dsp:spPr>
        <a:xfrm>
          <a:off x="0" y="956381"/>
          <a:ext cx="6513603" cy="176562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DCA419-CC4D-4C8D-BE1D-6FCBA2C434FF}">
      <dsp:nvSpPr>
        <dsp:cNvPr id="0" name=""/>
        <dsp:cNvSpPr/>
      </dsp:nvSpPr>
      <dsp:spPr>
        <a:xfrm>
          <a:off x="534102" y="1353647"/>
          <a:ext cx="971095" cy="9710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35F68E-BF20-4FA6-8F38-06B5ECBB54D6}">
      <dsp:nvSpPr>
        <dsp:cNvPr id="0" name=""/>
        <dsp:cNvSpPr/>
      </dsp:nvSpPr>
      <dsp:spPr>
        <a:xfrm>
          <a:off x="2039300" y="956381"/>
          <a:ext cx="4474303" cy="1765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862" tIns="186862" rIns="186862" bIns="186862" numCol="1" spcCol="1270" anchor="ctr" anchorCtr="0">
          <a:noAutofit/>
        </a:bodyPr>
        <a:lstStyle/>
        <a:p>
          <a:pPr lvl="0" algn="l" defTabSz="1066800">
            <a:lnSpc>
              <a:spcPct val="90000"/>
            </a:lnSpc>
            <a:spcBef>
              <a:spcPct val="0"/>
            </a:spcBef>
            <a:spcAft>
              <a:spcPct val="35000"/>
            </a:spcAft>
          </a:pPr>
          <a:r>
            <a:rPr lang="en-GB" sz="2400" kern="1200">
              <a:hlinkClick xmlns:r="http://schemas.openxmlformats.org/officeDocument/2006/relationships" r:id="rId5"/>
            </a:rPr>
            <a:t>https://climate.nasa.gov/effects/</a:t>
          </a:r>
          <a:endParaRPr lang="en-US" sz="2400" kern="1200"/>
        </a:p>
      </dsp:txBody>
      <dsp:txXfrm>
        <a:off x="2039300" y="956381"/>
        <a:ext cx="4474303" cy="1765627"/>
      </dsp:txXfrm>
    </dsp:sp>
    <dsp:sp modelId="{48ED320F-3834-4A82-AA86-AA17A5A4EF5E}">
      <dsp:nvSpPr>
        <dsp:cNvPr id="0" name=""/>
        <dsp:cNvSpPr/>
      </dsp:nvSpPr>
      <dsp:spPr>
        <a:xfrm>
          <a:off x="0" y="3163416"/>
          <a:ext cx="6513603" cy="176562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7257D2-2E5A-4CDE-B816-7CB6DE246610}">
      <dsp:nvSpPr>
        <dsp:cNvPr id="0" name=""/>
        <dsp:cNvSpPr/>
      </dsp:nvSpPr>
      <dsp:spPr>
        <a:xfrm>
          <a:off x="534102" y="3560682"/>
          <a:ext cx="971095" cy="971095"/>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D6E221-95F5-4EDA-BEBB-108DD658758D}">
      <dsp:nvSpPr>
        <dsp:cNvPr id="0" name=""/>
        <dsp:cNvSpPr/>
      </dsp:nvSpPr>
      <dsp:spPr>
        <a:xfrm>
          <a:off x="2039300" y="3163416"/>
          <a:ext cx="4474303" cy="1765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862" tIns="186862" rIns="186862" bIns="186862" numCol="1" spcCol="1270" anchor="ctr" anchorCtr="0">
          <a:noAutofit/>
        </a:bodyPr>
        <a:lstStyle/>
        <a:p>
          <a:pPr lvl="0" algn="l" defTabSz="1066800">
            <a:lnSpc>
              <a:spcPct val="90000"/>
            </a:lnSpc>
            <a:spcBef>
              <a:spcPct val="0"/>
            </a:spcBef>
            <a:spcAft>
              <a:spcPct val="35000"/>
            </a:spcAft>
          </a:pPr>
          <a:r>
            <a:rPr lang="en-GB" sz="2400" kern="1200" dirty="0">
              <a:hlinkClick xmlns:r="http://schemas.openxmlformats.org/officeDocument/2006/relationships" r:id="rId8"/>
            </a:rPr>
            <a:t>https://www.ucsusa.org/our-work/global-warming/science-and-impacts/global-warming-impacts#.W8OO4PZRfD4</a:t>
          </a:r>
          <a:endParaRPr lang="en-US" sz="2400" kern="1200" dirty="0"/>
        </a:p>
      </dsp:txBody>
      <dsp:txXfrm>
        <a:off x="2039300" y="3163416"/>
        <a:ext cx="4474303" cy="17656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73343C-B1B9-483B-BE10-D2062E701042}">
      <dsp:nvSpPr>
        <dsp:cNvPr id="0" name=""/>
        <dsp:cNvSpPr/>
      </dsp:nvSpPr>
      <dsp:spPr>
        <a:xfrm>
          <a:off x="0" y="718"/>
          <a:ext cx="6513603" cy="168113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5DCC67-6140-41B2-B892-8C91C5C84505}">
      <dsp:nvSpPr>
        <dsp:cNvPr id="0" name=""/>
        <dsp:cNvSpPr/>
      </dsp:nvSpPr>
      <dsp:spPr>
        <a:xfrm>
          <a:off x="508544" y="378974"/>
          <a:ext cx="924626" cy="924626"/>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B8F6E3-9535-41E0-8E1A-D160B70EA774}">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lvl="0" algn="l" defTabSz="1111250">
            <a:lnSpc>
              <a:spcPct val="90000"/>
            </a:lnSpc>
            <a:spcBef>
              <a:spcPct val="0"/>
            </a:spcBef>
            <a:spcAft>
              <a:spcPct val="35000"/>
            </a:spcAft>
          </a:pPr>
          <a:r>
            <a:rPr lang="en-GB" sz="2500" kern="1200"/>
            <a:t>In your own choice of activities and materials?</a:t>
          </a:r>
          <a:endParaRPr lang="en-US" sz="2500" kern="1200"/>
        </a:p>
      </dsp:txBody>
      <dsp:txXfrm>
        <a:off x="1941716" y="718"/>
        <a:ext cx="4571887" cy="1681139"/>
      </dsp:txXfrm>
    </dsp:sp>
    <dsp:sp modelId="{28B08234-0EE0-4E69-86DD-1BA6F86F43D9}">
      <dsp:nvSpPr>
        <dsp:cNvPr id="0" name=""/>
        <dsp:cNvSpPr/>
      </dsp:nvSpPr>
      <dsp:spPr>
        <a:xfrm>
          <a:off x="0" y="2102143"/>
          <a:ext cx="6513603" cy="168113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2C57C9-C170-4479-8B68-C3A53A3760AF}">
      <dsp:nvSpPr>
        <dsp:cNvPr id="0" name=""/>
        <dsp:cNvSpPr/>
      </dsp:nvSpPr>
      <dsp:spPr>
        <a:xfrm>
          <a:off x="508544" y="2480399"/>
          <a:ext cx="924626" cy="9246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12B264-D0BB-44CD-8A5E-BBCA8BD58DB7}">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lvl="0" algn="l" defTabSz="1111250">
            <a:lnSpc>
              <a:spcPct val="90000"/>
            </a:lnSpc>
            <a:spcBef>
              <a:spcPct val="0"/>
            </a:spcBef>
            <a:spcAft>
              <a:spcPct val="35000"/>
            </a:spcAft>
          </a:pPr>
          <a:r>
            <a:rPr lang="en-GB" sz="2500" kern="1200"/>
            <a:t>In how you work with children and young people?</a:t>
          </a:r>
          <a:endParaRPr lang="en-US" sz="2500" kern="1200"/>
        </a:p>
      </dsp:txBody>
      <dsp:txXfrm>
        <a:off x="1941716" y="2102143"/>
        <a:ext cx="4571887" cy="1681139"/>
      </dsp:txXfrm>
    </dsp:sp>
    <dsp:sp modelId="{E727FD16-41ED-423A-B0F9-2FDFB02AA485}">
      <dsp:nvSpPr>
        <dsp:cNvPr id="0" name=""/>
        <dsp:cNvSpPr/>
      </dsp:nvSpPr>
      <dsp:spPr>
        <a:xfrm>
          <a:off x="0" y="4203567"/>
          <a:ext cx="6513603" cy="168113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F6E69D-FFF0-49E0-B4CD-62F97C37D24B}">
      <dsp:nvSpPr>
        <dsp:cNvPr id="0" name=""/>
        <dsp:cNvSpPr/>
      </dsp:nvSpPr>
      <dsp:spPr>
        <a:xfrm>
          <a:off x="508544" y="4581824"/>
          <a:ext cx="924626" cy="924626"/>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327C1E-6310-4253-A4D9-FE730370D3A9}">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lvl="0" algn="l" defTabSz="1111250">
            <a:lnSpc>
              <a:spcPct val="90000"/>
            </a:lnSpc>
            <a:spcBef>
              <a:spcPct val="0"/>
            </a:spcBef>
            <a:spcAft>
              <a:spcPct val="35000"/>
            </a:spcAft>
          </a:pPr>
          <a:r>
            <a:rPr lang="en-GB" sz="2500" kern="1200"/>
            <a:t>In how you use the outdoors?</a:t>
          </a:r>
          <a:endParaRPr lang="en-US" sz="2500" kern="1200"/>
        </a:p>
      </dsp:txBody>
      <dsp:txXfrm>
        <a:off x="1941716" y="4203567"/>
        <a:ext cx="4571887" cy="16811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79423-7A21-4D91-BC6F-0ECC2B5B80F2}">
      <dsp:nvSpPr>
        <dsp:cNvPr id="0" name=""/>
        <dsp:cNvSpPr/>
      </dsp:nvSpPr>
      <dsp:spPr>
        <a:xfrm>
          <a:off x="0" y="4597"/>
          <a:ext cx="6513603" cy="9793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19AEE1-D096-40D9-BBED-72D95B9C2093}">
      <dsp:nvSpPr>
        <dsp:cNvPr id="0" name=""/>
        <dsp:cNvSpPr/>
      </dsp:nvSpPr>
      <dsp:spPr>
        <a:xfrm>
          <a:off x="296259" y="224956"/>
          <a:ext cx="538654" cy="53865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C24E57-C380-47DE-B120-F3DDD4DB935A}">
      <dsp:nvSpPr>
        <dsp:cNvPr id="0" name=""/>
        <dsp:cNvSpPr/>
      </dsp:nvSpPr>
      <dsp:spPr>
        <a:xfrm>
          <a:off x="1131174" y="459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lvl="0" algn="l" defTabSz="844550">
            <a:lnSpc>
              <a:spcPct val="90000"/>
            </a:lnSpc>
            <a:spcBef>
              <a:spcPct val="0"/>
            </a:spcBef>
            <a:spcAft>
              <a:spcPct val="35000"/>
            </a:spcAft>
          </a:pPr>
          <a:r>
            <a:rPr lang="en-GB" sz="1900" kern="1200"/>
            <a:t>How could you consider the health of the ecosystem and climate change?</a:t>
          </a:r>
          <a:endParaRPr lang="en-US" sz="1900" kern="1200"/>
        </a:p>
      </dsp:txBody>
      <dsp:txXfrm>
        <a:off x="1131174" y="4597"/>
        <a:ext cx="5382429" cy="979371"/>
      </dsp:txXfrm>
    </dsp:sp>
    <dsp:sp modelId="{28879210-92A2-49C0-8D99-BC5EBA8B3B1B}">
      <dsp:nvSpPr>
        <dsp:cNvPr id="0" name=""/>
        <dsp:cNvSpPr/>
      </dsp:nvSpPr>
      <dsp:spPr>
        <a:xfrm>
          <a:off x="0" y="1228812"/>
          <a:ext cx="6513603" cy="9793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1A0CA7-AB9C-4998-9464-0BFF71D044A4}">
      <dsp:nvSpPr>
        <dsp:cNvPr id="0" name=""/>
        <dsp:cNvSpPr/>
      </dsp:nvSpPr>
      <dsp:spPr>
        <a:xfrm>
          <a:off x="296259" y="1449171"/>
          <a:ext cx="538654" cy="53865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3E63E3-5902-4391-B121-8FC15011B16E}">
      <dsp:nvSpPr>
        <dsp:cNvPr id="0" name=""/>
        <dsp:cNvSpPr/>
      </dsp:nvSpPr>
      <dsp:spPr>
        <a:xfrm>
          <a:off x="1131174" y="1228812"/>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lvl="0" algn="l" defTabSz="844550">
            <a:lnSpc>
              <a:spcPct val="90000"/>
            </a:lnSpc>
            <a:spcBef>
              <a:spcPct val="0"/>
            </a:spcBef>
            <a:spcAft>
              <a:spcPct val="35000"/>
            </a:spcAft>
          </a:pPr>
          <a:r>
            <a:rPr lang="en-GB" sz="1900" kern="1200"/>
            <a:t>What would make your outdoor centre sustainable? </a:t>
          </a:r>
          <a:endParaRPr lang="en-US" sz="1900" kern="1200"/>
        </a:p>
      </dsp:txBody>
      <dsp:txXfrm>
        <a:off x="1131174" y="1228812"/>
        <a:ext cx="5382429" cy="979371"/>
      </dsp:txXfrm>
    </dsp:sp>
    <dsp:sp modelId="{6B4F2433-6F8B-4E02-A980-7E326AC07CF0}">
      <dsp:nvSpPr>
        <dsp:cNvPr id="0" name=""/>
        <dsp:cNvSpPr/>
      </dsp:nvSpPr>
      <dsp:spPr>
        <a:xfrm>
          <a:off x="0" y="2453027"/>
          <a:ext cx="6513603" cy="97937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08529C-0691-4D57-99A7-E8692D1B3A61}">
      <dsp:nvSpPr>
        <dsp:cNvPr id="0" name=""/>
        <dsp:cNvSpPr/>
      </dsp:nvSpPr>
      <dsp:spPr>
        <a:xfrm>
          <a:off x="296259" y="2673385"/>
          <a:ext cx="538654" cy="53865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71A09E-5DEE-4D49-B540-D6C431DA87EB}">
      <dsp:nvSpPr>
        <dsp:cNvPr id="0" name=""/>
        <dsp:cNvSpPr/>
      </dsp:nvSpPr>
      <dsp:spPr>
        <a:xfrm>
          <a:off x="1131174" y="245302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lvl="0" algn="l" defTabSz="844550">
            <a:lnSpc>
              <a:spcPct val="90000"/>
            </a:lnSpc>
            <a:spcBef>
              <a:spcPct val="0"/>
            </a:spcBef>
            <a:spcAft>
              <a:spcPct val="35000"/>
            </a:spcAft>
          </a:pPr>
          <a:r>
            <a:rPr lang="en-GB" sz="1900" kern="1200"/>
            <a:t>Consider new legislation such as Wellbeing of Future Generations Act.</a:t>
          </a:r>
          <a:endParaRPr lang="en-US" sz="1900" kern="1200"/>
        </a:p>
      </dsp:txBody>
      <dsp:txXfrm>
        <a:off x="1131174" y="2453027"/>
        <a:ext cx="5382429" cy="979371"/>
      </dsp:txXfrm>
    </dsp:sp>
    <dsp:sp modelId="{90947FE5-8BA1-4488-A4EE-D3AFC3382283}">
      <dsp:nvSpPr>
        <dsp:cNvPr id="0" name=""/>
        <dsp:cNvSpPr/>
      </dsp:nvSpPr>
      <dsp:spPr>
        <a:xfrm>
          <a:off x="0" y="3677241"/>
          <a:ext cx="6513603" cy="97937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10CD8-264F-4376-AFD4-A4FAACD371B5}">
      <dsp:nvSpPr>
        <dsp:cNvPr id="0" name=""/>
        <dsp:cNvSpPr/>
      </dsp:nvSpPr>
      <dsp:spPr>
        <a:xfrm>
          <a:off x="296259" y="3897600"/>
          <a:ext cx="538654" cy="53865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BA7C66-6F62-46F0-87D2-A2343C8DD8CD}">
      <dsp:nvSpPr>
        <dsp:cNvPr id="0" name=""/>
        <dsp:cNvSpPr/>
      </dsp:nvSpPr>
      <dsp:spPr>
        <a:xfrm>
          <a:off x="1131174" y="3677241"/>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lvl="0" algn="l" defTabSz="844550">
            <a:lnSpc>
              <a:spcPct val="90000"/>
            </a:lnSpc>
            <a:spcBef>
              <a:spcPct val="0"/>
            </a:spcBef>
            <a:spcAft>
              <a:spcPct val="35000"/>
            </a:spcAft>
          </a:pPr>
          <a:r>
            <a:rPr lang="en-GB" sz="1900" kern="1200"/>
            <a:t>Consider United Nations Sustainable Development Goals.</a:t>
          </a:r>
          <a:endParaRPr lang="en-US" sz="1900" kern="1200"/>
        </a:p>
      </dsp:txBody>
      <dsp:txXfrm>
        <a:off x="1131174" y="3677241"/>
        <a:ext cx="5382429" cy="979371"/>
      </dsp:txXfrm>
    </dsp:sp>
    <dsp:sp modelId="{9A6D2B18-620C-4DF9-AFE9-52C4A85A9249}">
      <dsp:nvSpPr>
        <dsp:cNvPr id="0" name=""/>
        <dsp:cNvSpPr/>
      </dsp:nvSpPr>
      <dsp:spPr>
        <a:xfrm>
          <a:off x="0" y="4901456"/>
          <a:ext cx="6513603" cy="97937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16CE58-1B73-4BC1-94EC-FB477BF991AF}">
      <dsp:nvSpPr>
        <dsp:cNvPr id="0" name=""/>
        <dsp:cNvSpPr/>
      </dsp:nvSpPr>
      <dsp:spPr>
        <a:xfrm>
          <a:off x="296259" y="5121814"/>
          <a:ext cx="538654" cy="53865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2EF247-D415-4350-9370-1404BE42CE9F}">
      <dsp:nvSpPr>
        <dsp:cNvPr id="0" name=""/>
        <dsp:cNvSpPr/>
      </dsp:nvSpPr>
      <dsp:spPr>
        <a:xfrm>
          <a:off x="1131174" y="4901456"/>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lvl="0" algn="l" defTabSz="844550">
            <a:lnSpc>
              <a:spcPct val="90000"/>
            </a:lnSpc>
            <a:spcBef>
              <a:spcPct val="0"/>
            </a:spcBef>
            <a:spcAft>
              <a:spcPct val="35000"/>
            </a:spcAft>
          </a:pPr>
          <a:r>
            <a:rPr lang="en-GB" sz="1900" kern="1200"/>
            <a:t>Consider United Nations Convention on Rights of Child.</a:t>
          </a:r>
          <a:endParaRPr lang="en-US" sz="1900" kern="1200"/>
        </a:p>
      </dsp:txBody>
      <dsp:txXfrm>
        <a:off x="1131174" y="4901456"/>
        <a:ext cx="5382429" cy="979371"/>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DCF28BD-8E48-4D32-A572-86CCDAF93A6C}" type="datetimeFigureOut">
              <a:rPr lang="en-GB" smtClean="0"/>
              <a:t>21/10/2019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453454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CF28BD-8E48-4D32-A572-86CCDAF93A6C}" type="datetimeFigureOut">
              <a:rPr lang="en-GB" smtClean="0"/>
              <a:t>21/10/2019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3708410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CF28BD-8E48-4D32-A572-86CCDAF93A6C}" type="datetimeFigureOut">
              <a:rPr lang="en-GB" smtClean="0"/>
              <a:t>21/10/2019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3613538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DCF28BD-8E48-4D32-A572-86CCDAF93A6C}" type="datetimeFigureOut">
              <a:rPr lang="en-GB" smtClean="0"/>
              <a:t>21/10/2019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3322234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DCF28BD-8E48-4D32-A572-86CCDAF93A6C}" type="datetimeFigureOut">
              <a:rPr lang="en-GB" smtClean="0"/>
              <a:t>21/10/2019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2830410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DCF28BD-8E48-4D32-A572-86CCDAF93A6C}" type="datetimeFigureOut">
              <a:rPr lang="en-GB" smtClean="0"/>
              <a:t>21/10/2019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427940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CF28BD-8E48-4D32-A572-86CCDAF93A6C}" type="datetimeFigureOut">
              <a:rPr lang="en-GB" smtClean="0"/>
              <a:t>21/10/2019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508269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CF28BD-8E48-4D32-A572-86CCDAF93A6C}" type="datetimeFigureOut">
              <a:rPr lang="en-GB" smtClean="0"/>
              <a:t>21/10/2019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158827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CF28BD-8E48-4D32-A572-86CCDAF93A6C}" type="datetimeFigureOut">
              <a:rPr lang="en-GB" smtClean="0"/>
              <a:t>21/10/2019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3956985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CF28BD-8E48-4D32-A572-86CCDAF93A6C}" type="datetimeFigureOut">
              <a:rPr lang="en-GB" smtClean="0"/>
              <a:t>21/10/2019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3132917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CF28BD-8E48-4D32-A572-86CCDAF93A6C}" type="datetimeFigureOut">
              <a:rPr lang="en-GB" smtClean="0"/>
              <a:t>21/10/2019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E5865-6E4E-4F19-A69E-9D0F83219B31}" type="slidenum">
              <a:rPr lang="en-GB" smtClean="0"/>
              <a:t>‹#›</a:t>
            </a:fld>
            <a:endParaRPr lang="en-GB"/>
          </a:p>
        </p:txBody>
      </p:sp>
    </p:spTree>
    <p:extLst>
      <p:ext uri="{BB962C8B-B14F-4D97-AF65-F5344CB8AC3E}">
        <p14:creationId xmlns:p14="http://schemas.microsoft.com/office/powerpoint/2010/main" val="4109945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CF28BD-8E48-4D32-A572-86CCDAF93A6C}" type="datetimeFigureOut">
              <a:rPr lang="en-GB" smtClean="0"/>
              <a:t>21/10/2019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EE5865-6E4E-4F19-A69E-9D0F83219B31}" type="slidenum">
              <a:rPr lang="en-GB" smtClean="0"/>
              <a:t>‹#›</a:t>
            </a:fld>
            <a:endParaRPr lang="en-GB"/>
          </a:p>
        </p:txBody>
      </p:sp>
    </p:spTree>
    <p:extLst>
      <p:ext uri="{BB962C8B-B14F-4D97-AF65-F5344CB8AC3E}">
        <p14:creationId xmlns:p14="http://schemas.microsoft.com/office/powerpoint/2010/main" val="20329338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2A8AA5BC-4F7A-4226-8F99-6D824B226A9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3E5445C6-DD42-4979-86FF-03730E8C6DB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24000" y="1122362"/>
            <a:ext cx="9144000" cy="2840037"/>
          </a:xfrm>
        </p:spPr>
        <p:txBody>
          <a:bodyPr>
            <a:normAutofit/>
          </a:bodyPr>
          <a:lstStyle/>
          <a:p>
            <a:r>
              <a:rPr lang="en-GB" sz="5800"/>
              <a:t>Cycles and the environment</a:t>
            </a:r>
          </a:p>
        </p:txBody>
      </p:sp>
      <p:sp>
        <p:nvSpPr>
          <p:cNvPr id="3" name="Subtitle 2"/>
          <p:cNvSpPr>
            <a:spLocks noGrp="1"/>
          </p:cNvSpPr>
          <p:nvPr>
            <p:ph type="subTitle" idx="1"/>
          </p:nvPr>
        </p:nvSpPr>
        <p:spPr>
          <a:xfrm>
            <a:off x="1524000" y="4256436"/>
            <a:ext cx="9144000" cy="1600818"/>
          </a:xfrm>
        </p:spPr>
        <p:txBody>
          <a:bodyPr>
            <a:normAutofit/>
          </a:bodyPr>
          <a:lstStyle/>
          <a:p>
            <a:r>
              <a:rPr lang="en-GB" sz="2400">
                <a:solidFill>
                  <a:schemeClr val="accent1"/>
                </a:solidFill>
              </a:rPr>
              <a:t>Glenda Tinney</a:t>
            </a:r>
          </a:p>
        </p:txBody>
      </p:sp>
      <p:cxnSp>
        <p:nvCxnSpPr>
          <p:cNvPr id="12" name="Straight Connector 11">
            <a:extLst>
              <a:ext uri="{FF2B5EF4-FFF2-40B4-BE49-F238E27FC236}">
                <a16:creationId xmlns:a16="http://schemas.microsoft.com/office/drawing/2014/main" id="{45000665-DFC7-417E-8FD7-516A0F15C975}"/>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997521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Outdoor play / learning</a:t>
            </a:r>
            <a:endParaRPr lang="en-GB" dirty="0"/>
          </a:p>
        </p:txBody>
      </p:sp>
      <p:sp>
        <p:nvSpPr>
          <p:cNvPr id="3" name="Content Placeholder 2"/>
          <p:cNvSpPr>
            <a:spLocks noGrp="1"/>
          </p:cNvSpPr>
          <p:nvPr>
            <p:ph idx="1"/>
          </p:nvPr>
        </p:nvSpPr>
        <p:spPr/>
        <p:txBody>
          <a:bodyPr>
            <a:normAutofit fontScale="92500" lnSpcReduction="10000"/>
          </a:bodyPr>
          <a:lstStyle/>
          <a:p>
            <a:r>
              <a:rPr lang="en-GB" dirty="0"/>
              <a:t>“If you’re an adult now, how much time did you spend as a child playing outdoors, making up games on your own or with friends, dashing around, taking tumbles, all for the sheer fun of it?</a:t>
            </a:r>
          </a:p>
          <a:p>
            <a:r>
              <a:rPr lang="en-GB" dirty="0"/>
              <a:t>“Until recently, children spent many hours every week on this sort of physical, imaginative, social play.</a:t>
            </a:r>
          </a:p>
          <a:p>
            <a:r>
              <a:rPr lang="en-GB" dirty="0"/>
              <a:t>“'Real play' like this is not only enjoyable: it is vitally important in young lives.</a:t>
            </a:r>
          </a:p>
          <a:p>
            <a:r>
              <a:rPr lang="en-GB" dirty="0"/>
              <a:t>“Research has long shown that it has essential roles in the balanced development of all children and young people</a:t>
            </a:r>
            <a:r>
              <a:rPr lang="en-GB" dirty="0" smtClean="0"/>
              <a:t>.”</a:t>
            </a:r>
          </a:p>
          <a:p>
            <a:endParaRPr lang="en-GB" dirty="0"/>
          </a:p>
          <a:p>
            <a:pPr marL="0" indent="0">
              <a:buNone/>
            </a:pPr>
            <a:r>
              <a:rPr lang="en-GB" dirty="0" smtClean="0"/>
              <a:t>Sir Ken Robinson</a:t>
            </a:r>
            <a:endParaRPr lang="en-GB" dirty="0"/>
          </a:p>
          <a:p>
            <a:endParaRPr lang="en-GB" dirty="0"/>
          </a:p>
        </p:txBody>
      </p:sp>
    </p:spTree>
    <p:extLst>
      <p:ext uri="{BB962C8B-B14F-4D97-AF65-F5344CB8AC3E}">
        <p14:creationId xmlns:p14="http://schemas.microsoft.com/office/powerpoint/2010/main" val="3974460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6B332A4-D438-4773-A77F-5ED49A448D9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F9AD32D-FF05-44F4-BD4D-9CEE89B71E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kern="1200">
                <a:solidFill>
                  <a:schemeClr val="bg1">
                    <a:lumMod val="95000"/>
                    <a:lumOff val="5000"/>
                  </a:schemeClr>
                </a:solidFill>
                <a:latin typeface="+mj-lt"/>
                <a:ea typeface="+mj-ea"/>
                <a:cs typeface="+mj-cs"/>
              </a:rPr>
              <a:t>What does the environment mean to you?</a:t>
            </a:r>
            <a:br>
              <a:rPr lang="en-US" sz="5400" kern="1200">
                <a:solidFill>
                  <a:schemeClr val="bg1">
                    <a:lumMod val="95000"/>
                    <a:lumOff val="5000"/>
                  </a:schemeClr>
                </a:solidFill>
                <a:latin typeface="+mj-lt"/>
                <a:ea typeface="+mj-ea"/>
                <a:cs typeface="+mj-cs"/>
              </a:rPr>
            </a:br>
            <a:r>
              <a:rPr lang="en-US" sz="5400" kern="1200">
                <a:solidFill>
                  <a:schemeClr val="bg1">
                    <a:lumMod val="95000"/>
                    <a:lumOff val="5000"/>
                  </a:schemeClr>
                </a:solidFill>
                <a:latin typeface="+mj-lt"/>
                <a:ea typeface="+mj-ea"/>
                <a:cs typeface="+mj-cs"/>
              </a:rPr>
              <a:t>How would you explain it?</a:t>
            </a:r>
          </a:p>
        </p:txBody>
      </p:sp>
    </p:spTree>
    <p:extLst>
      <p:ext uri="{BB962C8B-B14F-4D97-AF65-F5344CB8AC3E}">
        <p14:creationId xmlns:p14="http://schemas.microsoft.com/office/powerpoint/2010/main" val="105009142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46C2E80F-49A6-4372-B103-219D417A55E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203A1C3-B5EA-424E-9D94-F477BF3A7B02}"/>
              </a:ext>
            </a:extLst>
          </p:cNvPr>
          <p:cNvSpPr>
            <a:spLocks noGrp="1"/>
          </p:cNvSpPr>
          <p:nvPr>
            <p:ph type="title"/>
          </p:nvPr>
        </p:nvSpPr>
        <p:spPr>
          <a:xfrm>
            <a:off x="863029" y="1012004"/>
            <a:ext cx="3416158" cy="4795408"/>
          </a:xfrm>
        </p:spPr>
        <p:txBody>
          <a:bodyPr>
            <a:normAutofit/>
          </a:bodyPr>
          <a:lstStyle/>
          <a:p>
            <a:r>
              <a:rPr lang="en-GB" sz="4400">
                <a:solidFill>
                  <a:srgbClr val="FFFFFF"/>
                </a:solidFill>
              </a:rPr>
              <a:t>Where are we in the environment?</a:t>
            </a:r>
          </a:p>
        </p:txBody>
      </p:sp>
      <p:graphicFrame>
        <p:nvGraphicFramePr>
          <p:cNvPr id="5" name="Content Placeholder 2">
            <a:extLst>
              <a:ext uri="{FF2B5EF4-FFF2-40B4-BE49-F238E27FC236}">
                <a16:creationId xmlns:a16="http://schemas.microsoft.com/office/drawing/2014/main" id="{AF22FC88-198A-4581-9062-073F2B05A8F3}"/>
              </a:ext>
            </a:extLst>
          </p:cNvPr>
          <p:cNvGraphicFramePr>
            <a:graphicFrameLocks noGrp="1"/>
          </p:cNvGraphicFramePr>
          <p:nvPr>
            <p:ph idx="1"/>
            <p:extLst>
              <p:ext uri="{D42A27DB-BD31-4B8C-83A1-F6EECF244321}">
                <p14:modId xmlns:p14="http://schemas.microsoft.com/office/powerpoint/2010/main" val="3622900177"/>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41742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dirty="0">
                <a:solidFill>
                  <a:schemeClr val="bg1"/>
                </a:solidFill>
                <a:latin typeface="+mj-lt"/>
                <a:ea typeface="+mj-ea"/>
                <a:cs typeface="+mj-cs"/>
              </a:rPr>
              <a:t>One Earth</a:t>
            </a:r>
          </a:p>
        </p:txBody>
      </p:sp>
      <p:pic>
        <p:nvPicPr>
          <p:cNvPr id="4" name="Content Placeholder 3"/>
          <p:cNvPicPr>
            <a:picLocks noGrp="1" noChangeAspect="1"/>
          </p:cNvPicPr>
          <p:nvPr>
            <p:ph idx="1"/>
          </p:nvPr>
        </p:nvPicPr>
        <p:blipFill>
          <a:blip r:embed="rId2"/>
          <a:stretch>
            <a:fillRect/>
          </a:stretch>
        </p:blipFill>
        <p:spPr>
          <a:xfrm>
            <a:off x="2352783" y="1675227"/>
            <a:ext cx="8445356" cy="4900234"/>
          </a:xfrm>
          <a:prstGeom prst="rect">
            <a:avLst/>
          </a:prstGeom>
        </p:spPr>
      </p:pic>
    </p:spTree>
    <p:extLst>
      <p:ext uri="{BB962C8B-B14F-4D97-AF65-F5344CB8AC3E}">
        <p14:creationId xmlns:p14="http://schemas.microsoft.com/office/powerpoint/2010/main" val="1241864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The Spheres of the Earth</a:t>
            </a:r>
          </a:p>
        </p:txBody>
      </p:sp>
      <p:pic>
        <p:nvPicPr>
          <p:cNvPr id="4" name="Content Placeholder 3"/>
          <p:cNvPicPr>
            <a:picLocks noGrp="1" noChangeAspect="1"/>
          </p:cNvPicPr>
          <p:nvPr>
            <p:ph idx="1"/>
          </p:nvPr>
        </p:nvPicPr>
        <p:blipFill>
          <a:blip r:embed="rId2"/>
          <a:stretch>
            <a:fillRect/>
          </a:stretch>
        </p:blipFill>
        <p:spPr>
          <a:xfrm>
            <a:off x="2167847" y="1675227"/>
            <a:ext cx="8167955" cy="4766670"/>
          </a:xfrm>
          <a:prstGeom prst="rect">
            <a:avLst/>
          </a:prstGeom>
        </p:spPr>
      </p:pic>
    </p:spTree>
    <p:extLst>
      <p:ext uri="{BB962C8B-B14F-4D97-AF65-F5344CB8AC3E}">
        <p14:creationId xmlns:p14="http://schemas.microsoft.com/office/powerpoint/2010/main" val="16025561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Biosphere</a:t>
            </a:r>
          </a:p>
        </p:txBody>
      </p:sp>
      <p:sp>
        <p:nvSpPr>
          <p:cNvPr id="3" name="Content Placeholder 2"/>
          <p:cNvSpPr>
            <a:spLocks noGrp="1"/>
          </p:cNvSpPr>
          <p:nvPr>
            <p:ph idx="1"/>
          </p:nvPr>
        </p:nvSpPr>
        <p:spPr/>
        <p:txBody>
          <a:bodyPr/>
          <a:lstStyle/>
          <a:p>
            <a:r>
              <a:rPr lang="en-GB" dirty="0"/>
              <a:t> The part of the Earth system comprising all ecosystems and living organisms, in the atmosphere, on land (terrestrial biosphere) or in the oceans (marine biosphere), including derived dead organic matter, such as litter, soil organic matter and oceanic detritus.</a:t>
            </a:r>
          </a:p>
          <a:p>
            <a:endParaRPr lang="en-GB" dirty="0"/>
          </a:p>
          <a:p>
            <a:r>
              <a:rPr lang="en-GB" dirty="0"/>
              <a:t>Intergovernmental Panel on Climate Change (IPCC) 2007</a:t>
            </a:r>
          </a:p>
        </p:txBody>
      </p:sp>
    </p:spTree>
    <p:extLst>
      <p:ext uri="{BB962C8B-B14F-4D97-AF65-F5344CB8AC3E}">
        <p14:creationId xmlns:p14="http://schemas.microsoft.com/office/powerpoint/2010/main" val="12439198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vert="horz" lIns="91440" tIns="45720" rIns="91440" bIns="45720" rtlCol="0">
            <a:normAutofit/>
          </a:bodyPr>
          <a:lstStyle/>
          <a:p>
            <a:pPr algn="ctr"/>
            <a:r>
              <a:rPr lang="en-US" sz="4400" kern="1200" dirty="0">
                <a:latin typeface="+mj-lt"/>
                <a:ea typeface="+mj-ea"/>
                <a:cs typeface="+mj-cs"/>
              </a:rPr>
              <a:t>Biosphere</a:t>
            </a:r>
          </a:p>
        </p:txBody>
      </p:sp>
      <p:sp>
        <p:nvSpPr>
          <p:cNvPr id="25" name="Content Placeholder 22">
            <a:extLst>
              <a:ext uri="{FF2B5EF4-FFF2-40B4-BE49-F238E27FC236}">
                <a16:creationId xmlns:a16="http://schemas.microsoft.com/office/drawing/2014/main" id="{B1CF2321-FE05-4F49-9109-9B8C6A14A7F3}"/>
              </a:ext>
            </a:extLst>
          </p:cNvPr>
          <p:cNvSpPr>
            <a:spLocks noGrp="1"/>
          </p:cNvSpPr>
          <p:nvPr>
            <p:ph idx="1"/>
          </p:nvPr>
        </p:nvSpPr>
        <p:spPr>
          <a:xfrm>
            <a:off x="838200" y="1825625"/>
            <a:ext cx="3797807" cy="4351338"/>
          </a:xfrm>
        </p:spPr>
        <p:txBody>
          <a:bodyPr>
            <a:normAutofit/>
          </a:bodyPr>
          <a:lstStyle/>
          <a:p>
            <a:endParaRPr lang="en-US" sz="2000"/>
          </a:p>
        </p:txBody>
      </p:sp>
      <p:pic>
        <p:nvPicPr>
          <p:cNvPr id="4" name="Content Placeholder 3"/>
          <p:cNvPicPr>
            <a:picLocks noChangeAspect="1"/>
          </p:cNvPicPr>
          <p:nvPr/>
        </p:nvPicPr>
        <p:blipFill rotWithShape="1">
          <a:blip r:embed="rId2"/>
          <a:srcRect l="1017" r="1017"/>
          <a:stretch/>
        </p:blipFill>
        <p:spPr>
          <a:xfrm>
            <a:off x="1006867" y="1325367"/>
            <a:ext cx="10346933" cy="5301464"/>
          </a:xfrm>
          <a:prstGeom prst="rect">
            <a:avLst/>
          </a:prstGeom>
        </p:spPr>
      </p:pic>
    </p:spTree>
    <p:extLst>
      <p:ext uri="{BB962C8B-B14F-4D97-AF65-F5344CB8AC3E}">
        <p14:creationId xmlns:p14="http://schemas.microsoft.com/office/powerpoint/2010/main" val="15194800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Biomes</a:t>
            </a:r>
          </a:p>
        </p:txBody>
      </p:sp>
      <p:pic>
        <p:nvPicPr>
          <p:cNvPr id="4" name="Content Placeholder 3"/>
          <p:cNvPicPr>
            <a:picLocks noGrp="1" noChangeAspect="1"/>
          </p:cNvPicPr>
          <p:nvPr>
            <p:ph idx="1"/>
          </p:nvPr>
        </p:nvPicPr>
        <p:blipFill>
          <a:blip r:embed="rId2"/>
          <a:stretch>
            <a:fillRect/>
          </a:stretch>
        </p:blipFill>
        <p:spPr>
          <a:xfrm>
            <a:off x="1392702" y="1420839"/>
            <a:ext cx="8522237" cy="4867420"/>
          </a:xfrm>
          <a:prstGeom prst="rect">
            <a:avLst/>
          </a:prstGeom>
        </p:spPr>
      </p:pic>
    </p:spTree>
    <p:extLst>
      <p:ext uri="{BB962C8B-B14F-4D97-AF65-F5344CB8AC3E}">
        <p14:creationId xmlns:p14="http://schemas.microsoft.com/office/powerpoint/2010/main" val="13770396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6B332A4-D438-4773-A77F-5ED49A448D9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F9AD32D-FF05-44F4-BD4D-9CEE89B71E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kern="1200">
                <a:solidFill>
                  <a:schemeClr val="bg1">
                    <a:lumMod val="95000"/>
                    <a:lumOff val="5000"/>
                  </a:schemeClr>
                </a:solidFill>
                <a:latin typeface="+mj-lt"/>
                <a:ea typeface="+mj-ea"/>
                <a:cs typeface="+mj-cs"/>
              </a:rPr>
              <a:t>What biome is Wales?</a:t>
            </a:r>
            <a:br>
              <a:rPr lang="en-US" sz="5400" kern="1200">
                <a:solidFill>
                  <a:schemeClr val="bg1">
                    <a:lumMod val="95000"/>
                    <a:lumOff val="5000"/>
                  </a:schemeClr>
                </a:solidFill>
                <a:latin typeface="+mj-lt"/>
                <a:ea typeface="+mj-ea"/>
                <a:cs typeface="+mj-cs"/>
              </a:rPr>
            </a:br>
            <a:r>
              <a:rPr lang="en-US" sz="5400" kern="1200">
                <a:solidFill>
                  <a:schemeClr val="bg1">
                    <a:lumMod val="95000"/>
                    <a:lumOff val="5000"/>
                  </a:schemeClr>
                </a:solidFill>
                <a:latin typeface="+mj-lt"/>
                <a:ea typeface="+mj-ea"/>
                <a:cs typeface="+mj-cs"/>
              </a:rPr>
              <a:t>What biome is Norway? </a:t>
            </a:r>
          </a:p>
        </p:txBody>
      </p:sp>
    </p:spTree>
    <p:extLst>
      <p:ext uri="{BB962C8B-B14F-4D97-AF65-F5344CB8AC3E}">
        <p14:creationId xmlns:p14="http://schemas.microsoft.com/office/powerpoint/2010/main" val="102532672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48B8DB-A1AE-4B0C-AA96-B9968DE0DB9B}"/>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kern="1200" dirty="0">
                <a:solidFill>
                  <a:srgbClr val="FFFFFF"/>
                </a:solidFill>
                <a:latin typeface="+mj-lt"/>
                <a:ea typeface="+mj-ea"/>
                <a:cs typeface="+mj-cs"/>
              </a:rPr>
              <a:t>Temperate </a:t>
            </a:r>
            <a:r>
              <a:rPr lang="en-US" sz="5400" kern="1200" dirty="0" err="1">
                <a:solidFill>
                  <a:srgbClr val="FFFFFF"/>
                </a:solidFill>
                <a:latin typeface="+mj-lt"/>
                <a:ea typeface="+mj-ea"/>
                <a:cs typeface="+mj-cs"/>
              </a:rPr>
              <a:t>decidious</a:t>
            </a:r>
            <a:r>
              <a:rPr lang="en-US" sz="5400" kern="1200" dirty="0">
                <a:solidFill>
                  <a:srgbClr val="FFFFFF"/>
                </a:solidFill>
                <a:latin typeface="+mj-lt"/>
                <a:ea typeface="+mj-ea"/>
                <a:cs typeface="+mj-cs"/>
              </a:rPr>
              <a:t> forest</a:t>
            </a:r>
          </a:p>
        </p:txBody>
      </p:sp>
      <p:cxnSp>
        <p:nvCxnSpPr>
          <p:cNvPr id="12" name="Straight Connector 11">
            <a:extLst>
              <a:ext uri="{FF2B5EF4-FFF2-40B4-BE49-F238E27FC236}">
                <a16:creationId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0367C2A0-BE5A-4244-95BB-D5D439BD3E32}"/>
              </a:ext>
            </a:extLst>
          </p:cNvPr>
          <p:cNvPicPr>
            <a:picLocks noGrp="1" noChangeAspect="1"/>
          </p:cNvPicPr>
          <p:nvPr>
            <p:ph idx="1"/>
          </p:nvPr>
        </p:nvPicPr>
        <p:blipFill>
          <a:blip r:embed="rId2"/>
          <a:stretch>
            <a:fillRect/>
          </a:stretch>
        </p:blipFill>
        <p:spPr>
          <a:xfrm>
            <a:off x="331567" y="2488786"/>
            <a:ext cx="5455917" cy="3873701"/>
          </a:xfrm>
          <a:prstGeom prst="rect">
            <a:avLst/>
          </a:prstGeom>
        </p:spPr>
      </p:pic>
      <p:cxnSp>
        <p:nvCxnSpPr>
          <p:cNvPr id="14" name="Straight Connector 13">
            <a:extLst>
              <a:ext uri="{FF2B5EF4-FFF2-40B4-BE49-F238E27FC236}">
                <a16:creationId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25344A5-F70D-4247-B838-1010A863DC6D}"/>
              </a:ext>
            </a:extLst>
          </p:cNvPr>
          <p:cNvPicPr>
            <a:picLocks noChangeAspect="1"/>
          </p:cNvPicPr>
          <p:nvPr/>
        </p:nvPicPr>
        <p:blipFill>
          <a:blip r:embed="rId3"/>
          <a:stretch>
            <a:fillRect/>
          </a:stretch>
        </p:blipFill>
        <p:spPr>
          <a:xfrm>
            <a:off x="6445073" y="2604724"/>
            <a:ext cx="5455917" cy="3641824"/>
          </a:xfrm>
          <a:prstGeom prst="rect">
            <a:avLst/>
          </a:prstGeom>
        </p:spPr>
      </p:pic>
    </p:spTree>
    <p:extLst>
      <p:ext uri="{BB962C8B-B14F-4D97-AF65-F5344CB8AC3E}">
        <p14:creationId xmlns:p14="http://schemas.microsoft.com/office/powerpoint/2010/main" val="39921001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7A39EF-2658-4A2B-9B7F-FED3B6D526A1}"/>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kern="1200" dirty="0">
                <a:solidFill>
                  <a:srgbClr val="FFFFFF"/>
                </a:solidFill>
                <a:latin typeface="+mj-lt"/>
                <a:ea typeface="+mj-ea"/>
                <a:cs typeface="+mj-cs"/>
              </a:rPr>
              <a:t>Taiga forest</a:t>
            </a:r>
          </a:p>
        </p:txBody>
      </p:sp>
      <p:cxnSp>
        <p:nvCxnSpPr>
          <p:cNvPr id="12" name="Straight Connector 11">
            <a:extLst>
              <a:ext uri="{FF2B5EF4-FFF2-40B4-BE49-F238E27FC236}">
                <a16:creationId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BF0D594A-07C7-4378-A114-4317D69529B5}"/>
              </a:ext>
            </a:extLst>
          </p:cNvPr>
          <p:cNvPicPr>
            <a:picLocks noChangeAspect="1"/>
          </p:cNvPicPr>
          <p:nvPr/>
        </p:nvPicPr>
        <p:blipFill>
          <a:blip r:embed="rId2"/>
          <a:stretch>
            <a:fillRect/>
          </a:stretch>
        </p:blipFill>
        <p:spPr>
          <a:xfrm>
            <a:off x="636715" y="2426818"/>
            <a:ext cx="4845620" cy="3997637"/>
          </a:xfrm>
          <a:prstGeom prst="rect">
            <a:avLst/>
          </a:prstGeom>
        </p:spPr>
      </p:pic>
      <p:cxnSp>
        <p:nvCxnSpPr>
          <p:cNvPr id="14" name="Straight Connector 13">
            <a:extLst>
              <a:ext uri="{FF2B5EF4-FFF2-40B4-BE49-F238E27FC236}">
                <a16:creationId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F1620585-8C33-478F-9F9E-CF41E9775C8B}"/>
              </a:ext>
            </a:extLst>
          </p:cNvPr>
          <p:cNvPicPr>
            <a:picLocks noGrp="1" noChangeAspect="1"/>
          </p:cNvPicPr>
          <p:nvPr>
            <p:ph idx="1"/>
          </p:nvPr>
        </p:nvPicPr>
        <p:blipFill>
          <a:blip r:embed="rId3"/>
          <a:stretch>
            <a:fillRect/>
          </a:stretch>
        </p:blipFill>
        <p:spPr>
          <a:xfrm>
            <a:off x="6379758" y="2426818"/>
            <a:ext cx="5455917" cy="3997637"/>
          </a:xfrm>
          <a:prstGeom prst="rect">
            <a:avLst/>
          </a:prstGeom>
        </p:spPr>
      </p:pic>
    </p:spTree>
    <p:extLst>
      <p:ext uri="{BB962C8B-B14F-4D97-AF65-F5344CB8AC3E}">
        <p14:creationId xmlns:p14="http://schemas.microsoft.com/office/powerpoint/2010/main" val="10497553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Ecosystem</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03461" y="1675227"/>
            <a:ext cx="7900827" cy="4674202"/>
          </a:xfrm>
          <a:prstGeom prst="rect">
            <a:avLst/>
          </a:prstGeom>
        </p:spPr>
      </p:pic>
    </p:spTree>
    <p:extLst>
      <p:ext uri="{BB962C8B-B14F-4D97-AF65-F5344CB8AC3E}">
        <p14:creationId xmlns:p14="http://schemas.microsoft.com/office/powerpoint/2010/main" val="42194656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76089"/>
          </a:xfrm>
        </p:spPr>
        <p:txBody>
          <a:bodyPr/>
          <a:lstStyle/>
          <a:p>
            <a:r>
              <a:rPr lang="en-GB" dirty="0"/>
              <a:t>Ecosystems</a:t>
            </a:r>
          </a:p>
        </p:txBody>
      </p:sp>
      <p:pic>
        <p:nvPicPr>
          <p:cNvPr id="8" name="Content Placeholder 7"/>
          <p:cNvPicPr>
            <a:picLocks noGrp="1" noChangeAspect="1"/>
          </p:cNvPicPr>
          <p:nvPr>
            <p:ph idx="1"/>
          </p:nvPr>
        </p:nvPicPr>
        <p:blipFill>
          <a:blip r:embed="rId2"/>
          <a:stretch>
            <a:fillRect/>
          </a:stretch>
        </p:blipFill>
        <p:spPr>
          <a:xfrm>
            <a:off x="1230923" y="1376736"/>
            <a:ext cx="9052560" cy="4500081"/>
          </a:xfrm>
          <a:prstGeom prst="rect">
            <a:avLst/>
          </a:prstGeom>
        </p:spPr>
      </p:pic>
      <p:sp>
        <p:nvSpPr>
          <p:cNvPr id="9" name="Rectangle 8"/>
          <p:cNvSpPr/>
          <p:nvPr/>
        </p:nvSpPr>
        <p:spPr>
          <a:xfrm>
            <a:off x="2794781" y="5912339"/>
            <a:ext cx="6096000" cy="646331"/>
          </a:xfrm>
          <a:prstGeom prst="rect">
            <a:avLst/>
          </a:prstGeom>
        </p:spPr>
        <p:txBody>
          <a:bodyPr>
            <a:spAutoFit/>
          </a:bodyPr>
          <a:lstStyle/>
          <a:p>
            <a:r>
              <a:rPr lang="en-GB" dirty="0"/>
              <a:t>https://www.khanacademy.org/science/biology/ecology/intro-to-ecosystems/a/what-is-an-ecosystem</a:t>
            </a:r>
          </a:p>
        </p:txBody>
      </p:sp>
    </p:spTree>
    <p:extLst>
      <p:ext uri="{BB962C8B-B14F-4D97-AF65-F5344CB8AC3E}">
        <p14:creationId xmlns:p14="http://schemas.microsoft.com/office/powerpoint/2010/main" val="41524052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The Water Cycle</a:t>
            </a:r>
          </a:p>
        </p:txBody>
      </p:sp>
      <p:pic>
        <p:nvPicPr>
          <p:cNvPr id="4" name="Content Placeholder 3"/>
          <p:cNvPicPr>
            <a:picLocks noGrp="1" noChangeAspect="1"/>
          </p:cNvPicPr>
          <p:nvPr>
            <p:ph idx="1"/>
          </p:nvPr>
        </p:nvPicPr>
        <p:blipFill>
          <a:blip r:embed="rId2"/>
          <a:stretch>
            <a:fillRect/>
          </a:stretch>
        </p:blipFill>
        <p:spPr>
          <a:xfrm>
            <a:off x="1736333" y="1675227"/>
            <a:ext cx="9678255" cy="4961879"/>
          </a:xfrm>
          <a:prstGeom prst="rect">
            <a:avLst/>
          </a:prstGeom>
        </p:spPr>
      </p:pic>
    </p:spTree>
    <p:extLst>
      <p:ext uri="{BB962C8B-B14F-4D97-AF65-F5344CB8AC3E}">
        <p14:creationId xmlns:p14="http://schemas.microsoft.com/office/powerpoint/2010/main" val="4673384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AE246ED-C5C6-4757-9FB3-746392B51D7F}"/>
              </a:ext>
            </a:extLst>
          </p:cNvPr>
          <p:cNvPicPr>
            <a:picLocks noGrp="1" noChangeAspect="1"/>
          </p:cNvPicPr>
          <p:nvPr>
            <p:ph idx="1"/>
          </p:nvPr>
        </p:nvPicPr>
        <p:blipFill>
          <a:blip r:embed="rId2"/>
          <a:stretch>
            <a:fillRect/>
          </a:stretch>
        </p:blipFill>
        <p:spPr>
          <a:xfrm>
            <a:off x="2381955" y="643466"/>
            <a:ext cx="7428089" cy="5571067"/>
          </a:xfrm>
          <a:prstGeom prst="rect">
            <a:avLst/>
          </a:prstGeom>
        </p:spPr>
      </p:pic>
    </p:spTree>
    <p:extLst>
      <p:ext uri="{BB962C8B-B14F-4D97-AF65-F5344CB8AC3E}">
        <p14:creationId xmlns:p14="http://schemas.microsoft.com/office/powerpoint/2010/main" val="41837773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Carbon Cycle</a:t>
            </a:r>
          </a:p>
        </p:txBody>
      </p:sp>
      <p:pic>
        <p:nvPicPr>
          <p:cNvPr id="4" name="Content Placeholder 3"/>
          <p:cNvPicPr>
            <a:picLocks noGrp="1" noChangeAspect="1"/>
          </p:cNvPicPr>
          <p:nvPr>
            <p:ph idx="1"/>
          </p:nvPr>
        </p:nvPicPr>
        <p:blipFill>
          <a:blip r:embed="rId2"/>
          <a:stretch>
            <a:fillRect/>
          </a:stretch>
        </p:blipFill>
        <p:spPr>
          <a:xfrm>
            <a:off x="1533378" y="1690688"/>
            <a:ext cx="8602394" cy="5313485"/>
          </a:xfrm>
          <a:prstGeom prst="rect">
            <a:avLst/>
          </a:prstGeom>
        </p:spPr>
      </p:pic>
    </p:spTree>
    <p:extLst>
      <p:ext uri="{BB962C8B-B14F-4D97-AF65-F5344CB8AC3E}">
        <p14:creationId xmlns:p14="http://schemas.microsoft.com/office/powerpoint/2010/main" val="31025750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Nitrogen Cycle</a:t>
            </a:r>
          </a:p>
        </p:txBody>
      </p:sp>
      <p:pic>
        <p:nvPicPr>
          <p:cNvPr id="4" name="Content Placeholder 3"/>
          <p:cNvPicPr>
            <a:picLocks noGrp="1" noChangeAspect="1"/>
          </p:cNvPicPr>
          <p:nvPr>
            <p:ph idx="1"/>
          </p:nvPr>
        </p:nvPicPr>
        <p:blipFill>
          <a:blip r:embed="rId2"/>
          <a:stretch>
            <a:fillRect/>
          </a:stretch>
        </p:blipFill>
        <p:spPr>
          <a:xfrm>
            <a:off x="1202076" y="1675227"/>
            <a:ext cx="9883740" cy="4951604"/>
          </a:xfrm>
          <a:prstGeom prst="rect">
            <a:avLst/>
          </a:prstGeom>
        </p:spPr>
      </p:pic>
    </p:spTree>
    <p:extLst>
      <p:ext uri="{BB962C8B-B14F-4D97-AF65-F5344CB8AC3E}">
        <p14:creationId xmlns:p14="http://schemas.microsoft.com/office/powerpoint/2010/main" val="35317855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Carbon cycle and global warming?</a:t>
            </a:r>
          </a:p>
        </p:txBody>
      </p:sp>
      <p:pic>
        <p:nvPicPr>
          <p:cNvPr id="4" name="Content Placeholder 3"/>
          <p:cNvPicPr>
            <a:picLocks noGrp="1" noChangeAspect="1"/>
          </p:cNvPicPr>
          <p:nvPr>
            <p:ph idx="1"/>
          </p:nvPr>
        </p:nvPicPr>
        <p:blipFill>
          <a:blip r:embed="rId2"/>
          <a:stretch>
            <a:fillRect/>
          </a:stretch>
        </p:blipFill>
        <p:spPr>
          <a:xfrm>
            <a:off x="1243173" y="1396588"/>
            <a:ext cx="9647434" cy="5189147"/>
          </a:xfrm>
          <a:prstGeom prst="rect">
            <a:avLst/>
          </a:prstGeom>
        </p:spPr>
      </p:pic>
    </p:spTree>
    <p:extLst>
      <p:ext uri="{BB962C8B-B14F-4D97-AF65-F5344CB8AC3E}">
        <p14:creationId xmlns:p14="http://schemas.microsoft.com/office/powerpoint/2010/main" val="1458685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endParaRPr lang="en-US" sz="3200" kern="1200">
              <a:solidFill>
                <a:schemeClr val="bg1"/>
              </a:solidFill>
              <a:latin typeface="+mj-lt"/>
              <a:ea typeface="+mj-ea"/>
              <a:cs typeface="+mj-cs"/>
            </a:endParaRPr>
          </a:p>
        </p:txBody>
      </p:sp>
      <p:pic>
        <p:nvPicPr>
          <p:cNvPr id="4" name="Content Placeholder 3"/>
          <p:cNvPicPr>
            <a:picLocks noGrp="1" noChangeAspect="1"/>
          </p:cNvPicPr>
          <p:nvPr>
            <p:ph idx="1"/>
          </p:nvPr>
        </p:nvPicPr>
        <p:blipFill>
          <a:blip r:embed="rId2"/>
          <a:stretch>
            <a:fillRect/>
          </a:stretch>
        </p:blipFill>
        <p:spPr>
          <a:xfrm>
            <a:off x="863029" y="1675227"/>
            <a:ext cx="10027577" cy="5182773"/>
          </a:xfrm>
          <a:prstGeom prst="rect">
            <a:avLst/>
          </a:prstGeom>
        </p:spPr>
      </p:pic>
    </p:spTree>
    <p:extLst>
      <p:ext uri="{BB962C8B-B14F-4D97-AF65-F5344CB8AC3E}">
        <p14:creationId xmlns:p14="http://schemas.microsoft.com/office/powerpoint/2010/main" val="41803780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endParaRPr lang="en-US" sz="3200" kern="1200">
              <a:solidFill>
                <a:schemeClr val="bg1"/>
              </a:solidFill>
              <a:latin typeface="+mj-lt"/>
              <a:ea typeface="+mj-ea"/>
              <a:cs typeface="+mj-cs"/>
            </a:endParaRPr>
          </a:p>
        </p:txBody>
      </p:sp>
      <p:pic>
        <p:nvPicPr>
          <p:cNvPr id="4" name="Content Placeholder 3"/>
          <p:cNvPicPr>
            <a:picLocks noGrp="1" noChangeAspect="1"/>
          </p:cNvPicPr>
          <p:nvPr>
            <p:ph idx="1"/>
          </p:nvPr>
        </p:nvPicPr>
        <p:blipFill>
          <a:blip r:embed="rId2"/>
          <a:stretch>
            <a:fillRect/>
          </a:stretch>
        </p:blipFill>
        <p:spPr>
          <a:xfrm>
            <a:off x="934948" y="1675227"/>
            <a:ext cx="9894014" cy="5085169"/>
          </a:xfrm>
          <a:prstGeom prst="rect">
            <a:avLst/>
          </a:prstGeom>
        </p:spPr>
      </p:pic>
    </p:spTree>
    <p:extLst>
      <p:ext uri="{BB962C8B-B14F-4D97-AF65-F5344CB8AC3E}">
        <p14:creationId xmlns:p14="http://schemas.microsoft.com/office/powerpoint/2010/main" val="32764684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sz="4400">
                <a:solidFill>
                  <a:srgbClr val="FFFFFF"/>
                </a:solidFill>
              </a:rPr>
              <a:t>Impacts of climate change?</a:t>
            </a:r>
          </a:p>
        </p:txBody>
      </p:sp>
      <p:graphicFrame>
        <p:nvGraphicFramePr>
          <p:cNvPr id="5" name="Content Placeholder 2">
            <a:extLst>
              <a:ext uri="{FF2B5EF4-FFF2-40B4-BE49-F238E27FC236}">
                <a16:creationId xmlns:a16="http://schemas.microsoft.com/office/drawing/2014/main" id="{3A325A01-6B30-4918-9690-51AAB276AE96}"/>
              </a:ext>
            </a:extLst>
          </p:cNvPr>
          <p:cNvGraphicFramePr>
            <a:graphicFrameLocks noGrp="1"/>
          </p:cNvGraphicFramePr>
          <p:nvPr>
            <p:ph idx="1"/>
            <p:extLst>
              <p:ext uri="{D42A27DB-BD31-4B8C-83A1-F6EECF244321}">
                <p14:modId xmlns:p14="http://schemas.microsoft.com/office/powerpoint/2010/main" val="311338584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06368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sz="4400" dirty="0">
                <a:solidFill>
                  <a:srgbClr val="FFFFFF"/>
                </a:solidFill>
              </a:rPr>
              <a:t>How can outdoor educators help with limiting climate change?</a:t>
            </a:r>
          </a:p>
        </p:txBody>
      </p:sp>
      <p:graphicFrame>
        <p:nvGraphicFramePr>
          <p:cNvPr id="5" name="Content Placeholder 2">
            <a:extLst>
              <a:ext uri="{FF2B5EF4-FFF2-40B4-BE49-F238E27FC236}">
                <a16:creationId xmlns:a16="http://schemas.microsoft.com/office/drawing/2014/main" id="{3F8F0F69-8A5C-4BC7-B82A-46A3DCF1EC5A}"/>
              </a:ext>
            </a:extLst>
          </p:cNvPr>
          <p:cNvGraphicFramePr>
            <a:graphicFrameLocks noGrp="1"/>
          </p:cNvGraphicFramePr>
          <p:nvPr>
            <p:ph idx="1"/>
            <p:extLst>
              <p:ext uri="{D42A27DB-BD31-4B8C-83A1-F6EECF244321}">
                <p14:modId xmlns:p14="http://schemas.microsoft.com/office/powerpoint/2010/main" val="840145331"/>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53292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idx="1"/>
          </p:nvPr>
        </p:nvPicPr>
        <p:blipFill>
          <a:blip r:embed="rId2"/>
          <a:stretch>
            <a:fillRect/>
          </a:stretch>
        </p:blipFill>
        <p:spPr>
          <a:xfrm>
            <a:off x="949570" y="668215"/>
            <a:ext cx="9474590" cy="6056142"/>
          </a:xfrm>
          <a:prstGeom prst="rect">
            <a:avLst/>
          </a:prstGeom>
        </p:spPr>
      </p:pic>
    </p:spTree>
    <p:extLst>
      <p:ext uri="{BB962C8B-B14F-4D97-AF65-F5344CB8AC3E}">
        <p14:creationId xmlns:p14="http://schemas.microsoft.com/office/powerpoint/2010/main" val="21888270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sz="4400">
                <a:solidFill>
                  <a:srgbClr val="FFFFFF"/>
                </a:solidFill>
              </a:rPr>
              <a:t>You are designing a new outdoor centre</a:t>
            </a:r>
          </a:p>
        </p:txBody>
      </p:sp>
      <p:graphicFrame>
        <p:nvGraphicFramePr>
          <p:cNvPr id="5" name="Content Placeholder 2">
            <a:extLst>
              <a:ext uri="{FF2B5EF4-FFF2-40B4-BE49-F238E27FC236}">
                <a16:creationId xmlns:a16="http://schemas.microsoft.com/office/drawing/2014/main" id="{AED85A8C-5906-44BC-85DF-45957DE3BA9B}"/>
              </a:ext>
            </a:extLst>
          </p:cNvPr>
          <p:cNvGraphicFramePr>
            <a:graphicFrameLocks noGrp="1"/>
          </p:cNvGraphicFramePr>
          <p:nvPr>
            <p:ph idx="1"/>
            <p:extLst>
              <p:ext uri="{D42A27DB-BD31-4B8C-83A1-F6EECF244321}">
                <p14:modId xmlns:p14="http://schemas.microsoft.com/office/powerpoint/2010/main" val="287152959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5004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309</Words>
  <Application>Microsoft Office PowerPoint</Application>
  <PresentationFormat>Widescreen</PresentationFormat>
  <Paragraphs>45</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Cycles and the environment</vt:lpstr>
      <vt:lpstr>Outdoor play / learning</vt:lpstr>
      <vt:lpstr>What does the environment mean to you? How would you explain it?</vt:lpstr>
      <vt:lpstr>Where are we in the environment?</vt:lpstr>
      <vt:lpstr>One Earth</vt:lpstr>
      <vt:lpstr>The Spheres of the Earth</vt:lpstr>
      <vt:lpstr>Biosphere</vt:lpstr>
      <vt:lpstr>Biosphere</vt:lpstr>
      <vt:lpstr>Biomes</vt:lpstr>
      <vt:lpstr>What biome is Wales? What biome is Norway? </vt:lpstr>
      <vt:lpstr>Temperate decidious forest</vt:lpstr>
      <vt:lpstr>Taiga forest</vt:lpstr>
      <vt:lpstr>Ecosystem</vt:lpstr>
      <vt:lpstr>Ecosystems</vt:lpstr>
      <vt:lpstr>The Water Cycle</vt:lpstr>
      <vt:lpstr>PowerPoint Presentation</vt:lpstr>
      <vt:lpstr>Carbon Cycle</vt:lpstr>
      <vt:lpstr>Nitrogen Cycle</vt:lpstr>
      <vt:lpstr>Carbon cycle and global warming?</vt:lpstr>
      <vt:lpstr>PowerPoint Presentation</vt:lpstr>
      <vt:lpstr>PowerPoint Presentation</vt:lpstr>
      <vt:lpstr>Impacts of climate change?</vt:lpstr>
      <vt:lpstr>How can outdoor educators help with limiting climate change?</vt:lpstr>
      <vt:lpstr>PowerPoint Presentation</vt:lpstr>
      <vt:lpstr>You are designing a new outdoor centre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Cycles and the environment</dc:title>
  <dc:creator>Ash Pennington</dc:creator>
  <cp:lastModifiedBy>Glenda Tinney</cp:lastModifiedBy>
  <cp:revision>2</cp:revision>
  <dcterms:created xsi:type="dcterms:W3CDTF">2019-10-20T11:14:49Z</dcterms:created>
  <dcterms:modified xsi:type="dcterms:W3CDTF">2019-10-21T11:27:56Z</dcterms:modified>
</cp:coreProperties>
</file>