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8" r:id="rId3"/>
    <p:sldId id="289" r:id="rId4"/>
    <p:sldId id="290" r:id="rId5"/>
    <p:sldId id="291"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8267AD-9938-48D1-AC80-A8916984C931}" v="17" dt="2022-11-23T11:54:18.6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1" autoAdjust="0"/>
    <p:restoredTop sz="94660"/>
  </p:normalViewPr>
  <p:slideViewPr>
    <p:cSldViewPr snapToGrid="0">
      <p:cViewPr>
        <p:scale>
          <a:sx n="45" d="100"/>
          <a:sy n="45" d="100"/>
        </p:scale>
        <p:origin x="51" y="7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878267AD-9938-48D1-AC80-A8916984C931}"/>
    <pc:docChg chg="undo redo custSel addSld modSld sldOrd">
      <pc:chgData name="Luke Roach" userId="3c173453-1e89-4ab7-a897-c035ad6940d7" providerId="ADAL" clId="{878267AD-9938-48D1-AC80-A8916984C931}" dt="2022-11-23T12:12:16.314" v="706" actId="26606"/>
      <pc:docMkLst>
        <pc:docMk/>
      </pc:docMkLst>
      <pc:sldChg chg="addSp modSp mod setBg">
        <pc:chgData name="Luke Roach" userId="3c173453-1e89-4ab7-a897-c035ad6940d7" providerId="ADAL" clId="{878267AD-9938-48D1-AC80-A8916984C931}" dt="2022-11-23T11:33:25.732" v="396" actId="26606"/>
        <pc:sldMkLst>
          <pc:docMk/>
          <pc:sldMk cId="2610937007" sldId="256"/>
        </pc:sldMkLst>
        <pc:spChg chg="mod">
          <ac:chgData name="Luke Roach" userId="3c173453-1e89-4ab7-a897-c035ad6940d7" providerId="ADAL" clId="{878267AD-9938-48D1-AC80-A8916984C931}" dt="2022-11-23T11:33:25.732" v="396" actId="26606"/>
          <ac:spMkLst>
            <pc:docMk/>
            <pc:sldMk cId="2610937007" sldId="256"/>
            <ac:spMk id="2" creationId="{27181564-9A43-7B99-1A3B-BEDB8B70F1D4}"/>
          </ac:spMkLst>
        </pc:spChg>
        <pc:spChg chg="mod">
          <ac:chgData name="Luke Roach" userId="3c173453-1e89-4ab7-a897-c035ad6940d7" providerId="ADAL" clId="{878267AD-9938-48D1-AC80-A8916984C931}" dt="2022-11-23T11:33:25.732" v="396" actId="26606"/>
          <ac:spMkLst>
            <pc:docMk/>
            <pc:sldMk cId="2610937007" sldId="256"/>
            <ac:spMk id="3" creationId="{DC53E990-2A4C-C40A-1A32-5B96E10BF40C}"/>
          </ac:spMkLst>
        </pc:spChg>
        <pc:spChg chg="add">
          <ac:chgData name="Luke Roach" userId="3c173453-1e89-4ab7-a897-c035ad6940d7" providerId="ADAL" clId="{878267AD-9938-48D1-AC80-A8916984C931}" dt="2022-11-23T11:33:25.732" v="396" actId="26606"/>
          <ac:spMkLst>
            <pc:docMk/>
            <pc:sldMk cId="2610937007" sldId="256"/>
            <ac:spMk id="1031" creationId="{9B7AD9F6-8CE7-4299-8FC6-328F4DCD3FF9}"/>
          </ac:spMkLst>
        </pc:spChg>
        <pc:spChg chg="add">
          <ac:chgData name="Luke Roach" userId="3c173453-1e89-4ab7-a897-c035ad6940d7" providerId="ADAL" clId="{878267AD-9938-48D1-AC80-A8916984C931}" dt="2022-11-23T11:33:25.732" v="396" actId="26606"/>
          <ac:spMkLst>
            <pc:docMk/>
            <pc:sldMk cId="2610937007" sldId="256"/>
            <ac:spMk id="1033" creationId="{F49775AF-8896-43EE-92C6-83497D6DC56F}"/>
          </ac:spMkLst>
        </pc:spChg>
        <pc:picChg chg="add mod">
          <ac:chgData name="Luke Roach" userId="3c173453-1e89-4ab7-a897-c035ad6940d7" providerId="ADAL" clId="{878267AD-9938-48D1-AC80-A8916984C931}" dt="2022-11-23T11:33:25.732" v="396" actId="26606"/>
          <ac:picMkLst>
            <pc:docMk/>
            <pc:sldMk cId="2610937007" sldId="256"/>
            <ac:picMk id="1026" creationId="{6574DB66-0704-2072-B782-67EFB7C81E95}"/>
          </ac:picMkLst>
        </pc:picChg>
      </pc:sldChg>
      <pc:sldChg chg="addSp modSp mod setBg">
        <pc:chgData name="Luke Roach" userId="3c173453-1e89-4ab7-a897-c035ad6940d7" providerId="ADAL" clId="{878267AD-9938-48D1-AC80-A8916984C931}" dt="2022-11-23T11:33:46.997" v="400" actId="403"/>
        <pc:sldMkLst>
          <pc:docMk/>
          <pc:sldMk cId="4125514970" sldId="257"/>
        </pc:sldMkLst>
        <pc:spChg chg="mod">
          <ac:chgData name="Luke Roach" userId="3c173453-1e89-4ab7-a897-c035ad6940d7" providerId="ADAL" clId="{878267AD-9938-48D1-AC80-A8916984C931}" dt="2022-11-23T11:33:43.257" v="399" actId="26606"/>
          <ac:spMkLst>
            <pc:docMk/>
            <pc:sldMk cId="4125514970" sldId="257"/>
            <ac:spMk id="2" creationId="{2E77DC62-3601-085D-4E53-D97421CB34EE}"/>
          </ac:spMkLst>
        </pc:spChg>
        <pc:spChg chg="mod">
          <ac:chgData name="Luke Roach" userId="3c173453-1e89-4ab7-a897-c035ad6940d7" providerId="ADAL" clId="{878267AD-9938-48D1-AC80-A8916984C931}" dt="2022-11-23T11:33:46.997" v="400" actId="403"/>
          <ac:spMkLst>
            <pc:docMk/>
            <pc:sldMk cId="4125514970" sldId="257"/>
            <ac:spMk id="3" creationId="{DF89FF16-A462-961F-BCB3-E9248431D6B1}"/>
          </ac:spMkLst>
        </pc:spChg>
        <pc:spChg chg="add">
          <ac:chgData name="Luke Roach" userId="3c173453-1e89-4ab7-a897-c035ad6940d7" providerId="ADAL" clId="{878267AD-9938-48D1-AC80-A8916984C931}" dt="2022-11-23T11:33:43.257" v="399" actId="26606"/>
          <ac:spMkLst>
            <pc:docMk/>
            <pc:sldMk cId="4125514970" sldId="257"/>
            <ac:spMk id="9" creationId="{5D13CC36-B950-4F02-9BAF-9A7EB267398C}"/>
          </ac:spMkLst>
        </pc:spChg>
        <pc:spChg chg="add">
          <ac:chgData name="Luke Roach" userId="3c173453-1e89-4ab7-a897-c035ad6940d7" providerId="ADAL" clId="{878267AD-9938-48D1-AC80-A8916984C931}" dt="2022-11-23T11:33:43.257" v="399" actId="26606"/>
          <ac:spMkLst>
            <pc:docMk/>
            <pc:sldMk cId="4125514970" sldId="257"/>
            <ac:spMk id="11" creationId="{D1BDED99-B35B-4FEE-A274-8E8DB6FEEECF}"/>
          </ac:spMkLst>
        </pc:spChg>
        <pc:picChg chg="add">
          <ac:chgData name="Luke Roach" userId="3c173453-1e89-4ab7-a897-c035ad6940d7" providerId="ADAL" clId="{878267AD-9938-48D1-AC80-A8916984C931}" dt="2022-11-23T11:33:43.257" v="399" actId="26606"/>
          <ac:picMkLst>
            <pc:docMk/>
            <pc:sldMk cId="4125514970" sldId="257"/>
            <ac:picMk id="5" creationId="{8626E094-3B24-8F83-B7F6-67EC5B249B78}"/>
          </ac:picMkLst>
        </pc:picChg>
      </pc:sldChg>
      <pc:sldChg chg="addSp modSp mod setBg">
        <pc:chgData name="Luke Roach" userId="3c173453-1e89-4ab7-a897-c035ad6940d7" providerId="ADAL" clId="{878267AD-9938-48D1-AC80-A8916984C931}" dt="2022-11-23T11:34:18.169" v="403" actId="403"/>
        <pc:sldMkLst>
          <pc:docMk/>
          <pc:sldMk cId="3874819115" sldId="258"/>
        </pc:sldMkLst>
        <pc:spChg chg="mod">
          <ac:chgData name="Luke Roach" userId="3c173453-1e89-4ab7-a897-c035ad6940d7" providerId="ADAL" clId="{878267AD-9938-48D1-AC80-A8916984C931}" dt="2022-11-23T11:34:15.115" v="402" actId="26606"/>
          <ac:spMkLst>
            <pc:docMk/>
            <pc:sldMk cId="3874819115" sldId="258"/>
            <ac:spMk id="2" creationId="{9EC76793-850C-78A4-7E7D-79C86508CDC7}"/>
          </ac:spMkLst>
        </pc:spChg>
        <pc:spChg chg="mod">
          <ac:chgData name="Luke Roach" userId="3c173453-1e89-4ab7-a897-c035ad6940d7" providerId="ADAL" clId="{878267AD-9938-48D1-AC80-A8916984C931}" dt="2022-11-23T11:34:18.169" v="403" actId="403"/>
          <ac:spMkLst>
            <pc:docMk/>
            <pc:sldMk cId="3874819115" sldId="258"/>
            <ac:spMk id="3" creationId="{3CE76477-47DB-7542-5082-B98EF0895873}"/>
          </ac:spMkLst>
        </pc:spChg>
        <pc:spChg chg="add">
          <ac:chgData name="Luke Roach" userId="3c173453-1e89-4ab7-a897-c035ad6940d7" providerId="ADAL" clId="{878267AD-9938-48D1-AC80-A8916984C931}" dt="2022-11-23T11:34:15.115" v="402" actId="26606"/>
          <ac:spMkLst>
            <pc:docMk/>
            <pc:sldMk cId="3874819115" sldId="258"/>
            <ac:spMk id="2055" creationId="{D009D6D5-DAC2-4A8B-A17A-E206B9012D09}"/>
          </ac:spMkLst>
        </pc:spChg>
        <pc:picChg chg="add mod">
          <ac:chgData name="Luke Roach" userId="3c173453-1e89-4ab7-a897-c035ad6940d7" providerId="ADAL" clId="{878267AD-9938-48D1-AC80-A8916984C931}" dt="2022-11-23T11:34:15.115" v="402" actId="26606"/>
          <ac:picMkLst>
            <pc:docMk/>
            <pc:sldMk cId="3874819115" sldId="258"/>
            <ac:picMk id="2050" creationId="{E8B9BEE7-43A2-BA25-B44A-1604DE3D3282}"/>
          </ac:picMkLst>
        </pc:picChg>
      </pc:sldChg>
      <pc:sldChg chg="addSp modSp mod setBg">
        <pc:chgData name="Luke Roach" userId="3c173453-1e89-4ab7-a897-c035ad6940d7" providerId="ADAL" clId="{878267AD-9938-48D1-AC80-A8916984C931}" dt="2022-11-23T11:34:31.362" v="404" actId="26606"/>
        <pc:sldMkLst>
          <pc:docMk/>
          <pc:sldMk cId="1213901123" sldId="259"/>
        </pc:sldMkLst>
        <pc:spChg chg="mod">
          <ac:chgData name="Luke Roach" userId="3c173453-1e89-4ab7-a897-c035ad6940d7" providerId="ADAL" clId="{878267AD-9938-48D1-AC80-A8916984C931}" dt="2022-11-23T11:34:31.362" v="404" actId="26606"/>
          <ac:spMkLst>
            <pc:docMk/>
            <pc:sldMk cId="1213901123" sldId="259"/>
            <ac:spMk id="2" creationId="{9FF4BE53-358C-4C23-B5E5-B42A62849D56}"/>
          </ac:spMkLst>
        </pc:spChg>
        <pc:spChg chg="mod">
          <ac:chgData name="Luke Roach" userId="3c173453-1e89-4ab7-a897-c035ad6940d7" providerId="ADAL" clId="{878267AD-9938-48D1-AC80-A8916984C931}" dt="2022-11-23T11:34:31.362" v="404" actId="26606"/>
          <ac:spMkLst>
            <pc:docMk/>
            <pc:sldMk cId="1213901123" sldId="259"/>
            <ac:spMk id="3" creationId="{B8D637B1-2678-0F23-ADA0-3F9DFA7E70B4}"/>
          </ac:spMkLst>
        </pc:spChg>
        <pc:spChg chg="add">
          <ac:chgData name="Luke Roach" userId="3c173453-1e89-4ab7-a897-c035ad6940d7" providerId="ADAL" clId="{878267AD-9938-48D1-AC80-A8916984C931}" dt="2022-11-23T11:34:31.362" v="404" actId="26606"/>
          <ac:spMkLst>
            <pc:docMk/>
            <pc:sldMk cId="1213901123" sldId="259"/>
            <ac:spMk id="8" creationId="{777A147A-9ED8-46B4-8660-1B3C2AA880B5}"/>
          </ac:spMkLst>
        </pc:spChg>
        <pc:spChg chg="add">
          <ac:chgData name="Luke Roach" userId="3c173453-1e89-4ab7-a897-c035ad6940d7" providerId="ADAL" clId="{878267AD-9938-48D1-AC80-A8916984C931}" dt="2022-11-23T11:34:31.362" v="404" actId="26606"/>
          <ac:spMkLst>
            <pc:docMk/>
            <pc:sldMk cId="1213901123" sldId="259"/>
            <ac:spMk id="10" creationId="{5D6C15A0-C087-4593-8414-2B4EC1CDC3DE}"/>
          </ac:spMkLst>
        </pc:spChg>
      </pc:sldChg>
      <pc:sldChg chg="addSp modSp mod setBg">
        <pc:chgData name="Luke Roach" userId="3c173453-1e89-4ab7-a897-c035ad6940d7" providerId="ADAL" clId="{878267AD-9938-48D1-AC80-A8916984C931}" dt="2022-11-23T11:34:54.379" v="406" actId="403"/>
        <pc:sldMkLst>
          <pc:docMk/>
          <pc:sldMk cId="1863140662" sldId="260"/>
        </pc:sldMkLst>
        <pc:spChg chg="mod">
          <ac:chgData name="Luke Roach" userId="3c173453-1e89-4ab7-a897-c035ad6940d7" providerId="ADAL" clId="{878267AD-9938-48D1-AC80-A8916984C931}" dt="2022-11-23T11:34:50.809" v="405" actId="26606"/>
          <ac:spMkLst>
            <pc:docMk/>
            <pc:sldMk cId="1863140662" sldId="260"/>
            <ac:spMk id="2" creationId="{0C09C487-1E18-79C4-50C1-315C307195E9}"/>
          </ac:spMkLst>
        </pc:spChg>
        <pc:spChg chg="mod">
          <ac:chgData name="Luke Roach" userId="3c173453-1e89-4ab7-a897-c035ad6940d7" providerId="ADAL" clId="{878267AD-9938-48D1-AC80-A8916984C931}" dt="2022-11-23T11:34:54.379" v="406" actId="403"/>
          <ac:spMkLst>
            <pc:docMk/>
            <pc:sldMk cId="1863140662" sldId="260"/>
            <ac:spMk id="3" creationId="{DB0D4875-D9FD-E227-A27C-555227B50A1C}"/>
          </ac:spMkLst>
        </pc:spChg>
        <pc:spChg chg="add">
          <ac:chgData name="Luke Roach" userId="3c173453-1e89-4ab7-a897-c035ad6940d7" providerId="ADAL" clId="{878267AD-9938-48D1-AC80-A8916984C931}" dt="2022-11-23T11:34:50.809" v="405" actId="26606"/>
          <ac:spMkLst>
            <pc:docMk/>
            <pc:sldMk cId="1863140662" sldId="260"/>
            <ac:spMk id="8" creationId="{17718681-A12E-49D6-9925-DD7C68176D61}"/>
          </ac:spMkLst>
        </pc:spChg>
        <pc:spChg chg="add">
          <ac:chgData name="Luke Roach" userId="3c173453-1e89-4ab7-a897-c035ad6940d7" providerId="ADAL" clId="{878267AD-9938-48D1-AC80-A8916984C931}" dt="2022-11-23T11:34:50.809" v="405" actId="26606"/>
          <ac:spMkLst>
            <pc:docMk/>
            <pc:sldMk cId="1863140662" sldId="260"/>
            <ac:spMk id="10" creationId="{FBD77573-9EF2-4C35-8285-A1CF6FBB0EA5}"/>
          </ac:spMkLst>
        </pc:spChg>
      </pc:sldChg>
      <pc:sldChg chg="addSp modSp mod setBg">
        <pc:chgData name="Luke Roach" userId="3c173453-1e89-4ab7-a897-c035ad6940d7" providerId="ADAL" clId="{878267AD-9938-48D1-AC80-A8916984C931}" dt="2022-11-23T11:35:05.032" v="407" actId="26606"/>
        <pc:sldMkLst>
          <pc:docMk/>
          <pc:sldMk cId="4128662145" sldId="261"/>
        </pc:sldMkLst>
        <pc:spChg chg="mod">
          <ac:chgData name="Luke Roach" userId="3c173453-1e89-4ab7-a897-c035ad6940d7" providerId="ADAL" clId="{878267AD-9938-48D1-AC80-A8916984C931}" dt="2022-11-23T11:35:05.032" v="407" actId="26606"/>
          <ac:spMkLst>
            <pc:docMk/>
            <pc:sldMk cId="4128662145" sldId="261"/>
            <ac:spMk id="2" creationId="{369F4BE3-BF03-5ADB-A9F5-88886EDA54F5}"/>
          </ac:spMkLst>
        </pc:spChg>
        <pc:spChg chg="mod">
          <ac:chgData name="Luke Roach" userId="3c173453-1e89-4ab7-a897-c035ad6940d7" providerId="ADAL" clId="{878267AD-9938-48D1-AC80-A8916984C931}" dt="2022-11-23T11:35:05.032" v="407" actId="26606"/>
          <ac:spMkLst>
            <pc:docMk/>
            <pc:sldMk cId="4128662145" sldId="261"/>
            <ac:spMk id="3" creationId="{7B244125-3C9B-B112-A8F4-813829D3A8B0}"/>
          </ac:spMkLst>
        </pc:spChg>
        <pc:spChg chg="add">
          <ac:chgData name="Luke Roach" userId="3c173453-1e89-4ab7-a897-c035ad6940d7" providerId="ADAL" clId="{878267AD-9938-48D1-AC80-A8916984C931}" dt="2022-11-23T11:35:05.032" v="407" actId="26606"/>
          <ac:spMkLst>
            <pc:docMk/>
            <pc:sldMk cId="4128662145" sldId="261"/>
            <ac:spMk id="8" creationId="{777A147A-9ED8-46B4-8660-1B3C2AA880B5}"/>
          </ac:spMkLst>
        </pc:spChg>
        <pc:spChg chg="add">
          <ac:chgData name="Luke Roach" userId="3c173453-1e89-4ab7-a897-c035ad6940d7" providerId="ADAL" clId="{878267AD-9938-48D1-AC80-A8916984C931}" dt="2022-11-23T11:35:05.032" v="407" actId="26606"/>
          <ac:spMkLst>
            <pc:docMk/>
            <pc:sldMk cId="4128662145" sldId="261"/>
            <ac:spMk id="10" creationId="{5D6C15A0-C087-4593-8414-2B4EC1CDC3DE}"/>
          </ac:spMkLst>
        </pc:spChg>
      </pc:sldChg>
      <pc:sldChg chg="addSp modSp mod setBg">
        <pc:chgData name="Luke Roach" userId="3c173453-1e89-4ab7-a897-c035ad6940d7" providerId="ADAL" clId="{878267AD-9938-48D1-AC80-A8916984C931}" dt="2022-11-23T11:35:14.001" v="409" actId="403"/>
        <pc:sldMkLst>
          <pc:docMk/>
          <pc:sldMk cId="2885729356" sldId="262"/>
        </pc:sldMkLst>
        <pc:spChg chg="mod">
          <ac:chgData name="Luke Roach" userId="3c173453-1e89-4ab7-a897-c035ad6940d7" providerId="ADAL" clId="{878267AD-9938-48D1-AC80-A8916984C931}" dt="2022-11-23T11:35:11.583" v="408" actId="26606"/>
          <ac:spMkLst>
            <pc:docMk/>
            <pc:sldMk cId="2885729356" sldId="262"/>
            <ac:spMk id="2" creationId="{B9F723FA-C781-4C0E-2CE5-0EE54E88EBF4}"/>
          </ac:spMkLst>
        </pc:spChg>
        <pc:spChg chg="mod">
          <ac:chgData name="Luke Roach" userId="3c173453-1e89-4ab7-a897-c035ad6940d7" providerId="ADAL" clId="{878267AD-9938-48D1-AC80-A8916984C931}" dt="2022-11-23T11:35:14.001" v="409" actId="403"/>
          <ac:spMkLst>
            <pc:docMk/>
            <pc:sldMk cId="2885729356" sldId="262"/>
            <ac:spMk id="3" creationId="{91CAEC32-7928-25E8-DC97-56FAE37EB02D}"/>
          </ac:spMkLst>
        </pc:spChg>
        <pc:spChg chg="add">
          <ac:chgData name="Luke Roach" userId="3c173453-1e89-4ab7-a897-c035ad6940d7" providerId="ADAL" clId="{878267AD-9938-48D1-AC80-A8916984C931}" dt="2022-11-23T11:35:11.583" v="408" actId="26606"/>
          <ac:spMkLst>
            <pc:docMk/>
            <pc:sldMk cId="2885729356" sldId="262"/>
            <ac:spMk id="8" creationId="{12FB12AE-71D1-47FD-9AC3-EE2C07424534}"/>
          </ac:spMkLst>
        </pc:spChg>
        <pc:spChg chg="add">
          <ac:chgData name="Luke Roach" userId="3c173453-1e89-4ab7-a897-c035ad6940d7" providerId="ADAL" clId="{878267AD-9938-48D1-AC80-A8916984C931}" dt="2022-11-23T11:35:11.583" v="408" actId="26606"/>
          <ac:spMkLst>
            <pc:docMk/>
            <pc:sldMk cId="2885729356" sldId="262"/>
            <ac:spMk id="10" creationId="{64853C7E-3CBA-4464-865F-6044D94B1BE9}"/>
          </ac:spMkLst>
        </pc:spChg>
        <pc:spChg chg="add">
          <ac:chgData name="Luke Roach" userId="3c173453-1e89-4ab7-a897-c035ad6940d7" providerId="ADAL" clId="{878267AD-9938-48D1-AC80-A8916984C931}" dt="2022-11-23T11:35:11.583" v="408" actId="26606"/>
          <ac:spMkLst>
            <pc:docMk/>
            <pc:sldMk cId="2885729356" sldId="262"/>
            <ac:spMk id="12" creationId="{55EFEC59-B929-4851-9DEF-9106F27979A9}"/>
          </ac:spMkLst>
        </pc:spChg>
        <pc:spChg chg="add">
          <ac:chgData name="Luke Roach" userId="3c173453-1e89-4ab7-a897-c035ad6940d7" providerId="ADAL" clId="{878267AD-9938-48D1-AC80-A8916984C931}" dt="2022-11-23T11:35:11.583" v="408" actId="26606"/>
          <ac:spMkLst>
            <pc:docMk/>
            <pc:sldMk cId="2885729356" sldId="262"/>
            <ac:spMk id="14" creationId="{6C132392-D5FF-4588-8FA1-5BAD77BF6464}"/>
          </ac:spMkLst>
        </pc:spChg>
        <pc:spChg chg="add">
          <ac:chgData name="Luke Roach" userId="3c173453-1e89-4ab7-a897-c035ad6940d7" providerId="ADAL" clId="{878267AD-9938-48D1-AC80-A8916984C931}" dt="2022-11-23T11:35:11.583" v="408" actId="26606"/>
          <ac:spMkLst>
            <pc:docMk/>
            <pc:sldMk cId="2885729356" sldId="262"/>
            <ac:spMk id="16" creationId="{C7EAC045-695C-4E73-9B7C-AFD6FB22DA20}"/>
          </ac:spMkLst>
        </pc:spChg>
        <pc:spChg chg="add">
          <ac:chgData name="Luke Roach" userId="3c173453-1e89-4ab7-a897-c035ad6940d7" providerId="ADAL" clId="{878267AD-9938-48D1-AC80-A8916984C931}" dt="2022-11-23T11:35:11.583" v="408" actId="26606"/>
          <ac:spMkLst>
            <pc:docMk/>
            <pc:sldMk cId="2885729356" sldId="262"/>
            <ac:spMk id="18" creationId="{404A7A3A-BEAE-4BC6-A163-5D0E5F8C4669}"/>
          </ac:spMkLst>
        </pc:spChg>
        <pc:spChg chg="add">
          <ac:chgData name="Luke Roach" userId="3c173453-1e89-4ab7-a897-c035ad6940d7" providerId="ADAL" clId="{878267AD-9938-48D1-AC80-A8916984C931}" dt="2022-11-23T11:35:11.583" v="408" actId="26606"/>
          <ac:spMkLst>
            <pc:docMk/>
            <pc:sldMk cId="2885729356" sldId="262"/>
            <ac:spMk id="20" creationId="{12ED3B7D-405D-4DFA-8608-B6DE7467183E}"/>
          </ac:spMkLst>
        </pc:spChg>
      </pc:sldChg>
      <pc:sldChg chg="addSp modSp mod setBg">
        <pc:chgData name="Luke Roach" userId="3c173453-1e89-4ab7-a897-c035ad6940d7" providerId="ADAL" clId="{878267AD-9938-48D1-AC80-A8916984C931}" dt="2022-11-23T11:36:22.730" v="411" actId="26606"/>
        <pc:sldMkLst>
          <pc:docMk/>
          <pc:sldMk cId="3187288961" sldId="263"/>
        </pc:sldMkLst>
        <pc:spChg chg="mod">
          <ac:chgData name="Luke Roach" userId="3c173453-1e89-4ab7-a897-c035ad6940d7" providerId="ADAL" clId="{878267AD-9938-48D1-AC80-A8916984C931}" dt="2022-11-23T11:36:22.730" v="411" actId="26606"/>
          <ac:spMkLst>
            <pc:docMk/>
            <pc:sldMk cId="3187288961" sldId="263"/>
            <ac:spMk id="2" creationId="{14831555-1FFE-0E3D-EBEF-B33AC5A9E75E}"/>
          </ac:spMkLst>
        </pc:spChg>
        <pc:spChg chg="mod">
          <ac:chgData name="Luke Roach" userId="3c173453-1e89-4ab7-a897-c035ad6940d7" providerId="ADAL" clId="{878267AD-9938-48D1-AC80-A8916984C931}" dt="2022-11-23T11:36:22.730" v="411" actId="26606"/>
          <ac:spMkLst>
            <pc:docMk/>
            <pc:sldMk cId="3187288961" sldId="263"/>
            <ac:spMk id="3" creationId="{6AEEFDE6-0C90-8E33-232B-D83AEBDA8A44}"/>
          </ac:spMkLst>
        </pc:spChg>
        <pc:spChg chg="add">
          <ac:chgData name="Luke Roach" userId="3c173453-1e89-4ab7-a897-c035ad6940d7" providerId="ADAL" clId="{878267AD-9938-48D1-AC80-A8916984C931}" dt="2022-11-23T11:36:22.730" v="411" actId="26606"/>
          <ac:spMkLst>
            <pc:docMk/>
            <pc:sldMk cId="3187288961" sldId="263"/>
            <ac:spMk id="3079" creationId="{45D37F4E-DDB4-456B-97E0-9937730A039F}"/>
          </ac:spMkLst>
        </pc:spChg>
        <pc:spChg chg="add">
          <ac:chgData name="Luke Roach" userId="3c173453-1e89-4ab7-a897-c035ad6940d7" providerId="ADAL" clId="{878267AD-9938-48D1-AC80-A8916984C931}" dt="2022-11-23T11:36:22.730" v="411" actId="26606"/>
          <ac:spMkLst>
            <pc:docMk/>
            <pc:sldMk cId="3187288961" sldId="263"/>
            <ac:spMk id="3081" creationId="{B2DD41CD-8F47-4F56-AD12-4E2FF7696987}"/>
          </ac:spMkLst>
        </pc:spChg>
        <pc:picChg chg="add mod">
          <ac:chgData name="Luke Roach" userId="3c173453-1e89-4ab7-a897-c035ad6940d7" providerId="ADAL" clId="{878267AD-9938-48D1-AC80-A8916984C931}" dt="2022-11-23T11:36:22.730" v="411" actId="26606"/>
          <ac:picMkLst>
            <pc:docMk/>
            <pc:sldMk cId="3187288961" sldId="263"/>
            <ac:picMk id="3074" creationId="{3C0CD3AF-FD0D-33A9-C705-9480854A0CDC}"/>
          </ac:picMkLst>
        </pc:picChg>
      </pc:sldChg>
      <pc:sldChg chg="addSp modSp mod setBg">
        <pc:chgData name="Luke Roach" userId="3c173453-1e89-4ab7-a897-c035ad6940d7" providerId="ADAL" clId="{878267AD-9938-48D1-AC80-A8916984C931}" dt="2022-11-23T11:37:02.367" v="414" actId="403"/>
        <pc:sldMkLst>
          <pc:docMk/>
          <pc:sldMk cId="1538887446" sldId="266"/>
        </pc:sldMkLst>
        <pc:spChg chg="mod">
          <ac:chgData name="Luke Roach" userId="3c173453-1e89-4ab7-a897-c035ad6940d7" providerId="ADAL" clId="{878267AD-9938-48D1-AC80-A8916984C931}" dt="2022-11-23T11:36:58.204" v="413" actId="26606"/>
          <ac:spMkLst>
            <pc:docMk/>
            <pc:sldMk cId="1538887446" sldId="266"/>
            <ac:spMk id="2" creationId="{4D1196FB-4BB1-152D-1F7F-2D08B1E0E2C1}"/>
          </ac:spMkLst>
        </pc:spChg>
        <pc:spChg chg="mod">
          <ac:chgData name="Luke Roach" userId="3c173453-1e89-4ab7-a897-c035ad6940d7" providerId="ADAL" clId="{878267AD-9938-48D1-AC80-A8916984C931}" dt="2022-11-23T11:37:02.367" v="414" actId="403"/>
          <ac:spMkLst>
            <pc:docMk/>
            <pc:sldMk cId="1538887446" sldId="266"/>
            <ac:spMk id="3" creationId="{120A2C90-1D64-7EE2-15AE-5D491E2CA719}"/>
          </ac:spMkLst>
        </pc:spChg>
        <pc:spChg chg="add">
          <ac:chgData name="Luke Roach" userId="3c173453-1e89-4ab7-a897-c035ad6940d7" providerId="ADAL" clId="{878267AD-9938-48D1-AC80-A8916984C931}" dt="2022-11-23T11:36:58.204" v="413" actId="26606"/>
          <ac:spMkLst>
            <pc:docMk/>
            <pc:sldMk cId="1538887446" sldId="266"/>
            <ac:spMk id="4103" creationId="{D009D6D5-DAC2-4A8B-A17A-E206B9012D09}"/>
          </ac:spMkLst>
        </pc:spChg>
        <pc:picChg chg="add mod">
          <ac:chgData name="Luke Roach" userId="3c173453-1e89-4ab7-a897-c035ad6940d7" providerId="ADAL" clId="{878267AD-9938-48D1-AC80-A8916984C931}" dt="2022-11-23T11:36:58.204" v="413" actId="26606"/>
          <ac:picMkLst>
            <pc:docMk/>
            <pc:sldMk cId="1538887446" sldId="266"/>
            <ac:picMk id="4098" creationId="{EBB1E2CB-612E-6905-35D1-683762BD62F2}"/>
          </ac:picMkLst>
        </pc:picChg>
      </pc:sldChg>
      <pc:sldChg chg="addSp modSp new mod setBg">
        <pc:chgData name="Luke Roach" userId="3c173453-1e89-4ab7-a897-c035ad6940d7" providerId="ADAL" clId="{878267AD-9938-48D1-AC80-A8916984C931}" dt="2022-11-23T11:37:14.630" v="417" actId="403"/>
        <pc:sldMkLst>
          <pc:docMk/>
          <pc:sldMk cId="1455756489" sldId="267"/>
        </pc:sldMkLst>
        <pc:spChg chg="mod">
          <ac:chgData name="Luke Roach" userId="3c173453-1e89-4ab7-a897-c035ad6940d7" providerId="ADAL" clId="{878267AD-9938-48D1-AC80-A8916984C931}" dt="2022-11-23T11:37:08.506" v="415" actId="26606"/>
          <ac:spMkLst>
            <pc:docMk/>
            <pc:sldMk cId="1455756489" sldId="267"/>
            <ac:spMk id="2" creationId="{47605433-A969-4F79-26E1-F433E1781CD3}"/>
          </ac:spMkLst>
        </pc:spChg>
        <pc:spChg chg="mod">
          <ac:chgData name="Luke Roach" userId="3c173453-1e89-4ab7-a897-c035ad6940d7" providerId="ADAL" clId="{878267AD-9938-48D1-AC80-A8916984C931}" dt="2022-11-23T11:37:14.630" v="417" actId="403"/>
          <ac:spMkLst>
            <pc:docMk/>
            <pc:sldMk cId="1455756489" sldId="267"/>
            <ac:spMk id="3" creationId="{729986CD-D942-A449-ED4E-086BE25E8AC6}"/>
          </ac:spMkLst>
        </pc:spChg>
        <pc:spChg chg="add">
          <ac:chgData name="Luke Roach" userId="3c173453-1e89-4ab7-a897-c035ad6940d7" providerId="ADAL" clId="{878267AD-9938-48D1-AC80-A8916984C931}" dt="2022-11-23T11:37:08.506" v="415" actId="26606"/>
          <ac:spMkLst>
            <pc:docMk/>
            <pc:sldMk cId="1455756489" sldId="267"/>
            <ac:spMk id="8" creationId="{2B566528-1B12-4246-9431-5C2D7D081168}"/>
          </ac:spMkLst>
        </pc:spChg>
        <pc:spChg chg="add">
          <ac:chgData name="Luke Roach" userId="3c173453-1e89-4ab7-a897-c035ad6940d7" providerId="ADAL" clId="{878267AD-9938-48D1-AC80-A8916984C931}" dt="2022-11-23T11:37:08.506" v="415" actId="26606"/>
          <ac:spMkLst>
            <pc:docMk/>
            <pc:sldMk cId="1455756489" sldId="267"/>
            <ac:spMk id="10" creationId="{2E80C965-DB6D-4F81-9E9E-B027384D0BD6}"/>
          </ac:spMkLst>
        </pc:spChg>
        <pc:spChg chg="add">
          <ac:chgData name="Luke Roach" userId="3c173453-1e89-4ab7-a897-c035ad6940d7" providerId="ADAL" clId="{878267AD-9938-48D1-AC80-A8916984C931}" dt="2022-11-23T11:37:08.506" v="415" actId="26606"/>
          <ac:spMkLst>
            <pc:docMk/>
            <pc:sldMk cId="1455756489" sldId="267"/>
            <ac:spMk id="12" creationId="{A580F890-B085-4E95-96AA-55AEBEC5CE6E}"/>
          </ac:spMkLst>
        </pc:spChg>
        <pc:spChg chg="add">
          <ac:chgData name="Luke Roach" userId="3c173453-1e89-4ab7-a897-c035ad6940d7" providerId="ADAL" clId="{878267AD-9938-48D1-AC80-A8916984C931}" dt="2022-11-23T11:37:08.506" v="415" actId="26606"/>
          <ac:spMkLst>
            <pc:docMk/>
            <pc:sldMk cId="1455756489" sldId="267"/>
            <ac:spMk id="14" creationId="{D3F51FEB-38FB-4F6C-9F7B-2F2AFAB65463}"/>
          </ac:spMkLst>
        </pc:spChg>
        <pc:spChg chg="add">
          <ac:chgData name="Luke Roach" userId="3c173453-1e89-4ab7-a897-c035ad6940d7" providerId="ADAL" clId="{878267AD-9938-48D1-AC80-A8916984C931}" dt="2022-11-23T11:37:08.506" v="415" actId="26606"/>
          <ac:spMkLst>
            <pc:docMk/>
            <pc:sldMk cId="1455756489" sldId="267"/>
            <ac:spMk id="16" creationId="{1E547BA6-BAE0-43BB-A7CA-60F69CE252F0}"/>
          </ac:spMkLst>
        </pc:spChg>
      </pc:sldChg>
      <pc:sldChg chg="addSp modSp new mod setBg">
        <pc:chgData name="Luke Roach" userId="3c173453-1e89-4ab7-a897-c035ad6940d7" providerId="ADAL" clId="{878267AD-9938-48D1-AC80-A8916984C931}" dt="2022-11-23T11:38:52.744" v="419" actId="26606"/>
        <pc:sldMkLst>
          <pc:docMk/>
          <pc:sldMk cId="579838661" sldId="268"/>
        </pc:sldMkLst>
        <pc:spChg chg="mod">
          <ac:chgData name="Luke Roach" userId="3c173453-1e89-4ab7-a897-c035ad6940d7" providerId="ADAL" clId="{878267AD-9938-48D1-AC80-A8916984C931}" dt="2022-11-23T11:38:52.744" v="419" actId="26606"/>
          <ac:spMkLst>
            <pc:docMk/>
            <pc:sldMk cId="579838661" sldId="268"/>
            <ac:spMk id="2" creationId="{6EA9A890-0978-51A7-9111-F7DDF37086B4}"/>
          </ac:spMkLst>
        </pc:spChg>
        <pc:spChg chg="mod">
          <ac:chgData name="Luke Roach" userId="3c173453-1e89-4ab7-a897-c035ad6940d7" providerId="ADAL" clId="{878267AD-9938-48D1-AC80-A8916984C931}" dt="2022-11-23T11:38:52.744" v="419" actId="26606"/>
          <ac:spMkLst>
            <pc:docMk/>
            <pc:sldMk cId="579838661" sldId="268"/>
            <ac:spMk id="3" creationId="{812A1D68-9E37-848A-3E28-29EE2E52D3BC}"/>
          </ac:spMkLst>
        </pc:spChg>
        <pc:spChg chg="add">
          <ac:chgData name="Luke Roach" userId="3c173453-1e89-4ab7-a897-c035ad6940d7" providerId="ADAL" clId="{878267AD-9938-48D1-AC80-A8916984C931}" dt="2022-11-23T11:38:52.744" v="419" actId="26606"/>
          <ac:spMkLst>
            <pc:docMk/>
            <pc:sldMk cId="579838661" sldId="268"/>
            <ac:spMk id="5127" creationId="{2B566528-1B12-4246-9431-5C2D7D081168}"/>
          </ac:spMkLst>
        </pc:spChg>
        <pc:grpChg chg="add">
          <ac:chgData name="Luke Roach" userId="3c173453-1e89-4ab7-a897-c035ad6940d7" providerId="ADAL" clId="{878267AD-9938-48D1-AC80-A8916984C931}" dt="2022-11-23T11:38:52.744" v="419" actId="26606"/>
          <ac:grpSpMkLst>
            <pc:docMk/>
            <pc:sldMk cId="579838661" sldId="268"/>
            <ac:grpSpMk id="5129" creationId="{828A5161-06F1-46CF-8AD7-844680A59E13}"/>
          </ac:grpSpMkLst>
        </pc:grpChg>
        <pc:grpChg chg="add">
          <ac:chgData name="Luke Roach" userId="3c173453-1e89-4ab7-a897-c035ad6940d7" providerId="ADAL" clId="{878267AD-9938-48D1-AC80-A8916984C931}" dt="2022-11-23T11:38:52.744" v="419" actId="26606"/>
          <ac:grpSpMkLst>
            <pc:docMk/>
            <pc:sldMk cId="579838661" sldId="268"/>
            <ac:grpSpMk id="5133" creationId="{5995D10D-E9C9-47DB-AE7E-801FEF38F5C9}"/>
          </ac:grpSpMkLst>
        </pc:grpChg>
        <pc:picChg chg="add mod">
          <ac:chgData name="Luke Roach" userId="3c173453-1e89-4ab7-a897-c035ad6940d7" providerId="ADAL" clId="{878267AD-9938-48D1-AC80-A8916984C931}" dt="2022-11-23T11:38:52.744" v="419" actId="26606"/>
          <ac:picMkLst>
            <pc:docMk/>
            <pc:sldMk cId="579838661" sldId="268"/>
            <ac:picMk id="5122" creationId="{3748E546-651D-A413-3449-5D15F0E1CBE3}"/>
          </ac:picMkLst>
        </pc:picChg>
      </pc:sldChg>
      <pc:sldChg chg="addSp modSp new mod setBg">
        <pc:chgData name="Luke Roach" userId="3c173453-1e89-4ab7-a897-c035ad6940d7" providerId="ADAL" clId="{878267AD-9938-48D1-AC80-A8916984C931}" dt="2022-11-23T11:40:26.182" v="422" actId="403"/>
        <pc:sldMkLst>
          <pc:docMk/>
          <pc:sldMk cId="2367140711" sldId="269"/>
        </pc:sldMkLst>
        <pc:spChg chg="mod">
          <ac:chgData name="Luke Roach" userId="3c173453-1e89-4ab7-a897-c035ad6940d7" providerId="ADAL" clId="{878267AD-9938-48D1-AC80-A8916984C931}" dt="2022-11-23T11:40:17.719" v="421" actId="26606"/>
          <ac:spMkLst>
            <pc:docMk/>
            <pc:sldMk cId="2367140711" sldId="269"/>
            <ac:spMk id="2" creationId="{0BF9EA75-0DE8-770A-F858-7C7EA2F6CD71}"/>
          </ac:spMkLst>
        </pc:spChg>
        <pc:spChg chg="mod">
          <ac:chgData name="Luke Roach" userId="3c173453-1e89-4ab7-a897-c035ad6940d7" providerId="ADAL" clId="{878267AD-9938-48D1-AC80-A8916984C931}" dt="2022-11-23T11:40:26.182" v="422" actId="403"/>
          <ac:spMkLst>
            <pc:docMk/>
            <pc:sldMk cId="2367140711" sldId="269"/>
            <ac:spMk id="3" creationId="{1895FCB0-956A-1FC5-761E-D19BA42D43BD}"/>
          </ac:spMkLst>
        </pc:spChg>
        <pc:spChg chg="add">
          <ac:chgData name="Luke Roach" userId="3c173453-1e89-4ab7-a897-c035ad6940d7" providerId="ADAL" clId="{878267AD-9938-48D1-AC80-A8916984C931}" dt="2022-11-23T11:40:17.719" v="421" actId="26606"/>
          <ac:spMkLst>
            <pc:docMk/>
            <pc:sldMk cId="2367140711" sldId="269"/>
            <ac:spMk id="6151" creationId="{2B566528-1B12-4246-9431-5C2D7D081168}"/>
          </ac:spMkLst>
        </pc:spChg>
        <pc:grpChg chg="add">
          <ac:chgData name="Luke Roach" userId="3c173453-1e89-4ab7-a897-c035ad6940d7" providerId="ADAL" clId="{878267AD-9938-48D1-AC80-A8916984C931}" dt="2022-11-23T11:40:17.719" v="421" actId="26606"/>
          <ac:grpSpMkLst>
            <pc:docMk/>
            <pc:sldMk cId="2367140711" sldId="269"/>
            <ac:grpSpMk id="6153" creationId="{828A5161-06F1-46CF-8AD7-844680A59E13}"/>
          </ac:grpSpMkLst>
        </pc:grpChg>
        <pc:grpChg chg="add">
          <ac:chgData name="Luke Roach" userId="3c173453-1e89-4ab7-a897-c035ad6940d7" providerId="ADAL" clId="{878267AD-9938-48D1-AC80-A8916984C931}" dt="2022-11-23T11:40:17.719" v="421" actId="26606"/>
          <ac:grpSpMkLst>
            <pc:docMk/>
            <pc:sldMk cId="2367140711" sldId="269"/>
            <ac:grpSpMk id="6157" creationId="{5995D10D-E9C9-47DB-AE7E-801FEF38F5C9}"/>
          </ac:grpSpMkLst>
        </pc:grpChg>
        <pc:picChg chg="add mod">
          <ac:chgData name="Luke Roach" userId="3c173453-1e89-4ab7-a897-c035ad6940d7" providerId="ADAL" clId="{878267AD-9938-48D1-AC80-A8916984C931}" dt="2022-11-23T11:40:17.719" v="421" actId="26606"/>
          <ac:picMkLst>
            <pc:docMk/>
            <pc:sldMk cId="2367140711" sldId="269"/>
            <ac:picMk id="6146" creationId="{4DFE57BC-4AAF-4A40-6A86-1EB6B8F732D4}"/>
          </ac:picMkLst>
        </pc:picChg>
      </pc:sldChg>
      <pc:sldChg chg="addSp modSp new mod setBg">
        <pc:chgData name="Luke Roach" userId="3c173453-1e89-4ab7-a897-c035ad6940d7" providerId="ADAL" clId="{878267AD-9938-48D1-AC80-A8916984C931}" dt="2022-11-23T11:41:15.824" v="425" actId="403"/>
        <pc:sldMkLst>
          <pc:docMk/>
          <pc:sldMk cId="3424175486" sldId="270"/>
        </pc:sldMkLst>
        <pc:spChg chg="mod">
          <ac:chgData name="Luke Roach" userId="3c173453-1e89-4ab7-a897-c035ad6940d7" providerId="ADAL" clId="{878267AD-9938-48D1-AC80-A8916984C931}" dt="2022-11-23T11:41:13.208" v="424" actId="26606"/>
          <ac:spMkLst>
            <pc:docMk/>
            <pc:sldMk cId="3424175486" sldId="270"/>
            <ac:spMk id="2" creationId="{E39B6B5C-012E-32C8-539D-EEB71BE58733}"/>
          </ac:spMkLst>
        </pc:spChg>
        <pc:spChg chg="mod">
          <ac:chgData name="Luke Roach" userId="3c173453-1e89-4ab7-a897-c035ad6940d7" providerId="ADAL" clId="{878267AD-9938-48D1-AC80-A8916984C931}" dt="2022-11-23T11:41:15.824" v="425" actId="403"/>
          <ac:spMkLst>
            <pc:docMk/>
            <pc:sldMk cId="3424175486" sldId="270"/>
            <ac:spMk id="3" creationId="{CBD25FCB-8921-7085-DE18-43103D9605E4}"/>
          </ac:spMkLst>
        </pc:spChg>
        <pc:spChg chg="add">
          <ac:chgData name="Luke Roach" userId="3c173453-1e89-4ab7-a897-c035ad6940d7" providerId="ADAL" clId="{878267AD-9938-48D1-AC80-A8916984C931}" dt="2022-11-23T11:41:13.208" v="424" actId="26606"/>
          <ac:spMkLst>
            <pc:docMk/>
            <pc:sldMk cId="3424175486" sldId="270"/>
            <ac:spMk id="7175" creationId="{2B566528-1B12-4246-9431-5C2D7D081168}"/>
          </ac:spMkLst>
        </pc:spChg>
        <pc:grpChg chg="add">
          <ac:chgData name="Luke Roach" userId="3c173453-1e89-4ab7-a897-c035ad6940d7" providerId="ADAL" clId="{878267AD-9938-48D1-AC80-A8916984C931}" dt="2022-11-23T11:41:13.208" v="424" actId="26606"/>
          <ac:grpSpMkLst>
            <pc:docMk/>
            <pc:sldMk cId="3424175486" sldId="270"/>
            <ac:grpSpMk id="7177" creationId="{828A5161-06F1-46CF-8AD7-844680A59E13}"/>
          </ac:grpSpMkLst>
        </pc:grpChg>
        <pc:grpChg chg="add">
          <ac:chgData name="Luke Roach" userId="3c173453-1e89-4ab7-a897-c035ad6940d7" providerId="ADAL" clId="{878267AD-9938-48D1-AC80-A8916984C931}" dt="2022-11-23T11:41:13.208" v="424" actId="26606"/>
          <ac:grpSpMkLst>
            <pc:docMk/>
            <pc:sldMk cId="3424175486" sldId="270"/>
            <ac:grpSpMk id="7181" creationId="{5995D10D-E9C9-47DB-AE7E-801FEF38F5C9}"/>
          </ac:grpSpMkLst>
        </pc:grpChg>
        <pc:picChg chg="add mod">
          <ac:chgData name="Luke Roach" userId="3c173453-1e89-4ab7-a897-c035ad6940d7" providerId="ADAL" clId="{878267AD-9938-48D1-AC80-A8916984C931}" dt="2022-11-23T11:41:13.208" v="424" actId="26606"/>
          <ac:picMkLst>
            <pc:docMk/>
            <pc:sldMk cId="3424175486" sldId="270"/>
            <ac:picMk id="7170" creationId="{2493E151-9D1E-DE56-7504-6905E27C36E7}"/>
          </ac:picMkLst>
        </pc:picChg>
      </pc:sldChg>
      <pc:sldChg chg="addSp modSp new mod setBg">
        <pc:chgData name="Luke Roach" userId="3c173453-1e89-4ab7-a897-c035ad6940d7" providerId="ADAL" clId="{878267AD-9938-48D1-AC80-A8916984C931}" dt="2022-11-23T11:41:32.502" v="427" actId="403"/>
        <pc:sldMkLst>
          <pc:docMk/>
          <pc:sldMk cId="1026305033" sldId="271"/>
        </pc:sldMkLst>
        <pc:spChg chg="mod">
          <ac:chgData name="Luke Roach" userId="3c173453-1e89-4ab7-a897-c035ad6940d7" providerId="ADAL" clId="{878267AD-9938-48D1-AC80-A8916984C931}" dt="2022-11-23T11:41:30.188" v="426" actId="26606"/>
          <ac:spMkLst>
            <pc:docMk/>
            <pc:sldMk cId="1026305033" sldId="271"/>
            <ac:spMk id="2" creationId="{079BF981-01D3-9E0C-C642-F199B501692D}"/>
          </ac:spMkLst>
        </pc:spChg>
        <pc:spChg chg="mod">
          <ac:chgData name="Luke Roach" userId="3c173453-1e89-4ab7-a897-c035ad6940d7" providerId="ADAL" clId="{878267AD-9938-48D1-AC80-A8916984C931}" dt="2022-11-23T11:41:32.502" v="427" actId="403"/>
          <ac:spMkLst>
            <pc:docMk/>
            <pc:sldMk cId="1026305033" sldId="271"/>
            <ac:spMk id="3" creationId="{4504CB45-9AA3-6F79-B12C-C1CB7368DAB5}"/>
          </ac:spMkLst>
        </pc:spChg>
        <pc:spChg chg="add">
          <ac:chgData name="Luke Roach" userId="3c173453-1e89-4ab7-a897-c035ad6940d7" providerId="ADAL" clId="{878267AD-9938-48D1-AC80-A8916984C931}" dt="2022-11-23T11:41:30.188" v="426" actId="26606"/>
          <ac:spMkLst>
            <pc:docMk/>
            <pc:sldMk cId="1026305033" sldId="271"/>
            <ac:spMk id="8" creationId="{100EDD19-6802-4EC3-95CE-CFFAB042CFD6}"/>
          </ac:spMkLst>
        </pc:spChg>
        <pc:spChg chg="add">
          <ac:chgData name="Luke Roach" userId="3c173453-1e89-4ab7-a897-c035ad6940d7" providerId="ADAL" clId="{878267AD-9938-48D1-AC80-A8916984C931}" dt="2022-11-23T11:41:30.188" v="426" actId="26606"/>
          <ac:spMkLst>
            <pc:docMk/>
            <pc:sldMk cId="1026305033" sldId="271"/>
            <ac:spMk id="10" creationId="{DB17E863-922E-4C26-BD64-E8FD41D28661}"/>
          </ac:spMkLst>
        </pc:spChg>
      </pc:sldChg>
      <pc:sldChg chg="addSp modSp new mod setBg">
        <pc:chgData name="Luke Roach" userId="3c173453-1e89-4ab7-a897-c035ad6940d7" providerId="ADAL" clId="{878267AD-9938-48D1-AC80-A8916984C931}" dt="2022-11-23T11:41:46.388" v="428" actId="26606"/>
        <pc:sldMkLst>
          <pc:docMk/>
          <pc:sldMk cId="3610244520" sldId="272"/>
        </pc:sldMkLst>
        <pc:spChg chg="mod">
          <ac:chgData name="Luke Roach" userId="3c173453-1e89-4ab7-a897-c035ad6940d7" providerId="ADAL" clId="{878267AD-9938-48D1-AC80-A8916984C931}" dt="2022-11-23T11:41:46.388" v="428" actId="26606"/>
          <ac:spMkLst>
            <pc:docMk/>
            <pc:sldMk cId="3610244520" sldId="272"/>
            <ac:spMk id="2" creationId="{A423CC46-0F69-5BE0-387A-FA38280F35F8}"/>
          </ac:spMkLst>
        </pc:spChg>
        <pc:spChg chg="mod">
          <ac:chgData name="Luke Roach" userId="3c173453-1e89-4ab7-a897-c035ad6940d7" providerId="ADAL" clId="{878267AD-9938-48D1-AC80-A8916984C931}" dt="2022-11-23T11:41:46.388" v="428" actId="26606"/>
          <ac:spMkLst>
            <pc:docMk/>
            <pc:sldMk cId="3610244520" sldId="272"/>
            <ac:spMk id="3" creationId="{59284C49-B85C-5C3F-65BB-0B9C5AC654FF}"/>
          </ac:spMkLst>
        </pc:spChg>
        <pc:spChg chg="add">
          <ac:chgData name="Luke Roach" userId="3c173453-1e89-4ab7-a897-c035ad6940d7" providerId="ADAL" clId="{878267AD-9938-48D1-AC80-A8916984C931}" dt="2022-11-23T11:41:46.388" v="428" actId="26606"/>
          <ac:spMkLst>
            <pc:docMk/>
            <pc:sldMk cId="3610244520" sldId="272"/>
            <ac:spMk id="8" creationId="{777A147A-9ED8-46B4-8660-1B3C2AA880B5}"/>
          </ac:spMkLst>
        </pc:spChg>
        <pc:spChg chg="add">
          <ac:chgData name="Luke Roach" userId="3c173453-1e89-4ab7-a897-c035ad6940d7" providerId="ADAL" clId="{878267AD-9938-48D1-AC80-A8916984C931}" dt="2022-11-23T11:41:46.388" v="428" actId="26606"/>
          <ac:spMkLst>
            <pc:docMk/>
            <pc:sldMk cId="3610244520" sldId="272"/>
            <ac:spMk id="10" creationId="{5D6C15A0-C087-4593-8414-2B4EC1CDC3DE}"/>
          </ac:spMkLst>
        </pc:spChg>
      </pc:sldChg>
      <pc:sldChg chg="addSp modSp new mod setBg">
        <pc:chgData name="Luke Roach" userId="3c173453-1e89-4ab7-a897-c035ad6940d7" providerId="ADAL" clId="{878267AD-9938-48D1-AC80-A8916984C931}" dt="2022-11-23T11:42:45.036" v="430" actId="26606"/>
        <pc:sldMkLst>
          <pc:docMk/>
          <pc:sldMk cId="3706014840" sldId="273"/>
        </pc:sldMkLst>
        <pc:spChg chg="mod">
          <ac:chgData name="Luke Roach" userId="3c173453-1e89-4ab7-a897-c035ad6940d7" providerId="ADAL" clId="{878267AD-9938-48D1-AC80-A8916984C931}" dt="2022-11-23T11:42:45.036" v="430" actId="26606"/>
          <ac:spMkLst>
            <pc:docMk/>
            <pc:sldMk cId="3706014840" sldId="273"/>
            <ac:spMk id="2" creationId="{A09C8CAE-76B0-393A-28D8-80EAECA74DCF}"/>
          </ac:spMkLst>
        </pc:spChg>
        <pc:spChg chg="mod">
          <ac:chgData name="Luke Roach" userId="3c173453-1e89-4ab7-a897-c035ad6940d7" providerId="ADAL" clId="{878267AD-9938-48D1-AC80-A8916984C931}" dt="2022-11-23T11:42:45.036" v="430" actId="26606"/>
          <ac:spMkLst>
            <pc:docMk/>
            <pc:sldMk cId="3706014840" sldId="273"/>
            <ac:spMk id="3" creationId="{0FB64549-5A6F-993A-ABB7-482E521BAA74}"/>
          </ac:spMkLst>
        </pc:spChg>
        <pc:spChg chg="add">
          <ac:chgData name="Luke Roach" userId="3c173453-1e89-4ab7-a897-c035ad6940d7" providerId="ADAL" clId="{878267AD-9938-48D1-AC80-A8916984C931}" dt="2022-11-23T11:42:45.036" v="430" actId="26606"/>
          <ac:spMkLst>
            <pc:docMk/>
            <pc:sldMk cId="3706014840" sldId="273"/>
            <ac:spMk id="8199" creationId="{45D37F4E-DDB4-456B-97E0-9937730A039F}"/>
          </ac:spMkLst>
        </pc:spChg>
        <pc:spChg chg="add">
          <ac:chgData name="Luke Roach" userId="3c173453-1e89-4ab7-a897-c035ad6940d7" providerId="ADAL" clId="{878267AD-9938-48D1-AC80-A8916984C931}" dt="2022-11-23T11:42:45.036" v="430" actId="26606"/>
          <ac:spMkLst>
            <pc:docMk/>
            <pc:sldMk cId="3706014840" sldId="273"/>
            <ac:spMk id="8201" creationId="{B2DD41CD-8F47-4F56-AD12-4E2FF7696987}"/>
          </ac:spMkLst>
        </pc:spChg>
        <pc:picChg chg="add mod">
          <ac:chgData name="Luke Roach" userId="3c173453-1e89-4ab7-a897-c035ad6940d7" providerId="ADAL" clId="{878267AD-9938-48D1-AC80-A8916984C931}" dt="2022-11-23T11:42:45.036" v="430" actId="26606"/>
          <ac:picMkLst>
            <pc:docMk/>
            <pc:sldMk cId="3706014840" sldId="273"/>
            <ac:picMk id="8194" creationId="{A4FFAAFB-743A-AB49-4530-2497D5843D8F}"/>
          </ac:picMkLst>
        </pc:picChg>
      </pc:sldChg>
      <pc:sldChg chg="addSp modSp new mod setBg">
        <pc:chgData name="Luke Roach" userId="3c173453-1e89-4ab7-a897-c035ad6940d7" providerId="ADAL" clId="{878267AD-9938-48D1-AC80-A8916984C931}" dt="2022-11-23T11:43:30.202" v="433" actId="403"/>
        <pc:sldMkLst>
          <pc:docMk/>
          <pc:sldMk cId="670533191" sldId="274"/>
        </pc:sldMkLst>
        <pc:spChg chg="mod">
          <ac:chgData name="Luke Roach" userId="3c173453-1e89-4ab7-a897-c035ad6940d7" providerId="ADAL" clId="{878267AD-9938-48D1-AC80-A8916984C931}" dt="2022-11-23T11:43:25.583" v="432" actId="26606"/>
          <ac:spMkLst>
            <pc:docMk/>
            <pc:sldMk cId="670533191" sldId="274"/>
            <ac:spMk id="2" creationId="{0CD3DBEF-FEE6-12F1-D681-5863DBD50887}"/>
          </ac:spMkLst>
        </pc:spChg>
        <pc:spChg chg="mod">
          <ac:chgData name="Luke Roach" userId="3c173453-1e89-4ab7-a897-c035ad6940d7" providerId="ADAL" clId="{878267AD-9938-48D1-AC80-A8916984C931}" dt="2022-11-23T11:43:30.202" v="433" actId="403"/>
          <ac:spMkLst>
            <pc:docMk/>
            <pc:sldMk cId="670533191" sldId="274"/>
            <ac:spMk id="3" creationId="{CDF218F3-09FB-DFD4-981E-DF66437289EF}"/>
          </ac:spMkLst>
        </pc:spChg>
        <pc:spChg chg="add">
          <ac:chgData name="Luke Roach" userId="3c173453-1e89-4ab7-a897-c035ad6940d7" providerId="ADAL" clId="{878267AD-9938-48D1-AC80-A8916984C931}" dt="2022-11-23T11:43:25.583" v="432" actId="26606"/>
          <ac:spMkLst>
            <pc:docMk/>
            <pc:sldMk cId="670533191" sldId="274"/>
            <ac:spMk id="9223" creationId="{45D37F4E-DDB4-456B-97E0-9937730A039F}"/>
          </ac:spMkLst>
        </pc:spChg>
        <pc:spChg chg="add">
          <ac:chgData name="Luke Roach" userId="3c173453-1e89-4ab7-a897-c035ad6940d7" providerId="ADAL" clId="{878267AD-9938-48D1-AC80-A8916984C931}" dt="2022-11-23T11:43:25.583" v="432" actId="26606"/>
          <ac:spMkLst>
            <pc:docMk/>
            <pc:sldMk cId="670533191" sldId="274"/>
            <ac:spMk id="9225" creationId="{B2DD41CD-8F47-4F56-AD12-4E2FF7696987}"/>
          </ac:spMkLst>
        </pc:spChg>
        <pc:picChg chg="add mod">
          <ac:chgData name="Luke Roach" userId="3c173453-1e89-4ab7-a897-c035ad6940d7" providerId="ADAL" clId="{878267AD-9938-48D1-AC80-A8916984C931}" dt="2022-11-23T11:43:25.583" v="432" actId="26606"/>
          <ac:picMkLst>
            <pc:docMk/>
            <pc:sldMk cId="670533191" sldId="274"/>
            <ac:picMk id="9218" creationId="{CC7E8EEA-2F4B-853A-7DB3-AC5C1C05C948}"/>
          </ac:picMkLst>
        </pc:picChg>
      </pc:sldChg>
      <pc:sldChg chg="addSp modSp new mod setBg">
        <pc:chgData name="Luke Roach" userId="3c173453-1e89-4ab7-a897-c035ad6940d7" providerId="ADAL" clId="{878267AD-9938-48D1-AC80-A8916984C931}" dt="2022-11-23T11:47:24.474" v="434" actId="26606"/>
        <pc:sldMkLst>
          <pc:docMk/>
          <pc:sldMk cId="1390332598" sldId="275"/>
        </pc:sldMkLst>
        <pc:spChg chg="mod">
          <ac:chgData name="Luke Roach" userId="3c173453-1e89-4ab7-a897-c035ad6940d7" providerId="ADAL" clId="{878267AD-9938-48D1-AC80-A8916984C931}" dt="2022-11-23T11:47:24.474" v="434" actId="26606"/>
          <ac:spMkLst>
            <pc:docMk/>
            <pc:sldMk cId="1390332598" sldId="275"/>
            <ac:spMk id="2" creationId="{352608FF-66C1-BD7C-5033-FDA9F2AA9022}"/>
          </ac:spMkLst>
        </pc:spChg>
        <pc:spChg chg="mod">
          <ac:chgData name="Luke Roach" userId="3c173453-1e89-4ab7-a897-c035ad6940d7" providerId="ADAL" clId="{878267AD-9938-48D1-AC80-A8916984C931}" dt="2022-11-23T11:47:24.474" v="434" actId="26606"/>
          <ac:spMkLst>
            <pc:docMk/>
            <pc:sldMk cId="1390332598" sldId="275"/>
            <ac:spMk id="3" creationId="{33289BBF-55CB-D4C2-F3AE-58AA6847A0B9}"/>
          </ac:spMkLst>
        </pc:spChg>
        <pc:spChg chg="add">
          <ac:chgData name="Luke Roach" userId="3c173453-1e89-4ab7-a897-c035ad6940d7" providerId="ADAL" clId="{878267AD-9938-48D1-AC80-A8916984C931}" dt="2022-11-23T11:47:24.474" v="434" actId="26606"/>
          <ac:spMkLst>
            <pc:docMk/>
            <pc:sldMk cId="1390332598" sldId="275"/>
            <ac:spMk id="8" creationId="{777A147A-9ED8-46B4-8660-1B3C2AA880B5}"/>
          </ac:spMkLst>
        </pc:spChg>
        <pc:spChg chg="add">
          <ac:chgData name="Luke Roach" userId="3c173453-1e89-4ab7-a897-c035ad6940d7" providerId="ADAL" clId="{878267AD-9938-48D1-AC80-A8916984C931}" dt="2022-11-23T11:47:24.474" v="434" actId="26606"/>
          <ac:spMkLst>
            <pc:docMk/>
            <pc:sldMk cId="1390332598" sldId="275"/>
            <ac:spMk id="10" creationId="{5D6C15A0-C087-4593-8414-2B4EC1CDC3DE}"/>
          </ac:spMkLst>
        </pc:spChg>
      </pc:sldChg>
      <pc:sldChg chg="addSp modSp new mod setBg">
        <pc:chgData name="Luke Roach" userId="3c173453-1e89-4ab7-a897-c035ad6940d7" providerId="ADAL" clId="{878267AD-9938-48D1-AC80-A8916984C931}" dt="2022-11-23T11:47:53.877" v="436" actId="26606"/>
        <pc:sldMkLst>
          <pc:docMk/>
          <pc:sldMk cId="911594246" sldId="276"/>
        </pc:sldMkLst>
        <pc:spChg chg="mod">
          <ac:chgData name="Luke Roach" userId="3c173453-1e89-4ab7-a897-c035ad6940d7" providerId="ADAL" clId="{878267AD-9938-48D1-AC80-A8916984C931}" dt="2022-11-23T11:47:53.877" v="436" actId="26606"/>
          <ac:spMkLst>
            <pc:docMk/>
            <pc:sldMk cId="911594246" sldId="276"/>
            <ac:spMk id="2" creationId="{BEB0E156-A57F-ABF5-65AD-257AA4D9E468}"/>
          </ac:spMkLst>
        </pc:spChg>
        <pc:spChg chg="mod">
          <ac:chgData name="Luke Roach" userId="3c173453-1e89-4ab7-a897-c035ad6940d7" providerId="ADAL" clId="{878267AD-9938-48D1-AC80-A8916984C931}" dt="2022-11-23T11:47:53.877" v="436" actId="26606"/>
          <ac:spMkLst>
            <pc:docMk/>
            <pc:sldMk cId="911594246" sldId="276"/>
            <ac:spMk id="3" creationId="{E1F103A6-A4AC-4583-7517-E26EA643EB94}"/>
          </ac:spMkLst>
        </pc:spChg>
        <pc:spChg chg="add">
          <ac:chgData name="Luke Roach" userId="3c173453-1e89-4ab7-a897-c035ad6940d7" providerId="ADAL" clId="{878267AD-9938-48D1-AC80-A8916984C931}" dt="2022-11-23T11:47:53.877" v="436" actId="26606"/>
          <ac:spMkLst>
            <pc:docMk/>
            <pc:sldMk cId="911594246" sldId="276"/>
            <ac:spMk id="10247" creationId="{743AA782-23D1-4521-8CAD-47662984AA08}"/>
          </ac:spMkLst>
        </pc:spChg>
        <pc:spChg chg="add">
          <ac:chgData name="Luke Roach" userId="3c173453-1e89-4ab7-a897-c035ad6940d7" providerId="ADAL" clId="{878267AD-9938-48D1-AC80-A8916984C931}" dt="2022-11-23T11:47:53.877" v="436" actId="26606"/>
          <ac:spMkLst>
            <pc:docMk/>
            <pc:sldMk cId="911594246" sldId="276"/>
            <ac:spMk id="10249" creationId="{71877DBC-BB60-40F0-AC93-2ACDBAAE60CE}"/>
          </ac:spMkLst>
        </pc:spChg>
        <pc:picChg chg="add mod">
          <ac:chgData name="Luke Roach" userId="3c173453-1e89-4ab7-a897-c035ad6940d7" providerId="ADAL" clId="{878267AD-9938-48D1-AC80-A8916984C931}" dt="2022-11-23T11:47:53.877" v="436" actId="26606"/>
          <ac:picMkLst>
            <pc:docMk/>
            <pc:sldMk cId="911594246" sldId="276"/>
            <ac:picMk id="10242" creationId="{9A6F0D94-7805-BCFC-7BED-499B573852F8}"/>
          </ac:picMkLst>
        </pc:picChg>
      </pc:sldChg>
      <pc:sldChg chg="addSp delSp modSp new mod setBg">
        <pc:chgData name="Luke Roach" userId="3c173453-1e89-4ab7-a897-c035ad6940d7" providerId="ADAL" clId="{878267AD-9938-48D1-AC80-A8916984C931}" dt="2022-11-23T11:48:37.497" v="442" actId="26606"/>
        <pc:sldMkLst>
          <pc:docMk/>
          <pc:sldMk cId="64937623" sldId="277"/>
        </pc:sldMkLst>
        <pc:spChg chg="mod">
          <ac:chgData name="Luke Roach" userId="3c173453-1e89-4ab7-a897-c035ad6940d7" providerId="ADAL" clId="{878267AD-9938-48D1-AC80-A8916984C931}" dt="2022-11-23T11:48:37.497" v="442" actId="26606"/>
          <ac:spMkLst>
            <pc:docMk/>
            <pc:sldMk cId="64937623" sldId="277"/>
            <ac:spMk id="2" creationId="{5EDDB48B-2B7F-66E2-627A-6DBED2C412C1}"/>
          </ac:spMkLst>
        </pc:spChg>
        <pc:spChg chg="mod">
          <ac:chgData name="Luke Roach" userId="3c173453-1e89-4ab7-a897-c035ad6940d7" providerId="ADAL" clId="{878267AD-9938-48D1-AC80-A8916984C931}" dt="2022-11-23T11:48:37.497" v="442" actId="26606"/>
          <ac:spMkLst>
            <pc:docMk/>
            <pc:sldMk cId="64937623" sldId="277"/>
            <ac:spMk id="3" creationId="{F85CFE24-6753-2E33-7B9A-686A51E2DC11}"/>
          </ac:spMkLst>
        </pc:spChg>
        <pc:spChg chg="add del">
          <ac:chgData name="Luke Roach" userId="3c173453-1e89-4ab7-a897-c035ad6940d7" providerId="ADAL" clId="{878267AD-9938-48D1-AC80-A8916984C931}" dt="2022-11-23T11:48:13.095" v="438" actId="478"/>
          <ac:spMkLst>
            <pc:docMk/>
            <pc:sldMk cId="64937623" sldId="277"/>
            <ac:spMk id="4" creationId="{81CF6740-926E-04AE-1E35-845039D8D0A9}"/>
          </ac:spMkLst>
        </pc:spChg>
        <pc:spChg chg="add del">
          <ac:chgData name="Luke Roach" userId="3c173453-1e89-4ab7-a897-c035ad6940d7" providerId="ADAL" clId="{878267AD-9938-48D1-AC80-A8916984C931}" dt="2022-11-23T11:48:22.384" v="440" actId="478"/>
          <ac:spMkLst>
            <pc:docMk/>
            <pc:sldMk cId="64937623" sldId="277"/>
            <ac:spMk id="5" creationId="{CC960AF9-2655-46A7-F71B-34CF42EEB215}"/>
          </ac:spMkLst>
        </pc:spChg>
        <pc:spChg chg="add">
          <ac:chgData name="Luke Roach" userId="3c173453-1e89-4ab7-a897-c035ad6940d7" providerId="ADAL" clId="{878267AD-9938-48D1-AC80-A8916984C931}" dt="2022-11-23T11:48:37.497" v="442" actId="26606"/>
          <ac:spMkLst>
            <pc:docMk/>
            <pc:sldMk cId="64937623" sldId="277"/>
            <ac:spMk id="11275" creationId="{743AA782-23D1-4521-8CAD-47662984AA08}"/>
          </ac:spMkLst>
        </pc:spChg>
        <pc:spChg chg="add">
          <ac:chgData name="Luke Roach" userId="3c173453-1e89-4ab7-a897-c035ad6940d7" providerId="ADAL" clId="{878267AD-9938-48D1-AC80-A8916984C931}" dt="2022-11-23T11:48:37.497" v="442" actId="26606"/>
          <ac:spMkLst>
            <pc:docMk/>
            <pc:sldMk cId="64937623" sldId="277"/>
            <ac:spMk id="11277" creationId="{71877DBC-BB60-40F0-AC93-2ACDBAAE60CE}"/>
          </ac:spMkLst>
        </pc:spChg>
        <pc:picChg chg="add mod">
          <ac:chgData name="Luke Roach" userId="3c173453-1e89-4ab7-a897-c035ad6940d7" providerId="ADAL" clId="{878267AD-9938-48D1-AC80-A8916984C931}" dt="2022-11-23T11:48:37.497" v="442" actId="26606"/>
          <ac:picMkLst>
            <pc:docMk/>
            <pc:sldMk cId="64937623" sldId="277"/>
            <ac:picMk id="11270" creationId="{F3118AEB-7665-8DBE-D8B6-06D95AF4F551}"/>
          </ac:picMkLst>
        </pc:picChg>
      </pc:sldChg>
      <pc:sldChg chg="addSp modSp new mod setBg">
        <pc:chgData name="Luke Roach" userId="3c173453-1e89-4ab7-a897-c035ad6940d7" providerId="ADAL" clId="{878267AD-9938-48D1-AC80-A8916984C931}" dt="2022-11-23T11:52:51.870" v="444" actId="26606"/>
        <pc:sldMkLst>
          <pc:docMk/>
          <pc:sldMk cId="3531694214" sldId="278"/>
        </pc:sldMkLst>
        <pc:spChg chg="mod">
          <ac:chgData name="Luke Roach" userId="3c173453-1e89-4ab7-a897-c035ad6940d7" providerId="ADAL" clId="{878267AD-9938-48D1-AC80-A8916984C931}" dt="2022-11-23T11:52:51.870" v="444" actId="26606"/>
          <ac:spMkLst>
            <pc:docMk/>
            <pc:sldMk cId="3531694214" sldId="278"/>
            <ac:spMk id="2" creationId="{CE0652CA-55DE-D09F-3FB4-A8484AD471B5}"/>
          </ac:spMkLst>
        </pc:spChg>
        <pc:spChg chg="mod">
          <ac:chgData name="Luke Roach" userId="3c173453-1e89-4ab7-a897-c035ad6940d7" providerId="ADAL" clId="{878267AD-9938-48D1-AC80-A8916984C931}" dt="2022-11-23T11:52:51.870" v="444" actId="26606"/>
          <ac:spMkLst>
            <pc:docMk/>
            <pc:sldMk cId="3531694214" sldId="278"/>
            <ac:spMk id="3" creationId="{F5D99C88-ED85-0601-D90D-E867289EDFC9}"/>
          </ac:spMkLst>
        </pc:spChg>
        <pc:spChg chg="add">
          <ac:chgData name="Luke Roach" userId="3c173453-1e89-4ab7-a897-c035ad6940d7" providerId="ADAL" clId="{878267AD-9938-48D1-AC80-A8916984C931}" dt="2022-11-23T11:52:51.870" v="444" actId="26606"/>
          <ac:spMkLst>
            <pc:docMk/>
            <pc:sldMk cId="3531694214" sldId="278"/>
            <ac:spMk id="12295" creationId="{F13C74B1-5B17-4795-BED0-7140497B445A}"/>
          </ac:spMkLst>
        </pc:spChg>
        <pc:spChg chg="add">
          <ac:chgData name="Luke Roach" userId="3c173453-1e89-4ab7-a897-c035ad6940d7" providerId="ADAL" clId="{878267AD-9938-48D1-AC80-A8916984C931}" dt="2022-11-23T11:52:51.870" v="444" actId="26606"/>
          <ac:spMkLst>
            <pc:docMk/>
            <pc:sldMk cId="3531694214" sldId="278"/>
            <ac:spMk id="12297" creationId="{D4974D33-8DC5-464E-8C6D-BE58F0669C17}"/>
          </ac:spMkLst>
        </pc:spChg>
        <pc:picChg chg="add mod">
          <ac:chgData name="Luke Roach" userId="3c173453-1e89-4ab7-a897-c035ad6940d7" providerId="ADAL" clId="{878267AD-9938-48D1-AC80-A8916984C931}" dt="2022-11-23T11:52:51.870" v="444" actId="26606"/>
          <ac:picMkLst>
            <pc:docMk/>
            <pc:sldMk cId="3531694214" sldId="278"/>
            <ac:picMk id="12290" creationId="{C07F2D0E-0F02-0794-AD84-ED7ED33DA090}"/>
          </ac:picMkLst>
        </pc:picChg>
      </pc:sldChg>
      <pc:sldChg chg="addSp modSp new mod setBg">
        <pc:chgData name="Luke Roach" userId="3c173453-1e89-4ab7-a897-c035ad6940d7" providerId="ADAL" clId="{878267AD-9938-48D1-AC80-A8916984C931}" dt="2022-11-23T11:53:08.681" v="445" actId="26606"/>
        <pc:sldMkLst>
          <pc:docMk/>
          <pc:sldMk cId="2516850048" sldId="279"/>
        </pc:sldMkLst>
        <pc:spChg chg="mod">
          <ac:chgData name="Luke Roach" userId="3c173453-1e89-4ab7-a897-c035ad6940d7" providerId="ADAL" clId="{878267AD-9938-48D1-AC80-A8916984C931}" dt="2022-11-23T11:53:08.681" v="445" actId="26606"/>
          <ac:spMkLst>
            <pc:docMk/>
            <pc:sldMk cId="2516850048" sldId="279"/>
            <ac:spMk id="2" creationId="{0B5249C1-A1E0-6D82-26BC-A680B208D367}"/>
          </ac:spMkLst>
        </pc:spChg>
        <pc:spChg chg="mod">
          <ac:chgData name="Luke Roach" userId="3c173453-1e89-4ab7-a897-c035ad6940d7" providerId="ADAL" clId="{878267AD-9938-48D1-AC80-A8916984C931}" dt="2022-11-23T11:53:08.681" v="445" actId="26606"/>
          <ac:spMkLst>
            <pc:docMk/>
            <pc:sldMk cId="2516850048" sldId="279"/>
            <ac:spMk id="3" creationId="{2E177E9F-092C-22E6-1AFB-AA150FEF5AF2}"/>
          </ac:spMkLst>
        </pc:spChg>
        <pc:spChg chg="add">
          <ac:chgData name="Luke Roach" userId="3c173453-1e89-4ab7-a897-c035ad6940d7" providerId="ADAL" clId="{878267AD-9938-48D1-AC80-A8916984C931}" dt="2022-11-23T11:53:08.681" v="445" actId="26606"/>
          <ac:spMkLst>
            <pc:docMk/>
            <pc:sldMk cId="2516850048" sldId="279"/>
            <ac:spMk id="8" creationId="{081EA652-8C6A-4E69-BEB9-170809474553}"/>
          </ac:spMkLst>
        </pc:spChg>
        <pc:spChg chg="add">
          <ac:chgData name="Luke Roach" userId="3c173453-1e89-4ab7-a897-c035ad6940d7" providerId="ADAL" clId="{878267AD-9938-48D1-AC80-A8916984C931}" dt="2022-11-23T11:53:08.681" v="445" actId="26606"/>
          <ac:spMkLst>
            <pc:docMk/>
            <pc:sldMk cId="2516850048" sldId="279"/>
            <ac:spMk id="10" creationId="{5298780A-33B9-4EA2-8F67-DE68AD62841B}"/>
          </ac:spMkLst>
        </pc:spChg>
        <pc:spChg chg="add">
          <ac:chgData name="Luke Roach" userId="3c173453-1e89-4ab7-a897-c035ad6940d7" providerId="ADAL" clId="{878267AD-9938-48D1-AC80-A8916984C931}" dt="2022-11-23T11:53:08.681" v="445" actId="26606"/>
          <ac:spMkLst>
            <pc:docMk/>
            <pc:sldMk cId="2516850048" sldId="279"/>
            <ac:spMk id="12" creationId="{7F488E8B-4E1E-4402-8935-D4E6C02615C7}"/>
          </ac:spMkLst>
        </pc:spChg>
        <pc:cxnChg chg="add">
          <ac:chgData name="Luke Roach" userId="3c173453-1e89-4ab7-a897-c035ad6940d7" providerId="ADAL" clId="{878267AD-9938-48D1-AC80-A8916984C931}" dt="2022-11-23T11:53:08.681" v="445" actId="26606"/>
          <ac:cxnSpMkLst>
            <pc:docMk/>
            <pc:sldMk cId="2516850048" sldId="279"/>
            <ac:cxnSpMk id="14" creationId="{23AAC9B5-8015-485C-ACF9-A750390E9A56}"/>
          </ac:cxnSpMkLst>
        </pc:cxnChg>
      </pc:sldChg>
      <pc:sldChg chg="addSp modSp new mod setBg">
        <pc:chgData name="Luke Roach" userId="3c173453-1e89-4ab7-a897-c035ad6940d7" providerId="ADAL" clId="{878267AD-9938-48D1-AC80-A8916984C931}" dt="2022-11-23T11:53:12.872" v="446" actId="26606"/>
        <pc:sldMkLst>
          <pc:docMk/>
          <pc:sldMk cId="1789733611" sldId="280"/>
        </pc:sldMkLst>
        <pc:spChg chg="mod">
          <ac:chgData name="Luke Roach" userId="3c173453-1e89-4ab7-a897-c035ad6940d7" providerId="ADAL" clId="{878267AD-9938-48D1-AC80-A8916984C931}" dt="2022-11-23T11:53:12.872" v="446" actId="26606"/>
          <ac:spMkLst>
            <pc:docMk/>
            <pc:sldMk cId="1789733611" sldId="280"/>
            <ac:spMk id="2" creationId="{1C163EF0-4736-480D-93CC-BBEAFB832D27}"/>
          </ac:spMkLst>
        </pc:spChg>
        <pc:spChg chg="mod">
          <ac:chgData name="Luke Roach" userId="3c173453-1e89-4ab7-a897-c035ad6940d7" providerId="ADAL" clId="{878267AD-9938-48D1-AC80-A8916984C931}" dt="2022-11-23T11:53:12.872" v="446" actId="26606"/>
          <ac:spMkLst>
            <pc:docMk/>
            <pc:sldMk cId="1789733611" sldId="280"/>
            <ac:spMk id="3" creationId="{0C243059-EA5D-354F-CCD5-9400EACE3A2A}"/>
          </ac:spMkLst>
        </pc:spChg>
        <pc:spChg chg="add">
          <ac:chgData name="Luke Roach" userId="3c173453-1e89-4ab7-a897-c035ad6940d7" providerId="ADAL" clId="{878267AD-9938-48D1-AC80-A8916984C931}" dt="2022-11-23T11:53:12.872" v="446" actId="26606"/>
          <ac:spMkLst>
            <pc:docMk/>
            <pc:sldMk cId="1789733611" sldId="280"/>
            <ac:spMk id="8" creationId="{081EA652-8C6A-4E69-BEB9-170809474553}"/>
          </ac:spMkLst>
        </pc:spChg>
        <pc:spChg chg="add">
          <ac:chgData name="Luke Roach" userId="3c173453-1e89-4ab7-a897-c035ad6940d7" providerId="ADAL" clId="{878267AD-9938-48D1-AC80-A8916984C931}" dt="2022-11-23T11:53:12.872" v="446" actId="26606"/>
          <ac:spMkLst>
            <pc:docMk/>
            <pc:sldMk cId="1789733611" sldId="280"/>
            <ac:spMk id="10" creationId="{5298780A-33B9-4EA2-8F67-DE68AD62841B}"/>
          </ac:spMkLst>
        </pc:spChg>
        <pc:spChg chg="add">
          <ac:chgData name="Luke Roach" userId="3c173453-1e89-4ab7-a897-c035ad6940d7" providerId="ADAL" clId="{878267AD-9938-48D1-AC80-A8916984C931}" dt="2022-11-23T11:53:12.872" v="446" actId="26606"/>
          <ac:spMkLst>
            <pc:docMk/>
            <pc:sldMk cId="1789733611" sldId="280"/>
            <ac:spMk id="12" creationId="{7F488E8B-4E1E-4402-8935-D4E6C02615C7}"/>
          </ac:spMkLst>
        </pc:spChg>
        <pc:cxnChg chg="add">
          <ac:chgData name="Luke Roach" userId="3c173453-1e89-4ab7-a897-c035ad6940d7" providerId="ADAL" clId="{878267AD-9938-48D1-AC80-A8916984C931}" dt="2022-11-23T11:53:12.872" v="446" actId="26606"/>
          <ac:cxnSpMkLst>
            <pc:docMk/>
            <pc:sldMk cId="1789733611" sldId="280"/>
            <ac:cxnSpMk id="14" creationId="{23AAC9B5-8015-485C-ACF9-A750390E9A56}"/>
          </ac:cxnSpMkLst>
        </pc:cxnChg>
      </pc:sldChg>
      <pc:sldChg chg="addSp modSp new mod setBg">
        <pc:chgData name="Luke Roach" userId="3c173453-1e89-4ab7-a897-c035ad6940d7" providerId="ADAL" clId="{878267AD-9938-48D1-AC80-A8916984C931}" dt="2022-11-23T11:53:25.533" v="447" actId="26606"/>
        <pc:sldMkLst>
          <pc:docMk/>
          <pc:sldMk cId="1456045526" sldId="281"/>
        </pc:sldMkLst>
        <pc:spChg chg="mod">
          <ac:chgData name="Luke Roach" userId="3c173453-1e89-4ab7-a897-c035ad6940d7" providerId="ADAL" clId="{878267AD-9938-48D1-AC80-A8916984C931}" dt="2022-11-23T11:53:25.533" v="447" actId="26606"/>
          <ac:spMkLst>
            <pc:docMk/>
            <pc:sldMk cId="1456045526" sldId="281"/>
            <ac:spMk id="2" creationId="{265F03CE-1953-66A7-6C90-FA78CD0A7692}"/>
          </ac:spMkLst>
        </pc:spChg>
        <pc:spChg chg="mod">
          <ac:chgData name="Luke Roach" userId="3c173453-1e89-4ab7-a897-c035ad6940d7" providerId="ADAL" clId="{878267AD-9938-48D1-AC80-A8916984C931}" dt="2022-11-23T11:53:25.533" v="447" actId="26606"/>
          <ac:spMkLst>
            <pc:docMk/>
            <pc:sldMk cId="1456045526" sldId="281"/>
            <ac:spMk id="3" creationId="{7BD1705E-9BE6-0F09-0ED8-47D2CFB3EADB}"/>
          </ac:spMkLst>
        </pc:spChg>
        <pc:spChg chg="add">
          <ac:chgData name="Luke Roach" userId="3c173453-1e89-4ab7-a897-c035ad6940d7" providerId="ADAL" clId="{878267AD-9938-48D1-AC80-A8916984C931}" dt="2022-11-23T11:53:25.533" v="447" actId="26606"/>
          <ac:spMkLst>
            <pc:docMk/>
            <pc:sldMk cId="1456045526" sldId="281"/>
            <ac:spMk id="8" creationId="{081EA652-8C6A-4E69-BEB9-170809474553}"/>
          </ac:spMkLst>
        </pc:spChg>
        <pc:spChg chg="add">
          <ac:chgData name="Luke Roach" userId="3c173453-1e89-4ab7-a897-c035ad6940d7" providerId="ADAL" clId="{878267AD-9938-48D1-AC80-A8916984C931}" dt="2022-11-23T11:53:25.533" v="447" actId="26606"/>
          <ac:spMkLst>
            <pc:docMk/>
            <pc:sldMk cId="1456045526" sldId="281"/>
            <ac:spMk id="10" creationId="{5298780A-33B9-4EA2-8F67-DE68AD62841B}"/>
          </ac:spMkLst>
        </pc:spChg>
        <pc:spChg chg="add">
          <ac:chgData name="Luke Roach" userId="3c173453-1e89-4ab7-a897-c035ad6940d7" providerId="ADAL" clId="{878267AD-9938-48D1-AC80-A8916984C931}" dt="2022-11-23T11:53:25.533" v="447" actId="26606"/>
          <ac:spMkLst>
            <pc:docMk/>
            <pc:sldMk cId="1456045526" sldId="281"/>
            <ac:spMk id="12" creationId="{7F488E8B-4E1E-4402-8935-D4E6C02615C7}"/>
          </ac:spMkLst>
        </pc:spChg>
        <pc:cxnChg chg="add">
          <ac:chgData name="Luke Roach" userId="3c173453-1e89-4ab7-a897-c035ad6940d7" providerId="ADAL" clId="{878267AD-9938-48D1-AC80-A8916984C931}" dt="2022-11-23T11:53:25.533" v="447" actId="26606"/>
          <ac:cxnSpMkLst>
            <pc:docMk/>
            <pc:sldMk cId="1456045526" sldId="281"/>
            <ac:cxnSpMk id="14" creationId="{23AAC9B5-8015-485C-ACF9-A750390E9A56}"/>
          </ac:cxnSpMkLst>
        </pc:cxnChg>
      </pc:sldChg>
      <pc:sldChg chg="addSp modSp new mod setBg">
        <pc:chgData name="Luke Roach" userId="3c173453-1e89-4ab7-a897-c035ad6940d7" providerId="ADAL" clId="{878267AD-9938-48D1-AC80-A8916984C931}" dt="2022-11-23T11:53:39.141" v="448" actId="26606"/>
        <pc:sldMkLst>
          <pc:docMk/>
          <pc:sldMk cId="2208462787" sldId="282"/>
        </pc:sldMkLst>
        <pc:spChg chg="mod">
          <ac:chgData name="Luke Roach" userId="3c173453-1e89-4ab7-a897-c035ad6940d7" providerId="ADAL" clId="{878267AD-9938-48D1-AC80-A8916984C931}" dt="2022-11-23T11:53:39.141" v="448" actId="26606"/>
          <ac:spMkLst>
            <pc:docMk/>
            <pc:sldMk cId="2208462787" sldId="282"/>
            <ac:spMk id="2" creationId="{9D9A046A-3E9C-B0B8-9D85-4B4D6F3BF77A}"/>
          </ac:spMkLst>
        </pc:spChg>
        <pc:spChg chg="mod">
          <ac:chgData name="Luke Roach" userId="3c173453-1e89-4ab7-a897-c035ad6940d7" providerId="ADAL" clId="{878267AD-9938-48D1-AC80-A8916984C931}" dt="2022-11-23T11:53:39.141" v="448" actId="26606"/>
          <ac:spMkLst>
            <pc:docMk/>
            <pc:sldMk cId="2208462787" sldId="282"/>
            <ac:spMk id="3" creationId="{E432CE6D-7F73-97F8-F0F7-3B04FF201C1D}"/>
          </ac:spMkLst>
        </pc:spChg>
        <pc:spChg chg="add">
          <ac:chgData name="Luke Roach" userId="3c173453-1e89-4ab7-a897-c035ad6940d7" providerId="ADAL" clId="{878267AD-9938-48D1-AC80-A8916984C931}" dt="2022-11-23T11:53:39.141" v="448" actId="26606"/>
          <ac:spMkLst>
            <pc:docMk/>
            <pc:sldMk cId="2208462787" sldId="282"/>
            <ac:spMk id="8" creationId="{081EA652-8C6A-4E69-BEB9-170809474553}"/>
          </ac:spMkLst>
        </pc:spChg>
        <pc:spChg chg="add">
          <ac:chgData name="Luke Roach" userId="3c173453-1e89-4ab7-a897-c035ad6940d7" providerId="ADAL" clId="{878267AD-9938-48D1-AC80-A8916984C931}" dt="2022-11-23T11:53:39.141" v="448" actId="26606"/>
          <ac:spMkLst>
            <pc:docMk/>
            <pc:sldMk cId="2208462787" sldId="282"/>
            <ac:spMk id="10" creationId="{5298780A-33B9-4EA2-8F67-DE68AD62841B}"/>
          </ac:spMkLst>
        </pc:spChg>
        <pc:spChg chg="add">
          <ac:chgData name="Luke Roach" userId="3c173453-1e89-4ab7-a897-c035ad6940d7" providerId="ADAL" clId="{878267AD-9938-48D1-AC80-A8916984C931}" dt="2022-11-23T11:53:39.141" v="448" actId="26606"/>
          <ac:spMkLst>
            <pc:docMk/>
            <pc:sldMk cId="2208462787" sldId="282"/>
            <ac:spMk id="12" creationId="{7F488E8B-4E1E-4402-8935-D4E6C02615C7}"/>
          </ac:spMkLst>
        </pc:spChg>
        <pc:cxnChg chg="add">
          <ac:chgData name="Luke Roach" userId="3c173453-1e89-4ab7-a897-c035ad6940d7" providerId="ADAL" clId="{878267AD-9938-48D1-AC80-A8916984C931}" dt="2022-11-23T11:53:39.141" v="448" actId="26606"/>
          <ac:cxnSpMkLst>
            <pc:docMk/>
            <pc:sldMk cId="2208462787" sldId="282"/>
            <ac:cxnSpMk id="14" creationId="{23AAC9B5-8015-485C-ACF9-A750390E9A56}"/>
          </ac:cxnSpMkLst>
        </pc:cxnChg>
      </pc:sldChg>
      <pc:sldChg chg="addSp modSp new mod setBg">
        <pc:chgData name="Luke Roach" userId="3c173453-1e89-4ab7-a897-c035ad6940d7" providerId="ADAL" clId="{878267AD-9938-48D1-AC80-A8916984C931}" dt="2022-11-23T11:53:49.802" v="449" actId="26606"/>
        <pc:sldMkLst>
          <pc:docMk/>
          <pc:sldMk cId="3216515668" sldId="283"/>
        </pc:sldMkLst>
        <pc:spChg chg="mod">
          <ac:chgData name="Luke Roach" userId="3c173453-1e89-4ab7-a897-c035ad6940d7" providerId="ADAL" clId="{878267AD-9938-48D1-AC80-A8916984C931}" dt="2022-11-23T11:53:49.802" v="449" actId="26606"/>
          <ac:spMkLst>
            <pc:docMk/>
            <pc:sldMk cId="3216515668" sldId="283"/>
            <ac:spMk id="2" creationId="{02AE5190-A1B5-A023-B593-A687F5BA533C}"/>
          </ac:spMkLst>
        </pc:spChg>
        <pc:spChg chg="mod">
          <ac:chgData name="Luke Roach" userId="3c173453-1e89-4ab7-a897-c035ad6940d7" providerId="ADAL" clId="{878267AD-9938-48D1-AC80-A8916984C931}" dt="2022-11-23T11:53:49.802" v="449" actId="26606"/>
          <ac:spMkLst>
            <pc:docMk/>
            <pc:sldMk cId="3216515668" sldId="283"/>
            <ac:spMk id="3" creationId="{90A69990-5A21-82F3-13A9-D4D848C09789}"/>
          </ac:spMkLst>
        </pc:spChg>
        <pc:spChg chg="add">
          <ac:chgData name="Luke Roach" userId="3c173453-1e89-4ab7-a897-c035ad6940d7" providerId="ADAL" clId="{878267AD-9938-48D1-AC80-A8916984C931}" dt="2022-11-23T11:53:49.802" v="449" actId="26606"/>
          <ac:spMkLst>
            <pc:docMk/>
            <pc:sldMk cId="3216515668" sldId="283"/>
            <ac:spMk id="9" creationId="{D009D6D5-DAC2-4A8B-A17A-E206B9012D09}"/>
          </ac:spMkLst>
        </pc:spChg>
        <pc:picChg chg="add">
          <ac:chgData name="Luke Roach" userId="3c173453-1e89-4ab7-a897-c035ad6940d7" providerId="ADAL" clId="{878267AD-9938-48D1-AC80-A8916984C931}" dt="2022-11-23T11:53:49.802" v="449" actId="26606"/>
          <ac:picMkLst>
            <pc:docMk/>
            <pc:sldMk cId="3216515668" sldId="283"/>
            <ac:picMk id="5" creationId="{67445B91-9359-49E1-E37C-566776EF8FDA}"/>
          </ac:picMkLst>
        </pc:picChg>
      </pc:sldChg>
      <pc:sldChg chg="addSp delSp modSp new mod setBg">
        <pc:chgData name="Luke Roach" userId="3c173453-1e89-4ab7-a897-c035ad6940d7" providerId="ADAL" clId="{878267AD-9938-48D1-AC80-A8916984C931}" dt="2022-11-23T11:54:32.948" v="452" actId="26606"/>
        <pc:sldMkLst>
          <pc:docMk/>
          <pc:sldMk cId="724549766" sldId="284"/>
        </pc:sldMkLst>
        <pc:spChg chg="mod">
          <ac:chgData name="Luke Roach" userId="3c173453-1e89-4ab7-a897-c035ad6940d7" providerId="ADAL" clId="{878267AD-9938-48D1-AC80-A8916984C931}" dt="2022-11-23T11:54:32.948" v="452" actId="26606"/>
          <ac:spMkLst>
            <pc:docMk/>
            <pc:sldMk cId="724549766" sldId="284"/>
            <ac:spMk id="2" creationId="{23A4C1B3-E1C2-4F50-248F-CD59CBE8D0D9}"/>
          </ac:spMkLst>
        </pc:spChg>
        <pc:spChg chg="mod">
          <ac:chgData name="Luke Roach" userId="3c173453-1e89-4ab7-a897-c035ad6940d7" providerId="ADAL" clId="{878267AD-9938-48D1-AC80-A8916984C931}" dt="2022-11-23T11:54:32.948" v="452" actId="26606"/>
          <ac:spMkLst>
            <pc:docMk/>
            <pc:sldMk cId="724549766" sldId="284"/>
            <ac:spMk id="3" creationId="{419117AB-4023-18B9-BCCD-D74DDF75BA00}"/>
          </ac:spMkLst>
        </pc:spChg>
        <pc:spChg chg="add del">
          <ac:chgData name="Luke Roach" userId="3c173453-1e89-4ab7-a897-c035ad6940d7" providerId="ADAL" clId="{878267AD-9938-48D1-AC80-A8916984C931}" dt="2022-11-23T11:54:32.948" v="452" actId="26606"/>
          <ac:spMkLst>
            <pc:docMk/>
            <pc:sldMk cId="724549766" sldId="284"/>
            <ac:spMk id="8" creationId="{081EA652-8C6A-4E69-BEB9-170809474553}"/>
          </ac:spMkLst>
        </pc:spChg>
        <pc:spChg chg="add del">
          <ac:chgData name="Luke Roach" userId="3c173453-1e89-4ab7-a897-c035ad6940d7" providerId="ADAL" clId="{878267AD-9938-48D1-AC80-A8916984C931}" dt="2022-11-23T11:54:32.948" v="452" actId="26606"/>
          <ac:spMkLst>
            <pc:docMk/>
            <pc:sldMk cId="724549766" sldId="284"/>
            <ac:spMk id="10" creationId="{5298780A-33B9-4EA2-8F67-DE68AD62841B}"/>
          </ac:spMkLst>
        </pc:spChg>
        <pc:spChg chg="add del">
          <ac:chgData name="Luke Roach" userId="3c173453-1e89-4ab7-a897-c035ad6940d7" providerId="ADAL" clId="{878267AD-9938-48D1-AC80-A8916984C931}" dt="2022-11-23T11:54:32.948" v="452" actId="26606"/>
          <ac:spMkLst>
            <pc:docMk/>
            <pc:sldMk cId="724549766" sldId="284"/>
            <ac:spMk id="12" creationId="{7F488E8B-4E1E-4402-8935-D4E6C02615C7}"/>
          </ac:spMkLst>
        </pc:spChg>
        <pc:spChg chg="add">
          <ac:chgData name="Luke Roach" userId="3c173453-1e89-4ab7-a897-c035ad6940d7" providerId="ADAL" clId="{878267AD-9938-48D1-AC80-A8916984C931}" dt="2022-11-23T11:54:32.948" v="452" actId="26606"/>
          <ac:spMkLst>
            <pc:docMk/>
            <pc:sldMk cId="724549766" sldId="284"/>
            <ac:spMk id="13319" creationId="{D009D6D5-DAC2-4A8B-A17A-E206B9012D09}"/>
          </ac:spMkLst>
        </pc:spChg>
        <pc:picChg chg="add mod">
          <ac:chgData name="Luke Roach" userId="3c173453-1e89-4ab7-a897-c035ad6940d7" providerId="ADAL" clId="{878267AD-9938-48D1-AC80-A8916984C931}" dt="2022-11-23T11:54:32.948" v="452" actId="26606"/>
          <ac:picMkLst>
            <pc:docMk/>
            <pc:sldMk cId="724549766" sldId="284"/>
            <ac:picMk id="13314" creationId="{93688A51-C213-D4DF-2E29-475E802E7625}"/>
          </ac:picMkLst>
        </pc:picChg>
      </pc:sldChg>
      <pc:sldChg chg="addSp delSp modSp new mod setBg">
        <pc:chgData name="Luke Roach" userId="3c173453-1e89-4ab7-a897-c035ad6940d7" providerId="ADAL" clId="{878267AD-9938-48D1-AC80-A8916984C931}" dt="2022-11-23T11:54:47.254" v="455" actId="26606"/>
        <pc:sldMkLst>
          <pc:docMk/>
          <pc:sldMk cId="486244346" sldId="285"/>
        </pc:sldMkLst>
        <pc:spChg chg="mod">
          <ac:chgData name="Luke Roach" userId="3c173453-1e89-4ab7-a897-c035ad6940d7" providerId="ADAL" clId="{878267AD-9938-48D1-AC80-A8916984C931}" dt="2022-11-23T11:54:47.254" v="455" actId="26606"/>
          <ac:spMkLst>
            <pc:docMk/>
            <pc:sldMk cId="486244346" sldId="285"/>
            <ac:spMk id="2" creationId="{1F3A2942-98F7-6894-B55C-6341B8CD4802}"/>
          </ac:spMkLst>
        </pc:spChg>
        <pc:spChg chg="mod">
          <ac:chgData name="Luke Roach" userId="3c173453-1e89-4ab7-a897-c035ad6940d7" providerId="ADAL" clId="{878267AD-9938-48D1-AC80-A8916984C931}" dt="2022-11-23T11:54:47.254" v="455" actId="26606"/>
          <ac:spMkLst>
            <pc:docMk/>
            <pc:sldMk cId="486244346" sldId="285"/>
            <ac:spMk id="3" creationId="{2AB8AF88-9CCE-73A4-14FE-F83671951CD0}"/>
          </ac:spMkLst>
        </pc:spChg>
        <pc:spChg chg="add del">
          <ac:chgData name="Luke Roach" userId="3c173453-1e89-4ab7-a897-c035ad6940d7" providerId="ADAL" clId="{878267AD-9938-48D1-AC80-A8916984C931}" dt="2022-11-23T11:54:47.239" v="454" actId="26606"/>
          <ac:spMkLst>
            <pc:docMk/>
            <pc:sldMk cId="486244346" sldId="285"/>
            <ac:spMk id="8" creationId="{081EA652-8C6A-4E69-BEB9-170809474553}"/>
          </ac:spMkLst>
        </pc:spChg>
        <pc:spChg chg="add">
          <ac:chgData name="Luke Roach" userId="3c173453-1e89-4ab7-a897-c035ad6940d7" providerId="ADAL" clId="{878267AD-9938-48D1-AC80-A8916984C931}" dt="2022-11-23T11:54:47.254" v="455" actId="26606"/>
          <ac:spMkLst>
            <pc:docMk/>
            <pc:sldMk cId="486244346" sldId="285"/>
            <ac:spMk id="9" creationId="{D009D6D5-DAC2-4A8B-A17A-E206B9012D09}"/>
          </ac:spMkLst>
        </pc:spChg>
        <pc:spChg chg="add del">
          <ac:chgData name="Luke Roach" userId="3c173453-1e89-4ab7-a897-c035ad6940d7" providerId="ADAL" clId="{878267AD-9938-48D1-AC80-A8916984C931}" dt="2022-11-23T11:54:47.239" v="454" actId="26606"/>
          <ac:spMkLst>
            <pc:docMk/>
            <pc:sldMk cId="486244346" sldId="285"/>
            <ac:spMk id="10" creationId="{5298780A-33B9-4EA2-8F67-DE68AD62841B}"/>
          </ac:spMkLst>
        </pc:spChg>
        <pc:spChg chg="add del">
          <ac:chgData name="Luke Roach" userId="3c173453-1e89-4ab7-a897-c035ad6940d7" providerId="ADAL" clId="{878267AD-9938-48D1-AC80-A8916984C931}" dt="2022-11-23T11:54:47.239" v="454" actId="26606"/>
          <ac:spMkLst>
            <pc:docMk/>
            <pc:sldMk cId="486244346" sldId="285"/>
            <ac:spMk id="12" creationId="{7F488E8B-4E1E-4402-8935-D4E6C02615C7}"/>
          </ac:spMkLst>
        </pc:spChg>
        <pc:picChg chg="add">
          <ac:chgData name="Luke Roach" userId="3c173453-1e89-4ab7-a897-c035ad6940d7" providerId="ADAL" clId="{878267AD-9938-48D1-AC80-A8916984C931}" dt="2022-11-23T11:54:47.254" v="455" actId="26606"/>
          <ac:picMkLst>
            <pc:docMk/>
            <pc:sldMk cId="486244346" sldId="285"/>
            <ac:picMk id="5" creationId="{1249A76A-B6CD-1324-BEA9-CC26391032B4}"/>
          </ac:picMkLst>
        </pc:picChg>
      </pc:sldChg>
      <pc:sldChg chg="addSp delSp modSp new mod setBg">
        <pc:chgData name="Luke Roach" userId="3c173453-1e89-4ab7-a897-c035ad6940d7" providerId="ADAL" clId="{878267AD-9938-48D1-AC80-A8916984C931}" dt="2022-11-23T11:55:02.116" v="458" actId="26606"/>
        <pc:sldMkLst>
          <pc:docMk/>
          <pc:sldMk cId="1986797082" sldId="286"/>
        </pc:sldMkLst>
        <pc:spChg chg="mod">
          <ac:chgData name="Luke Roach" userId="3c173453-1e89-4ab7-a897-c035ad6940d7" providerId="ADAL" clId="{878267AD-9938-48D1-AC80-A8916984C931}" dt="2022-11-23T11:55:02.116" v="458" actId="26606"/>
          <ac:spMkLst>
            <pc:docMk/>
            <pc:sldMk cId="1986797082" sldId="286"/>
            <ac:spMk id="2" creationId="{E7D16C21-2992-7EAC-369C-12CF0684F5F6}"/>
          </ac:spMkLst>
        </pc:spChg>
        <pc:spChg chg="mod">
          <ac:chgData name="Luke Roach" userId="3c173453-1e89-4ab7-a897-c035ad6940d7" providerId="ADAL" clId="{878267AD-9938-48D1-AC80-A8916984C931}" dt="2022-11-23T11:55:02.116" v="458" actId="26606"/>
          <ac:spMkLst>
            <pc:docMk/>
            <pc:sldMk cId="1986797082" sldId="286"/>
            <ac:spMk id="3" creationId="{41F177CF-D867-B1B0-B65E-ECA5AB32DB29}"/>
          </ac:spMkLst>
        </pc:spChg>
        <pc:spChg chg="add">
          <ac:chgData name="Luke Roach" userId="3c173453-1e89-4ab7-a897-c035ad6940d7" providerId="ADAL" clId="{878267AD-9938-48D1-AC80-A8916984C931}" dt="2022-11-23T11:55:02.116" v="458" actId="26606"/>
          <ac:spMkLst>
            <pc:docMk/>
            <pc:sldMk cId="1986797082" sldId="286"/>
            <ac:spMk id="8" creationId="{081EA652-8C6A-4E69-BEB9-170809474553}"/>
          </ac:spMkLst>
        </pc:spChg>
        <pc:spChg chg="add del">
          <ac:chgData name="Luke Roach" userId="3c173453-1e89-4ab7-a897-c035ad6940d7" providerId="ADAL" clId="{878267AD-9938-48D1-AC80-A8916984C931}" dt="2022-11-23T11:55:02.100" v="457" actId="26606"/>
          <ac:spMkLst>
            <pc:docMk/>
            <pc:sldMk cId="1986797082" sldId="286"/>
            <ac:spMk id="9" creationId="{D009D6D5-DAC2-4A8B-A17A-E206B9012D09}"/>
          </ac:spMkLst>
        </pc:spChg>
        <pc:spChg chg="add">
          <ac:chgData name="Luke Roach" userId="3c173453-1e89-4ab7-a897-c035ad6940d7" providerId="ADAL" clId="{878267AD-9938-48D1-AC80-A8916984C931}" dt="2022-11-23T11:55:02.116" v="458" actId="26606"/>
          <ac:spMkLst>
            <pc:docMk/>
            <pc:sldMk cId="1986797082" sldId="286"/>
            <ac:spMk id="10" creationId="{5298780A-33B9-4EA2-8F67-DE68AD62841B}"/>
          </ac:spMkLst>
        </pc:spChg>
        <pc:spChg chg="add">
          <ac:chgData name="Luke Roach" userId="3c173453-1e89-4ab7-a897-c035ad6940d7" providerId="ADAL" clId="{878267AD-9938-48D1-AC80-A8916984C931}" dt="2022-11-23T11:55:02.116" v="458" actId="26606"/>
          <ac:spMkLst>
            <pc:docMk/>
            <pc:sldMk cId="1986797082" sldId="286"/>
            <ac:spMk id="12" creationId="{7F488E8B-4E1E-4402-8935-D4E6C02615C7}"/>
          </ac:spMkLst>
        </pc:spChg>
        <pc:picChg chg="add del">
          <ac:chgData name="Luke Roach" userId="3c173453-1e89-4ab7-a897-c035ad6940d7" providerId="ADAL" clId="{878267AD-9938-48D1-AC80-A8916984C931}" dt="2022-11-23T11:55:02.100" v="457" actId="26606"/>
          <ac:picMkLst>
            <pc:docMk/>
            <pc:sldMk cId="1986797082" sldId="286"/>
            <ac:picMk id="5" creationId="{18088A97-177B-366D-4922-12881657F548}"/>
          </ac:picMkLst>
        </pc:picChg>
        <pc:cxnChg chg="add">
          <ac:chgData name="Luke Roach" userId="3c173453-1e89-4ab7-a897-c035ad6940d7" providerId="ADAL" clId="{878267AD-9938-48D1-AC80-A8916984C931}" dt="2022-11-23T11:55:02.116" v="458" actId="26606"/>
          <ac:cxnSpMkLst>
            <pc:docMk/>
            <pc:sldMk cId="1986797082" sldId="286"/>
            <ac:cxnSpMk id="14" creationId="{23AAC9B5-8015-485C-ACF9-A750390E9A56}"/>
          </ac:cxnSpMkLst>
        </pc:cxnChg>
      </pc:sldChg>
      <pc:sldChg chg="modSp new mod">
        <pc:chgData name="Luke Roach" userId="3c173453-1e89-4ab7-a897-c035ad6940d7" providerId="ADAL" clId="{878267AD-9938-48D1-AC80-A8916984C931}" dt="2022-11-23T12:06:50.068" v="473" actId="20577"/>
        <pc:sldMkLst>
          <pc:docMk/>
          <pc:sldMk cId="3395419866" sldId="287"/>
        </pc:sldMkLst>
        <pc:spChg chg="mod">
          <ac:chgData name="Luke Roach" userId="3c173453-1e89-4ab7-a897-c035ad6940d7" providerId="ADAL" clId="{878267AD-9938-48D1-AC80-A8916984C931}" dt="2022-11-23T12:06:50.068" v="473" actId="20577"/>
          <ac:spMkLst>
            <pc:docMk/>
            <pc:sldMk cId="3395419866" sldId="287"/>
            <ac:spMk id="2" creationId="{0A73848E-EED4-8C86-7921-E063280FF4F3}"/>
          </ac:spMkLst>
        </pc:spChg>
      </pc:sldChg>
      <pc:sldChg chg="addSp modSp new mod setBg">
        <pc:chgData name="Luke Roach" userId="3c173453-1e89-4ab7-a897-c035ad6940d7" providerId="ADAL" clId="{878267AD-9938-48D1-AC80-A8916984C931}" dt="2022-11-23T12:11:31.426" v="683" actId="403"/>
        <pc:sldMkLst>
          <pc:docMk/>
          <pc:sldMk cId="696600828" sldId="288"/>
        </pc:sldMkLst>
        <pc:spChg chg="mod">
          <ac:chgData name="Luke Roach" userId="3c173453-1e89-4ab7-a897-c035ad6940d7" providerId="ADAL" clId="{878267AD-9938-48D1-AC80-A8916984C931}" dt="2022-11-23T12:11:25.471" v="681" actId="26606"/>
          <ac:spMkLst>
            <pc:docMk/>
            <pc:sldMk cId="696600828" sldId="288"/>
            <ac:spMk id="2" creationId="{EFBC7262-79BD-378A-7D1F-AA88225B0675}"/>
          </ac:spMkLst>
        </pc:spChg>
        <pc:spChg chg="mod">
          <ac:chgData name="Luke Roach" userId="3c173453-1e89-4ab7-a897-c035ad6940d7" providerId="ADAL" clId="{878267AD-9938-48D1-AC80-A8916984C931}" dt="2022-11-23T12:11:31.426" v="683" actId="403"/>
          <ac:spMkLst>
            <pc:docMk/>
            <pc:sldMk cId="696600828" sldId="288"/>
            <ac:spMk id="3" creationId="{E78B49C5-417C-1867-C992-CC690488E057}"/>
          </ac:spMkLst>
        </pc:spChg>
        <pc:spChg chg="add">
          <ac:chgData name="Luke Roach" userId="3c173453-1e89-4ab7-a897-c035ad6940d7" providerId="ADAL" clId="{878267AD-9938-48D1-AC80-A8916984C931}" dt="2022-11-23T12:11:25.471" v="681" actId="26606"/>
          <ac:spMkLst>
            <pc:docMk/>
            <pc:sldMk cId="696600828" sldId="288"/>
            <ac:spMk id="8" creationId="{2B566528-1B12-4246-9431-5C2D7D081168}"/>
          </ac:spMkLst>
        </pc:spChg>
        <pc:spChg chg="add">
          <ac:chgData name="Luke Roach" userId="3c173453-1e89-4ab7-a897-c035ad6940d7" providerId="ADAL" clId="{878267AD-9938-48D1-AC80-A8916984C931}" dt="2022-11-23T12:11:25.471" v="681" actId="26606"/>
          <ac:spMkLst>
            <pc:docMk/>
            <pc:sldMk cId="696600828" sldId="288"/>
            <ac:spMk id="10" creationId="{2E80C965-DB6D-4F81-9E9E-B027384D0BD6}"/>
          </ac:spMkLst>
        </pc:spChg>
        <pc:spChg chg="add">
          <ac:chgData name="Luke Roach" userId="3c173453-1e89-4ab7-a897-c035ad6940d7" providerId="ADAL" clId="{878267AD-9938-48D1-AC80-A8916984C931}" dt="2022-11-23T12:11:25.471" v="681" actId="26606"/>
          <ac:spMkLst>
            <pc:docMk/>
            <pc:sldMk cId="696600828" sldId="288"/>
            <ac:spMk id="12" creationId="{A580F890-B085-4E95-96AA-55AEBEC5CE6E}"/>
          </ac:spMkLst>
        </pc:spChg>
        <pc:spChg chg="add">
          <ac:chgData name="Luke Roach" userId="3c173453-1e89-4ab7-a897-c035ad6940d7" providerId="ADAL" clId="{878267AD-9938-48D1-AC80-A8916984C931}" dt="2022-11-23T12:11:25.471" v="681" actId="26606"/>
          <ac:spMkLst>
            <pc:docMk/>
            <pc:sldMk cId="696600828" sldId="288"/>
            <ac:spMk id="14" creationId="{D3F51FEB-38FB-4F6C-9F7B-2F2AFAB65463}"/>
          </ac:spMkLst>
        </pc:spChg>
        <pc:spChg chg="add">
          <ac:chgData name="Luke Roach" userId="3c173453-1e89-4ab7-a897-c035ad6940d7" providerId="ADAL" clId="{878267AD-9938-48D1-AC80-A8916984C931}" dt="2022-11-23T12:11:25.471" v="681" actId="26606"/>
          <ac:spMkLst>
            <pc:docMk/>
            <pc:sldMk cId="696600828" sldId="288"/>
            <ac:spMk id="16" creationId="{1E547BA6-BAE0-43BB-A7CA-60F69CE252F0}"/>
          </ac:spMkLst>
        </pc:spChg>
      </pc:sldChg>
      <pc:sldChg chg="addSp modSp new mod setBg">
        <pc:chgData name="Luke Roach" userId="3c173453-1e89-4ab7-a897-c035ad6940d7" providerId="ADAL" clId="{878267AD-9938-48D1-AC80-A8916984C931}" dt="2022-11-23T12:11:39.805" v="686" actId="403"/>
        <pc:sldMkLst>
          <pc:docMk/>
          <pc:sldMk cId="3437693228" sldId="289"/>
        </pc:sldMkLst>
        <pc:spChg chg="mod">
          <ac:chgData name="Luke Roach" userId="3c173453-1e89-4ab7-a897-c035ad6940d7" providerId="ADAL" clId="{878267AD-9938-48D1-AC80-A8916984C931}" dt="2022-11-23T12:11:34.757" v="684" actId="26606"/>
          <ac:spMkLst>
            <pc:docMk/>
            <pc:sldMk cId="3437693228" sldId="289"/>
            <ac:spMk id="2" creationId="{AA7A8C9E-94BA-F9B3-2EAC-8080E250A41C}"/>
          </ac:spMkLst>
        </pc:spChg>
        <pc:spChg chg="mod">
          <ac:chgData name="Luke Roach" userId="3c173453-1e89-4ab7-a897-c035ad6940d7" providerId="ADAL" clId="{878267AD-9938-48D1-AC80-A8916984C931}" dt="2022-11-23T12:11:39.805" v="686" actId="403"/>
          <ac:spMkLst>
            <pc:docMk/>
            <pc:sldMk cId="3437693228" sldId="289"/>
            <ac:spMk id="3" creationId="{3979A340-E484-3EA8-61A0-A49589D351A4}"/>
          </ac:spMkLst>
        </pc:spChg>
        <pc:spChg chg="add">
          <ac:chgData name="Luke Roach" userId="3c173453-1e89-4ab7-a897-c035ad6940d7" providerId="ADAL" clId="{878267AD-9938-48D1-AC80-A8916984C931}" dt="2022-11-23T12:11:34.757" v="684" actId="26606"/>
          <ac:spMkLst>
            <pc:docMk/>
            <pc:sldMk cId="3437693228" sldId="289"/>
            <ac:spMk id="8" creationId="{2B566528-1B12-4246-9431-5C2D7D081168}"/>
          </ac:spMkLst>
        </pc:spChg>
        <pc:spChg chg="add">
          <ac:chgData name="Luke Roach" userId="3c173453-1e89-4ab7-a897-c035ad6940d7" providerId="ADAL" clId="{878267AD-9938-48D1-AC80-A8916984C931}" dt="2022-11-23T12:11:34.757" v="684" actId="26606"/>
          <ac:spMkLst>
            <pc:docMk/>
            <pc:sldMk cId="3437693228" sldId="289"/>
            <ac:spMk id="10" creationId="{2E80C965-DB6D-4F81-9E9E-B027384D0BD6}"/>
          </ac:spMkLst>
        </pc:spChg>
        <pc:spChg chg="add">
          <ac:chgData name="Luke Roach" userId="3c173453-1e89-4ab7-a897-c035ad6940d7" providerId="ADAL" clId="{878267AD-9938-48D1-AC80-A8916984C931}" dt="2022-11-23T12:11:34.757" v="684" actId="26606"/>
          <ac:spMkLst>
            <pc:docMk/>
            <pc:sldMk cId="3437693228" sldId="289"/>
            <ac:spMk id="12" creationId="{A580F890-B085-4E95-96AA-55AEBEC5CE6E}"/>
          </ac:spMkLst>
        </pc:spChg>
        <pc:spChg chg="add">
          <ac:chgData name="Luke Roach" userId="3c173453-1e89-4ab7-a897-c035ad6940d7" providerId="ADAL" clId="{878267AD-9938-48D1-AC80-A8916984C931}" dt="2022-11-23T12:11:34.757" v="684" actId="26606"/>
          <ac:spMkLst>
            <pc:docMk/>
            <pc:sldMk cId="3437693228" sldId="289"/>
            <ac:spMk id="14" creationId="{D3F51FEB-38FB-4F6C-9F7B-2F2AFAB65463}"/>
          </ac:spMkLst>
        </pc:spChg>
        <pc:spChg chg="add">
          <ac:chgData name="Luke Roach" userId="3c173453-1e89-4ab7-a897-c035ad6940d7" providerId="ADAL" clId="{878267AD-9938-48D1-AC80-A8916984C931}" dt="2022-11-23T12:11:34.757" v="684" actId="26606"/>
          <ac:spMkLst>
            <pc:docMk/>
            <pc:sldMk cId="3437693228" sldId="289"/>
            <ac:spMk id="16" creationId="{1E547BA6-BAE0-43BB-A7CA-60F69CE252F0}"/>
          </ac:spMkLst>
        </pc:spChg>
      </pc:sldChg>
      <pc:sldChg chg="addSp modSp new mod ord setBg">
        <pc:chgData name="Luke Roach" userId="3c173453-1e89-4ab7-a897-c035ad6940d7" providerId="ADAL" clId="{878267AD-9938-48D1-AC80-A8916984C931}" dt="2022-11-23T12:11:47.387" v="688" actId="403"/>
        <pc:sldMkLst>
          <pc:docMk/>
          <pc:sldMk cId="874810949" sldId="290"/>
        </pc:sldMkLst>
        <pc:spChg chg="mod">
          <ac:chgData name="Luke Roach" userId="3c173453-1e89-4ab7-a897-c035ad6940d7" providerId="ADAL" clId="{878267AD-9938-48D1-AC80-A8916984C931}" dt="2022-11-23T12:11:44.437" v="687" actId="26606"/>
          <ac:spMkLst>
            <pc:docMk/>
            <pc:sldMk cId="874810949" sldId="290"/>
            <ac:spMk id="2" creationId="{31472CE3-24E7-2783-1320-FC5BCBC14F9A}"/>
          </ac:spMkLst>
        </pc:spChg>
        <pc:spChg chg="mod">
          <ac:chgData name="Luke Roach" userId="3c173453-1e89-4ab7-a897-c035ad6940d7" providerId="ADAL" clId="{878267AD-9938-48D1-AC80-A8916984C931}" dt="2022-11-23T12:11:47.387" v="688" actId="403"/>
          <ac:spMkLst>
            <pc:docMk/>
            <pc:sldMk cId="874810949" sldId="290"/>
            <ac:spMk id="3" creationId="{7056CBAE-54D9-72AE-59CC-4226787966BA}"/>
          </ac:spMkLst>
        </pc:spChg>
        <pc:spChg chg="add">
          <ac:chgData name="Luke Roach" userId="3c173453-1e89-4ab7-a897-c035ad6940d7" providerId="ADAL" clId="{878267AD-9938-48D1-AC80-A8916984C931}" dt="2022-11-23T12:11:44.437" v="687" actId="26606"/>
          <ac:spMkLst>
            <pc:docMk/>
            <pc:sldMk cId="874810949" sldId="290"/>
            <ac:spMk id="8" creationId="{2B566528-1B12-4246-9431-5C2D7D081168}"/>
          </ac:spMkLst>
        </pc:spChg>
        <pc:spChg chg="add">
          <ac:chgData name="Luke Roach" userId="3c173453-1e89-4ab7-a897-c035ad6940d7" providerId="ADAL" clId="{878267AD-9938-48D1-AC80-A8916984C931}" dt="2022-11-23T12:11:44.437" v="687" actId="26606"/>
          <ac:spMkLst>
            <pc:docMk/>
            <pc:sldMk cId="874810949" sldId="290"/>
            <ac:spMk id="10" creationId="{2E80C965-DB6D-4F81-9E9E-B027384D0BD6}"/>
          </ac:spMkLst>
        </pc:spChg>
        <pc:spChg chg="add">
          <ac:chgData name="Luke Roach" userId="3c173453-1e89-4ab7-a897-c035ad6940d7" providerId="ADAL" clId="{878267AD-9938-48D1-AC80-A8916984C931}" dt="2022-11-23T12:11:44.437" v="687" actId="26606"/>
          <ac:spMkLst>
            <pc:docMk/>
            <pc:sldMk cId="874810949" sldId="290"/>
            <ac:spMk id="12" creationId="{A580F890-B085-4E95-96AA-55AEBEC5CE6E}"/>
          </ac:spMkLst>
        </pc:spChg>
        <pc:spChg chg="add">
          <ac:chgData name="Luke Roach" userId="3c173453-1e89-4ab7-a897-c035ad6940d7" providerId="ADAL" clId="{878267AD-9938-48D1-AC80-A8916984C931}" dt="2022-11-23T12:11:44.437" v="687" actId="26606"/>
          <ac:spMkLst>
            <pc:docMk/>
            <pc:sldMk cId="874810949" sldId="290"/>
            <ac:spMk id="14" creationId="{D3F51FEB-38FB-4F6C-9F7B-2F2AFAB65463}"/>
          </ac:spMkLst>
        </pc:spChg>
        <pc:spChg chg="add">
          <ac:chgData name="Luke Roach" userId="3c173453-1e89-4ab7-a897-c035ad6940d7" providerId="ADAL" clId="{878267AD-9938-48D1-AC80-A8916984C931}" dt="2022-11-23T12:11:44.437" v="687" actId="26606"/>
          <ac:spMkLst>
            <pc:docMk/>
            <pc:sldMk cId="874810949" sldId="290"/>
            <ac:spMk id="16" creationId="{1E547BA6-BAE0-43BB-A7CA-60F69CE252F0}"/>
          </ac:spMkLst>
        </pc:spChg>
      </pc:sldChg>
      <pc:sldChg chg="addSp delSp modSp new mod setBg setClrOvrMap">
        <pc:chgData name="Luke Roach" userId="3c173453-1e89-4ab7-a897-c035ad6940d7" providerId="ADAL" clId="{878267AD-9938-48D1-AC80-A8916984C931}" dt="2022-11-23T12:12:16.314" v="706" actId="26606"/>
        <pc:sldMkLst>
          <pc:docMk/>
          <pc:sldMk cId="4132137591" sldId="291"/>
        </pc:sldMkLst>
        <pc:spChg chg="mod">
          <ac:chgData name="Luke Roach" userId="3c173453-1e89-4ab7-a897-c035ad6940d7" providerId="ADAL" clId="{878267AD-9938-48D1-AC80-A8916984C931}" dt="2022-11-23T12:12:16.314" v="706" actId="26606"/>
          <ac:spMkLst>
            <pc:docMk/>
            <pc:sldMk cId="4132137591" sldId="291"/>
            <ac:spMk id="2" creationId="{C7808530-3837-4B6B-1CDA-85A6D606DE2E}"/>
          </ac:spMkLst>
        </pc:spChg>
        <pc:spChg chg="del mod">
          <ac:chgData name="Luke Roach" userId="3c173453-1e89-4ab7-a897-c035ad6940d7" providerId="ADAL" clId="{878267AD-9938-48D1-AC80-A8916984C931}" dt="2022-11-23T12:12:12.111" v="705" actId="478"/>
          <ac:spMkLst>
            <pc:docMk/>
            <pc:sldMk cId="4132137591" sldId="291"/>
            <ac:spMk id="3" creationId="{277C31B3-3DB2-C9F4-EC13-A10759E029EB}"/>
          </ac:spMkLst>
        </pc:spChg>
        <pc:spChg chg="add del">
          <ac:chgData name="Luke Roach" userId="3c173453-1e89-4ab7-a897-c035ad6940d7" providerId="ADAL" clId="{878267AD-9938-48D1-AC80-A8916984C931}" dt="2022-11-23T12:12:16.314" v="706" actId="26606"/>
          <ac:spMkLst>
            <pc:docMk/>
            <pc:sldMk cId="4132137591" sldId="291"/>
            <ac:spMk id="9" creationId="{2B566528-1B12-4246-9431-5C2D7D081168}"/>
          </ac:spMkLst>
        </pc:spChg>
        <pc:spChg chg="add del">
          <ac:chgData name="Luke Roach" userId="3c173453-1e89-4ab7-a897-c035ad6940d7" providerId="ADAL" clId="{878267AD-9938-48D1-AC80-A8916984C931}" dt="2022-11-23T12:12:16.314" v="706" actId="26606"/>
          <ac:spMkLst>
            <pc:docMk/>
            <pc:sldMk cId="4132137591" sldId="291"/>
            <ac:spMk id="11" creationId="{2E80C965-DB6D-4F81-9E9E-B027384D0BD6}"/>
          </ac:spMkLst>
        </pc:spChg>
        <pc:spChg chg="add del">
          <ac:chgData name="Luke Roach" userId="3c173453-1e89-4ab7-a897-c035ad6940d7" providerId="ADAL" clId="{878267AD-9938-48D1-AC80-A8916984C931}" dt="2022-11-23T12:12:16.314" v="706" actId="26606"/>
          <ac:spMkLst>
            <pc:docMk/>
            <pc:sldMk cId="4132137591" sldId="291"/>
            <ac:spMk id="13" creationId="{A580F890-B085-4E95-96AA-55AEBEC5CE6E}"/>
          </ac:spMkLst>
        </pc:spChg>
        <pc:spChg chg="add del">
          <ac:chgData name="Luke Roach" userId="3c173453-1e89-4ab7-a897-c035ad6940d7" providerId="ADAL" clId="{878267AD-9938-48D1-AC80-A8916984C931}" dt="2022-11-23T12:12:16.314" v="706" actId="26606"/>
          <ac:spMkLst>
            <pc:docMk/>
            <pc:sldMk cId="4132137591" sldId="291"/>
            <ac:spMk id="15" creationId="{D3F51FEB-38FB-4F6C-9F7B-2F2AFAB65463}"/>
          </ac:spMkLst>
        </pc:spChg>
        <pc:spChg chg="add del">
          <ac:chgData name="Luke Roach" userId="3c173453-1e89-4ab7-a897-c035ad6940d7" providerId="ADAL" clId="{878267AD-9938-48D1-AC80-A8916984C931}" dt="2022-11-23T12:12:16.314" v="706" actId="26606"/>
          <ac:spMkLst>
            <pc:docMk/>
            <pc:sldMk cId="4132137591" sldId="291"/>
            <ac:spMk id="17" creationId="{1E547BA6-BAE0-43BB-A7CA-60F69CE252F0}"/>
          </ac:spMkLst>
        </pc:spChg>
        <pc:spChg chg="add">
          <ac:chgData name="Luke Roach" userId="3c173453-1e89-4ab7-a897-c035ad6940d7" providerId="ADAL" clId="{878267AD-9938-48D1-AC80-A8916984C931}" dt="2022-11-23T12:12:16.314" v="706" actId="26606"/>
          <ac:spMkLst>
            <pc:docMk/>
            <pc:sldMk cId="4132137591" sldId="291"/>
            <ac:spMk id="22" creationId="{657F69E0-C4B0-4BEC-A689-4F8D877F05D4}"/>
          </ac:spMkLst>
        </pc:spChg>
        <pc:spChg chg="add">
          <ac:chgData name="Luke Roach" userId="3c173453-1e89-4ab7-a897-c035ad6940d7" providerId="ADAL" clId="{878267AD-9938-48D1-AC80-A8916984C931}" dt="2022-11-23T12:12:16.314" v="706" actId="26606"/>
          <ac:spMkLst>
            <pc:docMk/>
            <pc:sldMk cId="4132137591" sldId="291"/>
            <ac:spMk id="24" creationId="{9F6380B4-6A1C-481E-8408-B4E6C75B9B81}"/>
          </ac:spMkLst>
        </pc:spChg>
        <pc:picChg chg="add mod">
          <ac:chgData name="Luke Roach" userId="3c173453-1e89-4ab7-a897-c035ad6940d7" providerId="ADAL" clId="{878267AD-9938-48D1-AC80-A8916984C931}" dt="2022-11-23T12:12:16.314" v="706" actId="26606"/>
          <ac:picMkLst>
            <pc:docMk/>
            <pc:sldMk cId="4132137591" sldId="291"/>
            <ac:picMk id="5" creationId="{F6146CE5-53FE-64FF-4359-F037A5C3C2B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8B7DB-51AE-E12F-D1BF-C2549E3466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B94FCE-7FD7-A2F6-4114-E1D90B6A03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D56397-C6D2-8AFA-EF5F-9712EB0EB1E3}"/>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A5C397EF-0901-060F-AC6A-59CEBF38B7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645844-5666-DD01-769D-7CBB4138E4A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43071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A03B7-3727-7008-5782-8FBF233A40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7C27BB-F947-B7EB-5D40-E9206156C71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82EF1-0E93-5BEB-A24D-4AEA5F9DEA48}"/>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882D613F-7554-F12A-9C1D-1D4ED4108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FEDF0-D469-11D6-30F7-D270155ED85C}"/>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229895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B68BE-F16E-0CDA-8A7C-F85FA53880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369E79-F387-AC67-8E40-621EACBDE4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B325C1-6D9D-E10C-575F-C5FEC9D67838}"/>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74E01D99-F401-694D-C9C7-C51FCFC0A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5350F1-32B6-1C7D-2C55-0869F8204A7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447511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0188-0ACA-9B35-01BE-F3782AB09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119D5E-2582-1B26-91AD-71632A28D0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DC9D24D-D4E4-0ECA-32F8-7D79702734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9A346F-9932-AFC9-5F9D-FB57BEDF6DB2}"/>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6" name="Footer Placeholder 5">
            <a:extLst>
              <a:ext uri="{FF2B5EF4-FFF2-40B4-BE49-F238E27FC236}">
                <a16:creationId xmlns:a16="http://schemas.microsoft.com/office/drawing/2014/main" id="{A8675AAC-A0C5-B529-545A-2A0B3317E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362430-555C-9CC5-975F-03A08B06892A}"/>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80371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D1A0-76DD-B5FA-24E4-4C0387C771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797774-6065-1068-C31E-1330CD93DC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10EDE2-ADC0-4D56-2668-770277583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023A4C-9C43-F44A-8583-6FC4502C39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283944-19AC-AB03-C81D-6B32061B70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5A22B9-6D0D-71DB-A0C6-FF829697E20C}"/>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8" name="Footer Placeholder 7">
            <a:extLst>
              <a:ext uri="{FF2B5EF4-FFF2-40B4-BE49-F238E27FC236}">
                <a16:creationId xmlns:a16="http://schemas.microsoft.com/office/drawing/2014/main" id="{269A1256-8F10-E8CE-51E5-2488EB7FFD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8700F8-F7AC-FCEF-5FE3-B011D7571952}"/>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58992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24033-BB32-78F8-ED6F-5A3FFF2EF1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A3D651-9081-146C-8EC0-59FBBAC920DF}"/>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4" name="Footer Placeholder 3">
            <a:extLst>
              <a:ext uri="{FF2B5EF4-FFF2-40B4-BE49-F238E27FC236}">
                <a16:creationId xmlns:a16="http://schemas.microsoft.com/office/drawing/2014/main" id="{54CC2ED3-1DE1-35D3-A6FE-4B5E22C52B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46A70E-285C-4D8A-D7D5-2B89011850B4}"/>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858087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4FBBA8-8A61-46E6-8FCC-BF42DAAFD486}"/>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3" name="Footer Placeholder 2">
            <a:extLst>
              <a:ext uri="{FF2B5EF4-FFF2-40B4-BE49-F238E27FC236}">
                <a16:creationId xmlns:a16="http://schemas.microsoft.com/office/drawing/2014/main" id="{F54BFEC4-3A12-8BDE-274B-2FB15A005FA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5DA901-AFB8-51E7-8B46-FB84E60A39DF}"/>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005385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9CBD-F510-4E64-56D1-46EAE17466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880F5B-71EC-6D45-FA67-1D49862B9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F4661E-D37C-CF24-6F28-0CBC831101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F6DD26-E2B8-8D58-7284-443BBFA61B09}"/>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6" name="Footer Placeholder 5">
            <a:extLst>
              <a:ext uri="{FF2B5EF4-FFF2-40B4-BE49-F238E27FC236}">
                <a16:creationId xmlns:a16="http://schemas.microsoft.com/office/drawing/2014/main" id="{38BEE9AC-0347-4C2A-7206-1A8282217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12716-6350-3BD3-E892-1A6581018119}"/>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376387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85000-C96A-2084-ABB0-3F8DAC7B0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0C92EE-3375-3CD8-CD26-38913D95F5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A6EAB4-57E1-B2B4-C586-B42F9A868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7FBBF-221C-EA35-5EFE-B010488515A3}"/>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6" name="Footer Placeholder 5">
            <a:extLst>
              <a:ext uri="{FF2B5EF4-FFF2-40B4-BE49-F238E27FC236}">
                <a16:creationId xmlns:a16="http://schemas.microsoft.com/office/drawing/2014/main" id="{364675AA-0275-ED27-E5F0-3D86F4C8D8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C453A-88F4-AD8F-B754-8A7E311CF957}"/>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4112965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FA844-FD0F-EC85-C20A-3D0F96FC55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1F6FF7-4275-26FB-61E5-15C25772F8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276F6-4404-CB0A-E28C-146F199BE40E}"/>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FA2B2E0D-076B-4C0D-BB43-6EF042B68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2648B-1355-CC13-0503-3D2AE74D10B6}"/>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2276306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B622FC-ECFD-F4AB-B9F6-46284EBCDB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CCAE4D-5BB3-8429-24EF-176A15C79F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B530A-2CA8-167A-AA49-A061453C5C12}"/>
              </a:ext>
            </a:extLst>
          </p:cNvPr>
          <p:cNvSpPr>
            <a:spLocks noGrp="1"/>
          </p:cNvSpPr>
          <p:nvPr>
            <p:ph type="dt" sz="half" idx="10"/>
          </p:nvPr>
        </p:nvSpPr>
        <p:spPr/>
        <p:txBody>
          <a:body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BA59D1BB-41A8-698C-9A0C-208816CE3F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BFE90-5CF5-4C3D-6B95-B1D1F0B70915}"/>
              </a:ext>
            </a:extLst>
          </p:cNvPr>
          <p:cNvSpPr>
            <a:spLocks noGrp="1"/>
          </p:cNvSpPr>
          <p:nvPr>
            <p:ph type="sldNum" sz="quarter" idx="12"/>
          </p:nvPr>
        </p:nvSpPr>
        <p:spPr/>
        <p:txBody>
          <a:bodyPr/>
          <a:lstStyle/>
          <a:p>
            <a:fld id="{D39CC899-4C6D-4A3B-BED3-D213EF70F368}" type="slidenum">
              <a:rPr lang="en-GB" smtClean="0"/>
              <a:t>‹#›</a:t>
            </a:fld>
            <a:endParaRPr lang="en-GB"/>
          </a:p>
        </p:txBody>
      </p:sp>
    </p:spTree>
    <p:extLst>
      <p:ext uri="{BB962C8B-B14F-4D97-AF65-F5344CB8AC3E}">
        <p14:creationId xmlns:p14="http://schemas.microsoft.com/office/powerpoint/2010/main" val="1059328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C48B0-6ED7-B338-F37E-BA43A52BBF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66BDA5-627C-7E14-B127-2D4074BF9D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DA3883-EFA8-1003-DD80-978272C5CA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704382-FF06-44D7-B573-D62CA3C81009}" type="datetimeFigureOut">
              <a:rPr lang="en-GB" smtClean="0"/>
              <a:t>22/11/2022</a:t>
            </a:fld>
            <a:endParaRPr lang="en-GB"/>
          </a:p>
        </p:txBody>
      </p:sp>
      <p:sp>
        <p:nvSpPr>
          <p:cNvPr id="5" name="Footer Placeholder 4">
            <a:extLst>
              <a:ext uri="{FF2B5EF4-FFF2-40B4-BE49-F238E27FC236}">
                <a16:creationId xmlns:a16="http://schemas.microsoft.com/office/drawing/2014/main" id="{25507788-5474-C1EF-A9CB-47D864EA78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7898FD-AA05-65DD-A9FF-5CF2E1889F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9CC899-4C6D-4A3B-BED3-D213EF70F368}" type="slidenum">
              <a:rPr lang="en-GB" smtClean="0"/>
              <a:t>‹#›</a:t>
            </a:fld>
            <a:endParaRPr lang="en-GB"/>
          </a:p>
        </p:txBody>
      </p:sp>
    </p:spTree>
    <p:extLst>
      <p:ext uri="{BB962C8B-B14F-4D97-AF65-F5344CB8AC3E}">
        <p14:creationId xmlns:p14="http://schemas.microsoft.com/office/powerpoint/2010/main" val="3502942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81564-9A43-7B99-1A3B-BEDB8B70F1D4}"/>
              </a:ext>
            </a:extLst>
          </p:cNvPr>
          <p:cNvSpPr>
            <a:spLocks noGrp="1"/>
          </p:cNvSpPr>
          <p:nvPr>
            <p:ph type="ctrTitle"/>
          </p:nvPr>
        </p:nvSpPr>
        <p:spPr>
          <a:xfrm>
            <a:off x="890338" y="640080"/>
            <a:ext cx="3734014" cy="3566160"/>
          </a:xfrm>
        </p:spPr>
        <p:txBody>
          <a:bodyPr anchor="b">
            <a:normAutofit/>
          </a:bodyPr>
          <a:lstStyle/>
          <a:p>
            <a:pPr algn="l"/>
            <a:r>
              <a:rPr lang="en-GB" sz="5400"/>
              <a:t>Terrorism and Cybercrime</a:t>
            </a:r>
          </a:p>
        </p:txBody>
      </p:sp>
      <p:sp>
        <p:nvSpPr>
          <p:cNvPr id="3" name="Subtitle 2">
            <a:extLst>
              <a:ext uri="{FF2B5EF4-FFF2-40B4-BE49-F238E27FC236}">
                <a16:creationId xmlns:a16="http://schemas.microsoft.com/office/drawing/2014/main" id="{DC53E990-2A4C-C40A-1A32-5B96E10BF40C}"/>
              </a:ext>
            </a:extLst>
          </p:cNvPr>
          <p:cNvSpPr>
            <a:spLocks noGrp="1"/>
          </p:cNvSpPr>
          <p:nvPr>
            <p:ph type="subTitle" idx="1"/>
          </p:nvPr>
        </p:nvSpPr>
        <p:spPr>
          <a:xfrm>
            <a:off x="890339" y="4636008"/>
            <a:ext cx="3734014" cy="1572768"/>
          </a:xfrm>
        </p:spPr>
        <p:txBody>
          <a:bodyPr>
            <a:normAutofit/>
          </a:bodyPr>
          <a:lstStyle/>
          <a:p>
            <a:pPr algn="l"/>
            <a:r>
              <a:rPr lang="en-GB" sz="2200"/>
              <a:t>Week 7 - Technology as a Landscape for Criminality</a:t>
            </a:r>
          </a:p>
          <a:p>
            <a:pPr algn="l"/>
            <a:r>
              <a:rPr lang="en-GB" sz="2200" err="1"/>
              <a:t>Dr.</a:t>
            </a:r>
            <a:r>
              <a:rPr lang="en-GB" sz="2200"/>
              <a:t> Luke Roach</a:t>
            </a:r>
          </a:p>
          <a:p>
            <a:pPr algn="l"/>
            <a:r>
              <a:rPr lang="en-GB" sz="2200"/>
              <a:t>l.roach@uwtsd.ac.uk</a:t>
            </a:r>
          </a:p>
        </p:txBody>
      </p:sp>
      <p:sp>
        <p:nvSpPr>
          <p:cNvPr id="103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3 Benefits of Digital Technology in Business">
            <a:extLst>
              <a:ext uri="{FF2B5EF4-FFF2-40B4-BE49-F238E27FC236}">
                <a16:creationId xmlns:a16="http://schemas.microsoft.com/office/drawing/2014/main" id="{6574DB66-0704-2072-B782-67EFB7C81E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79" r="20595"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937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BC7262-79BD-378A-7D1F-AA88225B0675}"/>
              </a:ext>
            </a:extLst>
          </p:cNvPr>
          <p:cNvSpPr>
            <a:spLocks noGrp="1"/>
          </p:cNvSpPr>
          <p:nvPr>
            <p:ph type="title"/>
          </p:nvPr>
        </p:nvSpPr>
        <p:spPr>
          <a:xfrm>
            <a:off x="643467" y="321734"/>
            <a:ext cx="10905066" cy="1135737"/>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E78B49C5-417C-1867-C992-CC690488E057}"/>
              </a:ext>
            </a:extLst>
          </p:cNvPr>
          <p:cNvSpPr>
            <a:spLocks noGrp="1"/>
          </p:cNvSpPr>
          <p:nvPr>
            <p:ph idx="1"/>
          </p:nvPr>
        </p:nvSpPr>
        <p:spPr>
          <a:xfrm>
            <a:off x="643467" y="1782981"/>
            <a:ext cx="10905066" cy="4393982"/>
          </a:xfrm>
        </p:spPr>
        <p:txBody>
          <a:bodyPr>
            <a:normAutofit/>
          </a:bodyPr>
          <a:lstStyle/>
          <a:p>
            <a:pPr>
              <a:spcAft>
                <a:spcPts val="800"/>
              </a:spcAft>
            </a:pPr>
            <a:r>
              <a:rPr lang="en-GB" sz="2000" dirty="0">
                <a:effectLst/>
                <a:ea typeface="Calibri" panose="020F0502020204030204" pitchFamily="34" charset="0"/>
                <a:cs typeface="Calibri" panose="020F0502020204030204" pitchFamily="34" charset="0"/>
              </a:rPr>
              <a:t>Question:</a:t>
            </a:r>
          </a:p>
          <a:p>
            <a:pPr>
              <a:spcAft>
                <a:spcPts val="800"/>
              </a:spcAft>
            </a:pPr>
            <a:endParaRPr lang="en-GB" sz="2000" dirty="0">
              <a:ea typeface="Calibri" panose="020F0502020204030204" pitchFamily="34" charset="0"/>
              <a:cs typeface="Calibri" panose="020F0502020204030204" pitchFamily="34" charset="0"/>
            </a:endParaRPr>
          </a:p>
          <a:p>
            <a:pPr lvl="1">
              <a:spcAft>
                <a:spcPts val="800"/>
              </a:spcAft>
            </a:pPr>
            <a:r>
              <a:rPr lang="en-GB" sz="2800" dirty="0">
                <a:effectLst/>
                <a:ea typeface="Calibri" panose="020F0502020204030204" pitchFamily="34" charset="0"/>
                <a:cs typeface="Calibri" panose="020F0502020204030204" pitchFamily="34" charset="0"/>
              </a:rPr>
              <a:t>Produce an 8-10 minute individual recorded presentation, and a 1500 word supporting paper analysing Cybercrime and the development of networked technologies as a contemporary challenge for policing and their responses.</a:t>
            </a:r>
            <a:endParaRPr lang="en-GB" sz="2800" dirty="0">
              <a:effectLst/>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96600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7A8C9E-94BA-F9B3-2EAC-8080E250A41C}"/>
              </a:ext>
            </a:extLst>
          </p:cNvPr>
          <p:cNvSpPr>
            <a:spLocks noGrp="1"/>
          </p:cNvSpPr>
          <p:nvPr>
            <p:ph type="title"/>
          </p:nvPr>
        </p:nvSpPr>
        <p:spPr>
          <a:xfrm>
            <a:off x="643467" y="321734"/>
            <a:ext cx="10905066" cy="1135737"/>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3979A340-E484-3EA8-61A0-A49589D351A4}"/>
              </a:ext>
            </a:extLst>
          </p:cNvPr>
          <p:cNvSpPr>
            <a:spLocks noGrp="1"/>
          </p:cNvSpPr>
          <p:nvPr>
            <p:ph idx="1"/>
          </p:nvPr>
        </p:nvSpPr>
        <p:spPr>
          <a:xfrm>
            <a:off x="643467" y="1782981"/>
            <a:ext cx="10905066" cy="4393982"/>
          </a:xfrm>
        </p:spPr>
        <p:txBody>
          <a:bodyPr>
            <a:normAutofit/>
          </a:bodyPr>
          <a:lstStyle/>
          <a:p>
            <a:pPr>
              <a:spcAft>
                <a:spcPts val="800"/>
              </a:spcAft>
            </a:pPr>
            <a:r>
              <a:rPr lang="en-GB" dirty="0">
                <a:effectLst/>
                <a:ea typeface="Calibri" panose="020F0502020204030204" pitchFamily="34" charset="0"/>
                <a:cs typeface="Calibri" panose="020F0502020204030204" pitchFamily="34" charset="0"/>
              </a:rPr>
              <a:t>This is a very large topic, so feel free to narrow your discussion to one area like:</a:t>
            </a:r>
            <a:endParaRPr lang="en-GB"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Online spaces as a site for crime</a:t>
            </a:r>
            <a:endParaRPr lang="en-GB" sz="2800"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Use of networked technology in the globalisation of crime</a:t>
            </a:r>
            <a:endParaRPr lang="en-GB" sz="2800" dirty="0">
              <a:effectLst/>
              <a:ea typeface="Calibri" panose="020F0502020204030204" pitchFamily="34" charset="0"/>
              <a:cs typeface="Arial" panose="020B0604020202020204" pitchFamily="34" charset="0"/>
            </a:endParaRPr>
          </a:p>
          <a:p>
            <a:pPr lvl="1"/>
            <a:r>
              <a:rPr lang="en-GB" sz="2800" dirty="0">
                <a:effectLst/>
                <a:ea typeface="Calibri" panose="020F0502020204030204" pitchFamily="34" charset="0"/>
                <a:cs typeface="Calibri" panose="020F0502020204030204" pitchFamily="34" charset="0"/>
              </a:rPr>
              <a:t>Organised crime and the internet</a:t>
            </a:r>
            <a:endParaRPr lang="en-GB" sz="2800" dirty="0">
              <a:effectLst/>
              <a:ea typeface="Calibri" panose="020F0502020204030204" pitchFamily="34" charset="0"/>
              <a:cs typeface="Arial" panose="020B0604020202020204" pitchFamily="34" charset="0"/>
            </a:endParaRPr>
          </a:p>
          <a:p>
            <a:pPr lvl="1">
              <a:spcAft>
                <a:spcPts val="800"/>
              </a:spcAft>
            </a:pPr>
            <a:r>
              <a:rPr lang="en-GB" sz="2800" dirty="0">
                <a:effectLst/>
                <a:ea typeface="Calibri" panose="020F0502020204030204" pitchFamily="34" charset="0"/>
                <a:cs typeface="Calibri" panose="020F0502020204030204" pitchFamily="34" charset="0"/>
              </a:rPr>
              <a:t>Focus/title of your choice</a:t>
            </a:r>
            <a:endParaRPr lang="en-GB" sz="2800" dirty="0">
              <a:effectLst/>
              <a:ea typeface="Calibri" panose="020F050202020403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37693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472CE3-24E7-2783-1320-FC5BCBC14F9A}"/>
              </a:ext>
            </a:extLst>
          </p:cNvPr>
          <p:cNvSpPr>
            <a:spLocks noGrp="1"/>
          </p:cNvSpPr>
          <p:nvPr>
            <p:ph type="title"/>
          </p:nvPr>
        </p:nvSpPr>
        <p:spPr>
          <a:xfrm>
            <a:off x="643467" y="321734"/>
            <a:ext cx="10905066" cy="1135737"/>
          </a:xfrm>
        </p:spPr>
        <p:txBody>
          <a:bodyPr>
            <a:normAutofit/>
          </a:bodyPr>
          <a:lstStyle/>
          <a:p>
            <a:r>
              <a:rPr lang="en-GB" sz="3600"/>
              <a:t>Assignment 2</a:t>
            </a:r>
          </a:p>
        </p:txBody>
      </p:sp>
      <p:sp>
        <p:nvSpPr>
          <p:cNvPr id="3" name="Content Placeholder 2">
            <a:extLst>
              <a:ext uri="{FF2B5EF4-FFF2-40B4-BE49-F238E27FC236}">
                <a16:creationId xmlns:a16="http://schemas.microsoft.com/office/drawing/2014/main" id="{7056CBAE-54D9-72AE-59CC-4226787966BA}"/>
              </a:ext>
            </a:extLst>
          </p:cNvPr>
          <p:cNvSpPr>
            <a:spLocks noGrp="1"/>
          </p:cNvSpPr>
          <p:nvPr>
            <p:ph idx="1"/>
          </p:nvPr>
        </p:nvSpPr>
        <p:spPr>
          <a:xfrm>
            <a:off x="643467" y="1782981"/>
            <a:ext cx="10905066" cy="4393982"/>
          </a:xfrm>
        </p:spPr>
        <p:txBody>
          <a:bodyPr>
            <a:normAutofit/>
          </a:bodyPr>
          <a:lstStyle/>
          <a:p>
            <a:r>
              <a:rPr lang="en-GB" sz="2400" dirty="0">
                <a:effectLst/>
                <a:ea typeface="Calibri" panose="020F0502020204030204" pitchFamily="34" charset="0"/>
                <a:cs typeface="Calibri" panose="020F0502020204030204" pitchFamily="34" charset="0"/>
              </a:rPr>
              <a:t>Recorded presentations to be submitted to the lecturer via email. Supporting paper to be uploaded to Turnitin as usual.</a:t>
            </a:r>
            <a:endParaRPr lang="en-GB" sz="2400" dirty="0">
              <a:effectLst/>
              <a:ea typeface="Calibri" panose="020F0502020204030204" pitchFamily="34" charset="0"/>
              <a:cs typeface="Arial" panose="020B0604020202020204" pitchFamily="34" charset="0"/>
            </a:endParaRPr>
          </a:p>
          <a:p>
            <a:endParaRPr lang="en-GB" sz="2400" dirty="0"/>
          </a:p>
          <a:p>
            <a:r>
              <a:rPr lang="en-GB" sz="2400" dirty="0"/>
              <a:t>Presentation Note: Remember referencing AND analysis.</a:t>
            </a:r>
          </a:p>
          <a:p>
            <a:endParaRPr lang="en-GB" sz="2400" dirty="0"/>
          </a:p>
          <a:p>
            <a:endParaRPr lang="en-GB" sz="2400" dirty="0"/>
          </a:p>
          <a:p>
            <a:r>
              <a:rPr lang="en-GB" sz="2400" dirty="0">
                <a:effectLst/>
                <a:ea typeface="Calibri" panose="020F0502020204030204" pitchFamily="34" charset="0"/>
              </a:rPr>
              <a:t>Submission Date: Friday 13</a:t>
            </a:r>
            <a:r>
              <a:rPr lang="en-GB" sz="2400" baseline="30000" dirty="0">
                <a:effectLst/>
                <a:ea typeface="Calibri" panose="020F0502020204030204" pitchFamily="34" charset="0"/>
              </a:rPr>
              <a:t>th</a:t>
            </a:r>
            <a:r>
              <a:rPr lang="en-GB" sz="2400" dirty="0">
                <a:effectLst/>
                <a:ea typeface="Calibri" panose="020F0502020204030204" pitchFamily="34" charset="0"/>
              </a:rPr>
              <a:t> January 2023 at 23:59hrs</a:t>
            </a:r>
          </a:p>
          <a:p>
            <a:endParaRPr lang="en-GB" sz="2400" dirty="0"/>
          </a:p>
          <a:p>
            <a:r>
              <a:rPr lang="en-GB" sz="2400" dirty="0"/>
              <a:t>Feedback Date: </a:t>
            </a:r>
            <a:r>
              <a:rPr lang="en-GB" sz="2400" dirty="0">
                <a:effectLst/>
                <a:ea typeface="Calibri" panose="020F0502020204030204" pitchFamily="34" charset="0"/>
              </a:rPr>
              <a:t>Monday 13</a:t>
            </a:r>
            <a:r>
              <a:rPr lang="en-GB" sz="2400" baseline="30000" dirty="0">
                <a:effectLst/>
                <a:ea typeface="Calibri" panose="020F0502020204030204" pitchFamily="34" charset="0"/>
              </a:rPr>
              <a:t>th</a:t>
            </a:r>
            <a:r>
              <a:rPr lang="en-GB" sz="2400" dirty="0">
                <a:effectLst/>
                <a:ea typeface="Calibri" panose="020F0502020204030204" pitchFamily="34" charset="0"/>
              </a:rPr>
              <a:t> of February 2023 at 09:00hrs</a:t>
            </a:r>
            <a:endParaRPr lang="en-GB" sz="24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74810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146CE5-53FE-64FF-4359-F037A5C3C2B6}"/>
              </a:ext>
            </a:extLst>
          </p:cNvPr>
          <p:cNvPicPr>
            <a:picLocks noChangeAspect="1"/>
          </p:cNvPicPr>
          <p:nvPr/>
        </p:nvPicPr>
        <p:blipFill rotWithShape="1">
          <a:blip r:embed="rId2">
            <a:alphaModFix amt="50000"/>
          </a:blip>
          <a:srcRect r="25"/>
          <a:stretch/>
        </p:blipFill>
        <p:spPr>
          <a:xfrm>
            <a:off x="20" y="10"/>
            <a:ext cx="12188930" cy="6857990"/>
          </a:xfrm>
          <a:prstGeom prst="rect">
            <a:avLst/>
          </a:prstGeom>
        </p:spPr>
      </p:pic>
      <p:sp>
        <p:nvSpPr>
          <p:cNvPr id="2" name="Title 1">
            <a:extLst>
              <a:ext uri="{FF2B5EF4-FFF2-40B4-BE49-F238E27FC236}">
                <a16:creationId xmlns:a16="http://schemas.microsoft.com/office/drawing/2014/main" id="{C7808530-3837-4B6B-1CDA-85A6D606DE2E}"/>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err="1">
                <a:solidFill>
                  <a:srgbClr val="FFFFFF"/>
                </a:solidFill>
              </a:rPr>
              <a:t>CyberCrime</a:t>
            </a:r>
            <a:endParaRPr lang="en-US" sz="6600" dirty="0">
              <a:solidFill>
                <a:srgbClr val="FFFFFF"/>
              </a:solidFill>
            </a:endParaRPr>
          </a:p>
        </p:txBody>
      </p:sp>
      <p:sp>
        <p:nvSpPr>
          <p:cNvPr id="2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213759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8626E094-3B24-8F83-B7F6-67EC5B249B78}"/>
              </a:ext>
            </a:extLst>
          </p:cNvPr>
          <p:cNvPicPr>
            <a:picLocks noChangeAspect="1"/>
          </p:cNvPicPr>
          <p:nvPr/>
        </p:nvPicPr>
        <p:blipFill rotWithShape="1">
          <a:blip r:embed="rId2"/>
          <a:srcRect l="52463" r="12893"/>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2E77DC62-3601-085D-4E53-D97421CB34EE}"/>
              </a:ext>
            </a:extLst>
          </p:cNvPr>
          <p:cNvSpPr>
            <a:spLocks noGrp="1"/>
          </p:cNvSpPr>
          <p:nvPr>
            <p:ph type="title"/>
          </p:nvPr>
        </p:nvSpPr>
        <p:spPr>
          <a:xfrm>
            <a:off x="1137034" y="609600"/>
            <a:ext cx="6831188" cy="1322887"/>
          </a:xfrm>
        </p:spPr>
        <p:txBody>
          <a:bodyPr>
            <a:normAutofit/>
          </a:bodyPr>
          <a:lstStyle/>
          <a:p>
            <a:r>
              <a:rPr lang="en-GB" dirty="0"/>
              <a:t>Technology and Cyber Crime: Background</a:t>
            </a:r>
          </a:p>
        </p:txBody>
      </p:sp>
      <p:sp>
        <p:nvSpPr>
          <p:cNvPr id="3" name="Content Placeholder 2">
            <a:extLst>
              <a:ext uri="{FF2B5EF4-FFF2-40B4-BE49-F238E27FC236}">
                <a16:creationId xmlns:a16="http://schemas.microsoft.com/office/drawing/2014/main" id="{DF89FF16-A462-961F-BCB3-E9248431D6B1}"/>
              </a:ext>
            </a:extLst>
          </p:cNvPr>
          <p:cNvSpPr>
            <a:spLocks noGrp="1"/>
          </p:cNvSpPr>
          <p:nvPr>
            <p:ph idx="1"/>
          </p:nvPr>
        </p:nvSpPr>
        <p:spPr>
          <a:xfrm>
            <a:off x="1137035" y="2194102"/>
            <a:ext cx="6516216" cy="3908585"/>
          </a:xfrm>
        </p:spPr>
        <p:txBody>
          <a:bodyPr>
            <a:normAutofit/>
          </a:bodyPr>
          <a:lstStyle/>
          <a:p>
            <a:r>
              <a:rPr lang="en-GB" sz="2400" dirty="0"/>
              <a:t>The Internet, computers and mobile technologies have reshaped modern society,</a:t>
            </a:r>
            <a:endParaRPr lang="en-US" sz="2400" dirty="0"/>
          </a:p>
          <a:p>
            <a:r>
              <a:rPr lang="en-GB" sz="2400" dirty="0"/>
              <a:t>Less than 25 years ago most people did not own a home computer or a mobile telephone,</a:t>
            </a:r>
            <a:endParaRPr lang="en-US" sz="2400" dirty="0"/>
          </a:p>
          <a:p>
            <a:r>
              <a:rPr lang="en-GB" sz="2400" dirty="0"/>
              <a:t>Internet connectivity was via ‘dial –up’ modem connection, games did not connect to other devices and GPS was only found in military situations.  </a:t>
            </a:r>
            <a:endParaRPr lang="en-US" sz="2400" dirty="0"/>
          </a:p>
        </p:txBody>
      </p:sp>
    </p:spTree>
    <p:extLst>
      <p:ext uri="{BB962C8B-B14F-4D97-AF65-F5344CB8AC3E}">
        <p14:creationId xmlns:p14="http://schemas.microsoft.com/office/powerpoint/2010/main" val="41255149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C76793-850C-78A4-7E7D-79C86508CDC7}"/>
              </a:ext>
            </a:extLst>
          </p:cNvPr>
          <p:cNvSpPr>
            <a:spLocks noGrp="1"/>
          </p:cNvSpPr>
          <p:nvPr>
            <p:ph type="title"/>
          </p:nvPr>
        </p:nvSpPr>
        <p:spPr>
          <a:xfrm>
            <a:off x="838201" y="365125"/>
            <a:ext cx="5251316" cy="1807305"/>
          </a:xfrm>
        </p:spPr>
        <p:txBody>
          <a:bodyPr>
            <a:normAutofit/>
          </a:bodyPr>
          <a:lstStyle/>
          <a:p>
            <a:r>
              <a:rPr lang="en-GB" dirty="0"/>
              <a:t>Technology and Cyber Crime Today</a:t>
            </a:r>
          </a:p>
        </p:txBody>
      </p:sp>
      <p:sp>
        <p:nvSpPr>
          <p:cNvPr id="3" name="Content Placeholder 2">
            <a:extLst>
              <a:ext uri="{FF2B5EF4-FFF2-40B4-BE49-F238E27FC236}">
                <a16:creationId xmlns:a16="http://schemas.microsoft.com/office/drawing/2014/main" id="{3CE76477-47DB-7542-5082-B98EF0895873}"/>
              </a:ext>
            </a:extLst>
          </p:cNvPr>
          <p:cNvSpPr>
            <a:spLocks noGrp="1"/>
          </p:cNvSpPr>
          <p:nvPr>
            <p:ph idx="1"/>
          </p:nvPr>
        </p:nvSpPr>
        <p:spPr>
          <a:xfrm>
            <a:off x="838200" y="2333297"/>
            <a:ext cx="4619621" cy="3843666"/>
          </a:xfrm>
        </p:spPr>
        <p:txBody>
          <a:bodyPr>
            <a:normAutofit/>
          </a:bodyPr>
          <a:lstStyle/>
          <a:p>
            <a:r>
              <a:rPr lang="en-GB" sz="2400" dirty="0"/>
              <a:t>Most of us depend on the internet, Wi-Fi, Smart phones, texting, laptops, social networking, multiple e mail accounts, internet banking, online shopping, e-books, e-learning, Sat </a:t>
            </a:r>
            <a:r>
              <a:rPr lang="en-GB" sz="2400" dirty="0" err="1"/>
              <a:t>Navs</a:t>
            </a:r>
            <a:r>
              <a:rPr lang="en-GB" sz="2400" dirty="0"/>
              <a:t> etc.  </a:t>
            </a:r>
            <a:endParaRPr lang="en-GB" sz="2400" dirty="0">
              <a:cs typeface="Calibri"/>
            </a:endParaRPr>
          </a:p>
        </p:txBody>
      </p:sp>
      <p:pic>
        <p:nvPicPr>
          <p:cNvPr id="2050" name="Picture 2" descr="Do digital technologies hurt or support human rights? | Universal Rights  Group">
            <a:extLst>
              <a:ext uri="{FF2B5EF4-FFF2-40B4-BE49-F238E27FC236}">
                <a16:creationId xmlns:a16="http://schemas.microsoft.com/office/drawing/2014/main" id="{E8B9BEE7-43A2-BA25-B44A-1604DE3D32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033" r="3409"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819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F4BE53-358C-4C23-B5E5-B42A62849D56}"/>
              </a:ext>
            </a:extLst>
          </p:cNvPr>
          <p:cNvSpPr>
            <a:spLocks noGrp="1"/>
          </p:cNvSpPr>
          <p:nvPr>
            <p:ph type="title"/>
          </p:nvPr>
        </p:nvSpPr>
        <p:spPr>
          <a:xfrm>
            <a:off x="841248" y="548640"/>
            <a:ext cx="3600860" cy="5431536"/>
          </a:xfrm>
        </p:spPr>
        <p:txBody>
          <a:bodyPr>
            <a:normAutofit/>
          </a:bodyPr>
          <a:lstStyle/>
          <a:p>
            <a:r>
              <a:rPr lang="en-GB" sz="5400"/>
              <a:t>Technology and Cyber Crime Today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D637B1-2678-0F23-ADA0-3F9DFA7E70B4}"/>
              </a:ext>
            </a:extLst>
          </p:cNvPr>
          <p:cNvSpPr>
            <a:spLocks noGrp="1"/>
          </p:cNvSpPr>
          <p:nvPr>
            <p:ph idx="1"/>
          </p:nvPr>
        </p:nvSpPr>
        <p:spPr>
          <a:xfrm>
            <a:off x="5126418" y="552091"/>
            <a:ext cx="6224335" cy="5431536"/>
          </a:xfrm>
        </p:spPr>
        <p:txBody>
          <a:bodyPr anchor="ctr">
            <a:normAutofit/>
          </a:bodyPr>
          <a:lstStyle/>
          <a:p>
            <a:r>
              <a:rPr lang="en-GB" sz="2200"/>
              <a:t>So human behaviour has been transformed through the development and use of technology, (Technicways)</a:t>
            </a:r>
            <a:endParaRPr lang="en-GB" sz="2200">
              <a:cs typeface="Calibri"/>
            </a:endParaRPr>
          </a:p>
          <a:p>
            <a:r>
              <a:rPr lang="en-GB" sz="2200"/>
              <a:t>There are 3.4 billion internet users worldwide, that is 46.1% of the World’s population (2018).</a:t>
            </a:r>
            <a:endParaRPr lang="en-GB" sz="2200">
              <a:cs typeface="Calibri"/>
            </a:endParaRPr>
          </a:p>
        </p:txBody>
      </p:sp>
    </p:spTree>
    <p:extLst>
      <p:ext uri="{BB962C8B-B14F-4D97-AF65-F5344CB8AC3E}">
        <p14:creationId xmlns:p14="http://schemas.microsoft.com/office/powerpoint/2010/main" val="1213901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0C09C487-1E18-79C4-50C1-315C307195E9}"/>
              </a:ext>
            </a:extLst>
          </p:cNvPr>
          <p:cNvSpPr>
            <a:spLocks noGrp="1"/>
          </p:cNvSpPr>
          <p:nvPr>
            <p:ph type="title"/>
          </p:nvPr>
        </p:nvSpPr>
        <p:spPr>
          <a:xfrm>
            <a:off x="838200" y="713312"/>
            <a:ext cx="4038600" cy="5431376"/>
          </a:xfrm>
        </p:spPr>
        <p:txBody>
          <a:bodyPr>
            <a:normAutofit/>
          </a:bodyPr>
          <a:lstStyle/>
          <a:p>
            <a:r>
              <a:rPr lang="en-GB" dirty="0"/>
              <a:t>‘</a:t>
            </a:r>
            <a:r>
              <a:rPr lang="en-GB" dirty="0" err="1"/>
              <a:t>Technicways</a:t>
            </a:r>
            <a:r>
              <a:rPr lang="en-GB" dirty="0"/>
              <a:t>’</a:t>
            </a:r>
          </a:p>
        </p:txBody>
      </p:sp>
      <p:sp>
        <p:nvSpPr>
          <p:cNvPr id="3" name="Content Placeholder 2">
            <a:extLst>
              <a:ext uri="{FF2B5EF4-FFF2-40B4-BE49-F238E27FC236}">
                <a16:creationId xmlns:a16="http://schemas.microsoft.com/office/drawing/2014/main" id="{DB0D4875-D9FD-E227-A27C-555227B50A1C}"/>
              </a:ext>
            </a:extLst>
          </p:cNvPr>
          <p:cNvSpPr>
            <a:spLocks noGrp="1"/>
          </p:cNvSpPr>
          <p:nvPr>
            <p:ph idx="1"/>
          </p:nvPr>
        </p:nvSpPr>
        <p:spPr>
          <a:xfrm>
            <a:off x="6095999" y="713313"/>
            <a:ext cx="5257801" cy="5431376"/>
          </a:xfrm>
        </p:spPr>
        <p:txBody>
          <a:bodyPr anchor="ctr">
            <a:normAutofit/>
          </a:bodyPr>
          <a:lstStyle/>
          <a:p>
            <a:r>
              <a:rPr lang="en-GB" sz="2400" dirty="0"/>
              <a:t>The term used by </a:t>
            </a:r>
            <a:r>
              <a:rPr lang="en-GB" sz="2400" dirty="0" err="1"/>
              <a:t>Odum</a:t>
            </a:r>
            <a:r>
              <a:rPr lang="en-GB" sz="2400" dirty="0"/>
              <a:t> (1937) to describe the way in which human behaviour patterns changed as a result of technological innovation e.g. 30 years ago communication would be carried out sending a letter or by telephone call whereas now it is more likely going to be by e mail, text or messenger etc. </a:t>
            </a:r>
          </a:p>
        </p:txBody>
      </p:sp>
    </p:spTree>
    <p:extLst>
      <p:ext uri="{BB962C8B-B14F-4D97-AF65-F5344CB8AC3E}">
        <p14:creationId xmlns:p14="http://schemas.microsoft.com/office/powerpoint/2010/main" val="1863140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F4BE3-BF03-5ADB-A9F5-88886EDA54F5}"/>
              </a:ext>
            </a:extLst>
          </p:cNvPr>
          <p:cNvSpPr>
            <a:spLocks noGrp="1"/>
          </p:cNvSpPr>
          <p:nvPr>
            <p:ph type="title"/>
          </p:nvPr>
        </p:nvSpPr>
        <p:spPr>
          <a:xfrm>
            <a:off x="841248" y="548640"/>
            <a:ext cx="3600860" cy="5431536"/>
          </a:xfrm>
        </p:spPr>
        <p:txBody>
          <a:bodyPr>
            <a:normAutofit/>
          </a:bodyPr>
          <a:lstStyle/>
          <a:p>
            <a:r>
              <a:rPr lang="en-GB" sz="5400"/>
              <a:t>Technology as a Landscape for Criminal Activity</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244125-3C9B-B112-A8F4-813829D3A8B0}"/>
              </a:ext>
            </a:extLst>
          </p:cNvPr>
          <p:cNvSpPr>
            <a:spLocks noGrp="1"/>
          </p:cNvSpPr>
          <p:nvPr>
            <p:ph idx="1"/>
          </p:nvPr>
        </p:nvSpPr>
        <p:spPr>
          <a:xfrm>
            <a:off x="5126418" y="552091"/>
            <a:ext cx="6224335" cy="5431536"/>
          </a:xfrm>
        </p:spPr>
        <p:txBody>
          <a:bodyPr anchor="ctr">
            <a:normAutofit/>
          </a:bodyPr>
          <a:lstStyle/>
          <a:p>
            <a:r>
              <a:rPr lang="en-GB" sz="2200">
                <a:cs typeface="Calibri"/>
              </a:rPr>
              <a:t>The continuing effect of 'Techniways' has led to changes in human behaviour which has provided opportunities for crime and misuse. </a:t>
            </a:r>
          </a:p>
          <a:p>
            <a:r>
              <a:rPr lang="en-GB" sz="2200">
                <a:cs typeface="Calibri"/>
              </a:rPr>
              <a:t>Consequently we have seen a vast increase in new forms of criminality  and the sharing of information not otherwise possible in the 'real world'. </a:t>
            </a:r>
          </a:p>
        </p:txBody>
      </p:sp>
    </p:spTree>
    <p:extLst>
      <p:ext uri="{BB962C8B-B14F-4D97-AF65-F5344CB8AC3E}">
        <p14:creationId xmlns:p14="http://schemas.microsoft.com/office/powerpoint/2010/main" val="412866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FB12AE-71D1-47FD-9AC3-EE2C074245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F723FA-C781-4C0E-2CE5-0EE54E88EBF4}"/>
              </a:ext>
            </a:extLst>
          </p:cNvPr>
          <p:cNvSpPr>
            <a:spLocks noGrp="1"/>
          </p:cNvSpPr>
          <p:nvPr>
            <p:ph type="title"/>
          </p:nvPr>
        </p:nvSpPr>
        <p:spPr>
          <a:xfrm>
            <a:off x="643468" y="621792"/>
            <a:ext cx="4989890" cy="5413248"/>
          </a:xfrm>
        </p:spPr>
        <p:txBody>
          <a:bodyPr>
            <a:normAutofit/>
          </a:bodyPr>
          <a:lstStyle/>
          <a:p>
            <a:r>
              <a:rPr lang="en-GB" sz="3600"/>
              <a:t>Methods of IT Abuse used by Offenders</a:t>
            </a:r>
          </a:p>
        </p:txBody>
      </p:sp>
      <p:sp>
        <p:nvSpPr>
          <p:cNvPr id="10" name="Freeform: Shape 9">
            <a:extLst>
              <a:ext uri="{FF2B5EF4-FFF2-40B4-BE49-F238E27FC236}">
                <a16:creationId xmlns:a16="http://schemas.microsoft.com/office/drawing/2014/main" id="{64853C7E-3CBA-4464-865F-6044D94B1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8487" y="2994212"/>
            <a:ext cx="1345385" cy="668410"/>
          </a:xfrm>
          <a:custGeom>
            <a:avLst/>
            <a:gdLst>
              <a:gd name="connsiteX0" fmla="*/ 0 w 1345385"/>
              <a:gd name="connsiteY0" fmla="*/ 668410 h 668410"/>
              <a:gd name="connsiteX1" fmla="*/ 672692 w 1345385"/>
              <a:gd name="connsiteY1" fmla="*/ 0 h 668410"/>
              <a:gd name="connsiteX2" fmla="*/ 1345385 w 1345385"/>
              <a:gd name="connsiteY2" fmla="*/ 668410 h 668410"/>
            </a:gdLst>
            <a:ahLst/>
            <a:cxnLst>
              <a:cxn ang="0">
                <a:pos x="connsiteX0" y="connsiteY0"/>
              </a:cxn>
              <a:cxn ang="0">
                <a:pos x="connsiteX1" y="connsiteY1"/>
              </a:cxn>
              <a:cxn ang="0">
                <a:pos x="connsiteX2" y="connsiteY2"/>
              </a:cxn>
            </a:cxnLst>
            <a:rect l="l" t="t" r="r" b="b"/>
            <a:pathLst>
              <a:path w="1345385" h="668410">
                <a:moveTo>
                  <a:pt x="0" y="668410"/>
                </a:moveTo>
                <a:lnTo>
                  <a:pt x="672692" y="0"/>
                </a:lnTo>
                <a:lnTo>
                  <a:pt x="1345385" y="668410"/>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55EFEC59-B929-4851-9DEF-9106F2797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480" y="2760304"/>
            <a:ext cx="418137" cy="41813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C132392-D5FF-4588-8FA1-5BAD77BF6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08836" y="4124955"/>
            <a:ext cx="635336" cy="63533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7EAC045-695C-4E73-9B7C-AFD6FB22D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36522" y="4621062"/>
            <a:ext cx="224347" cy="224347"/>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404A7A3A-BEAE-4BC6-A163-5D0E5F8C4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10175676" y="5597890"/>
            <a:ext cx="2982940" cy="148197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2ED3B7D-405D-4DFA-8608-B6DE74671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46240" y="5280494"/>
            <a:ext cx="841505" cy="841505"/>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1CAEC32-7928-25E8-DC97-56FAE37EB02D}"/>
              </a:ext>
            </a:extLst>
          </p:cNvPr>
          <p:cNvSpPr>
            <a:spLocks noGrp="1"/>
          </p:cNvSpPr>
          <p:nvPr>
            <p:ph idx="1"/>
          </p:nvPr>
        </p:nvSpPr>
        <p:spPr>
          <a:xfrm>
            <a:off x="6096000" y="643466"/>
            <a:ext cx="5452532" cy="5571065"/>
          </a:xfrm>
          <a:noFill/>
        </p:spPr>
        <p:txBody>
          <a:bodyPr anchor="ctr">
            <a:normAutofit/>
          </a:bodyPr>
          <a:lstStyle/>
          <a:p>
            <a:r>
              <a:rPr lang="en-GB" sz="2400" dirty="0"/>
              <a:t>1. As a medium for communication and the development of subcultures online</a:t>
            </a:r>
            <a:endParaRPr lang="en-US" sz="2400" dirty="0"/>
          </a:p>
          <a:p>
            <a:r>
              <a:rPr lang="en-GB" sz="2400" dirty="0"/>
              <a:t>2. As a mechanism to target sensitive resources and engage in crime and deviance</a:t>
            </a:r>
            <a:endParaRPr lang="en-US" sz="2400" dirty="0"/>
          </a:p>
          <a:p>
            <a:r>
              <a:rPr lang="en-GB" sz="2400" dirty="0"/>
              <a:t>3. As an incidental device to facilitate the offence and provide evidence of criminal activity both online and offline. </a:t>
            </a:r>
            <a:endParaRPr lang="en-US" sz="2400" dirty="0"/>
          </a:p>
        </p:txBody>
      </p:sp>
    </p:spTree>
    <p:extLst>
      <p:ext uri="{BB962C8B-B14F-4D97-AF65-F5344CB8AC3E}">
        <p14:creationId xmlns:p14="http://schemas.microsoft.com/office/powerpoint/2010/main" val="2885729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31555-1FFE-0E3D-EBEF-B33AC5A9E75E}"/>
              </a:ext>
            </a:extLst>
          </p:cNvPr>
          <p:cNvSpPr>
            <a:spLocks noGrp="1"/>
          </p:cNvSpPr>
          <p:nvPr>
            <p:ph type="title"/>
          </p:nvPr>
        </p:nvSpPr>
        <p:spPr>
          <a:xfrm>
            <a:off x="572493" y="238539"/>
            <a:ext cx="11018520" cy="1434415"/>
          </a:xfrm>
        </p:spPr>
        <p:txBody>
          <a:bodyPr anchor="b">
            <a:normAutofit/>
          </a:bodyPr>
          <a:lstStyle/>
          <a:p>
            <a:r>
              <a:rPr lang="en-GB" sz="5000"/>
              <a:t>Technology as a Communications Medium</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EEFDE6-0C90-8E33-232B-D83AEBDA8A44}"/>
              </a:ext>
            </a:extLst>
          </p:cNvPr>
          <p:cNvSpPr>
            <a:spLocks noGrp="1"/>
          </p:cNvSpPr>
          <p:nvPr>
            <p:ph idx="1"/>
          </p:nvPr>
        </p:nvSpPr>
        <p:spPr>
          <a:xfrm>
            <a:off x="572493" y="2071316"/>
            <a:ext cx="6713552" cy="4119172"/>
          </a:xfrm>
        </p:spPr>
        <p:txBody>
          <a:bodyPr anchor="t">
            <a:normAutofit/>
          </a:bodyPr>
          <a:lstStyle/>
          <a:p>
            <a:r>
              <a:rPr lang="en-GB" sz="2200" dirty="0">
                <a:cs typeface="Calibri"/>
              </a:rPr>
              <a:t>Technology can be used today as a cheap means of communication which stretches across the globe. </a:t>
            </a:r>
          </a:p>
          <a:p>
            <a:r>
              <a:rPr lang="en-GB" sz="2200" dirty="0">
                <a:cs typeface="Calibri"/>
              </a:rPr>
              <a:t>It has a global reach and it provides anonymity through 'pay as you go' no contract telephones.  </a:t>
            </a:r>
          </a:p>
        </p:txBody>
      </p:sp>
      <p:pic>
        <p:nvPicPr>
          <p:cNvPr id="3074" name="Picture 2" descr="Computer Mediated Communication: Amazon.co.uk: Crispin Thurlow, Laura  Lengel, Alice Tomic: 9780761949541: Books">
            <a:extLst>
              <a:ext uri="{FF2B5EF4-FFF2-40B4-BE49-F238E27FC236}">
                <a16:creationId xmlns:a16="http://schemas.microsoft.com/office/drawing/2014/main" id="{3C0CD3AF-FD0D-33A9-C705-9480854A0C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22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288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D9DA0-976D-FE60-BBC8-33AC8CA4A84D}"/>
              </a:ext>
            </a:extLst>
          </p:cNvPr>
          <p:cNvSpPr>
            <a:spLocks noGrp="1"/>
          </p:cNvSpPr>
          <p:nvPr>
            <p:ph type="title"/>
          </p:nvPr>
        </p:nvSpPr>
        <p:spPr>
          <a:xfrm>
            <a:off x="572493" y="238539"/>
            <a:ext cx="11018520" cy="1434415"/>
          </a:xfrm>
        </p:spPr>
        <p:txBody>
          <a:bodyPr anchor="b">
            <a:normAutofit/>
          </a:bodyPr>
          <a:lstStyle/>
          <a:p>
            <a:r>
              <a:rPr lang="en-US" sz="5400"/>
              <a:t>Case Study - Then</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8C7B8-6835-7A6B-A479-7EADF3318B4B}"/>
              </a:ext>
            </a:extLst>
          </p:cNvPr>
          <p:cNvSpPr>
            <a:spLocks noGrp="1"/>
          </p:cNvSpPr>
          <p:nvPr>
            <p:ph idx="1"/>
          </p:nvPr>
        </p:nvSpPr>
        <p:spPr>
          <a:xfrm>
            <a:off x="572493" y="2071316"/>
            <a:ext cx="6713552" cy="4119172"/>
          </a:xfrm>
        </p:spPr>
        <p:txBody>
          <a:bodyPr anchor="t">
            <a:normAutofit/>
          </a:bodyPr>
          <a:lstStyle/>
          <a:p>
            <a:r>
              <a:rPr lang="en-GB" sz="2200"/>
              <a:t>Historically prostitutes 'advertised' their services by placing postcards or photographs in telephone kiosks.</a:t>
            </a:r>
          </a:p>
        </p:txBody>
      </p:sp>
      <p:pic>
        <p:nvPicPr>
          <p:cNvPr id="4" name="Picture 5" descr="A picture containing building, outdoor, red, street&#10;&#10;Description generated with very high confidence">
            <a:extLst>
              <a:ext uri="{FF2B5EF4-FFF2-40B4-BE49-F238E27FC236}">
                <a16:creationId xmlns:a16="http://schemas.microsoft.com/office/drawing/2014/main" id="{6A0F9BF1-8278-C6C6-CC02-A16547FB4D89}"/>
              </a:ext>
            </a:extLst>
          </p:cNvPr>
          <p:cNvPicPr>
            <a:picLocks noChangeAspect="1"/>
          </p:cNvPicPr>
          <p:nvPr/>
        </p:nvPicPr>
        <p:blipFill rotWithShape="1">
          <a:blip r:embed="rId2"/>
          <a:srcRect l="7684" r="28295" b="-1"/>
          <a:stretch/>
        </p:blipFill>
        <p:spPr>
          <a:xfrm>
            <a:off x="7675658" y="2093976"/>
            <a:ext cx="3941064" cy="4096512"/>
          </a:xfrm>
          <a:prstGeom prst="rect">
            <a:avLst/>
          </a:prstGeom>
        </p:spPr>
      </p:pic>
    </p:spTree>
    <p:extLst>
      <p:ext uri="{BB962C8B-B14F-4D97-AF65-F5344CB8AC3E}">
        <p14:creationId xmlns:p14="http://schemas.microsoft.com/office/powerpoint/2010/main" val="705488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88504-9936-BE47-9AAE-9574D4697BA8}"/>
              </a:ext>
            </a:extLst>
          </p:cNvPr>
          <p:cNvSpPr>
            <a:spLocks noGrp="1"/>
          </p:cNvSpPr>
          <p:nvPr>
            <p:ph type="title"/>
          </p:nvPr>
        </p:nvSpPr>
        <p:spPr>
          <a:xfrm>
            <a:off x="572493" y="238539"/>
            <a:ext cx="11018520" cy="1434415"/>
          </a:xfrm>
        </p:spPr>
        <p:txBody>
          <a:bodyPr anchor="b">
            <a:normAutofit/>
          </a:bodyPr>
          <a:lstStyle/>
          <a:p>
            <a:r>
              <a:rPr lang="en-US" sz="5400"/>
              <a:t>Case Study – And Now</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1BF305-0428-85BC-2545-672A4A7DA93C}"/>
              </a:ext>
            </a:extLst>
          </p:cNvPr>
          <p:cNvSpPr>
            <a:spLocks noGrp="1"/>
          </p:cNvSpPr>
          <p:nvPr>
            <p:ph idx="1"/>
          </p:nvPr>
        </p:nvSpPr>
        <p:spPr>
          <a:xfrm>
            <a:off x="572493" y="2071316"/>
            <a:ext cx="6713552" cy="4119172"/>
          </a:xfrm>
        </p:spPr>
        <p:txBody>
          <a:bodyPr anchor="t">
            <a:normAutofit/>
          </a:bodyPr>
          <a:lstStyle/>
          <a:p>
            <a:r>
              <a:rPr lang="en-GB" sz="2200"/>
              <a:t>Sex work customers are now able to join forums and chat rooms to discuss locations where sex workers may be found, what services they offer, for what price, and any police activity that might be going on!</a:t>
            </a:r>
          </a:p>
        </p:txBody>
      </p:sp>
      <p:pic>
        <p:nvPicPr>
          <p:cNvPr id="4" name="Picture 5" descr="A person driving a car&#10;&#10;Description generated with high confidence">
            <a:extLst>
              <a:ext uri="{FF2B5EF4-FFF2-40B4-BE49-F238E27FC236}">
                <a16:creationId xmlns:a16="http://schemas.microsoft.com/office/drawing/2014/main" id="{C38D7704-85C4-693B-C3EB-871F2B94A351}"/>
              </a:ext>
            </a:extLst>
          </p:cNvPr>
          <p:cNvPicPr>
            <a:picLocks noChangeAspect="1"/>
          </p:cNvPicPr>
          <p:nvPr/>
        </p:nvPicPr>
        <p:blipFill rotWithShape="1">
          <a:blip r:embed="rId2"/>
          <a:srcRect l="17626" r="28319"/>
          <a:stretch/>
        </p:blipFill>
        <p:spPr>
          <a:xfrm>
            <a:off x="7675658" y="2093976"/>
            <a:ext cx="3941064" cy="4096512"/>
          </a:xfrm>
          <a:prstGeom prst="rect">
            <a:avLst/>
          </a:prstGeom>
        </p:spPr>
      </p:pic>
    </p:spTree>
    <p:extLst>
      <p:ext uri="{BB962C8B-B14F-4D97-AF65-F5344CB8AC3E}">
        <p14:creationId xmlns:p14="http://schemas.microsoft.com/office/powerpoint/2010/main" val="29378215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1196FB-4BB1-152D-1F7F-2D08B1E0E2C1}"/>
              </a:ext>
            </a:extLst>
          </p:cNvPr>
          <p:cNvSpPr>
            <a:spLocks noGrp="1"/>
          </p:cNvSpPr>
          <p:nvPr>
            <p:ph type="title"/>
          </p:nvPr>
        </p:nvSpPr>
        <p:spPr>
          <a:xfrm>
            <a:off x="838201" y="365125"/>
            <a:ext cx="5251316" cy="1807305"/>
          </a:xfrm>
        </p:spPr>
        <p:txBody>
          <a:bodyPr>
            <a:normAutofit/>
          </a:bodyPr>
          <a:lstStyle/>
          <a:p>
            <a:r>
              <a:rPr lang="en-US"/>
              <a:t>Case Study – Drug Supply</a:t>
            </a:r>
            <a:endParaRPr lang="en-GB" dirty="0"/>
          </a:p>
        </p:txBody>
      </p:sp>
      <p:sp>
        <p:nvSpPr>
          <p:cNvPr id="3" name="Content Placeholder 2">
            <a:extLst>
              <a:ext uri="{FF2B5EF4-FFF2-40B4-BE49-F238E27FC236}">
                <a16:creationId xmlns:a16="http://schemas.microsoft.com/office/drawing/2014/main" id="{120A2C90-1D64-7EE2-15AE-5D491E2CA719}"/>
              </a:ext>
            </a:extLst>
          </p:cNvPr>
          <p:cNvSpPr>
            <a:spLocks noGrp="1"/>
          </p:cNvSpPr>
          <p:nvPr>
            <p:ph idx="1"/>
          </p:nvPr>
        </p:nvSpPr>
        <p:spPr>
          <a:xfrm>
            <a:off x="838200" y="2333297"/>
            <a:ext cx="4619621" cy="3843666"/>
          </a:xfrm>
        </p:spPr>
        <p:txBody>
          <a:bodyPr>
            <a:normAutofit/>
          </a:bodyPr>
          <a:lstStyle/>
          <a:p>
            <a:r>
              <a:rPr lang="en-GB" sz="2400" dirty="0"/>
              <a:t>How has drug dealing and the purchase of drugs changed between the 90’s/80’s and now? </a:t>
            </a:r>
          </a:p>
          <a:p>
            <a:r>
              <a:rPr lang="en-GB" sz="2400" dirty="0"/>
              <a:t>How has technology impacted this illicit activity?</a:t>
            </a:r>
          </a:p>
        </p:txBody>
      </p:sp>
      <p:pic>
        <p:nvPicPr>
          <p:cNvPr id="4098" name="Picture 2" descr="How Computers are Searching for Drugs of the Future | UC San Francisco">
            <a:extLst>
              <a:ext uri="{FF2B5EF4-FFF2-40B4-BE49-F238E27FC236}">
                <a16:creationId xmlns:a16="http://schemas.microsoft.com/office/drawing/2014/main" id="{EBB1E2CB-612E-6905-35D1-683762BD62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37" r="20144"/>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8887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605433-A969-4F79-26E1-F433E1781CD3}"/>
              </a:ext>
            </a:extLst>
          </p:cNvPr>
          <p:cNvSpPr>
            <a:spLocks noGrp="1"/>
          </p:cNvSpPr>
          <p:nvPr>
            <p:ph type="title"/>
          </p:nvPr>
        </p:nvSpPr>
        <p:spPr>
          <a:xfrm>
            <a:off x="643467" y="321734"/>
            <a:ext cx="10905066" cy="1135737"/>
          </a:xfrm>
        </p:spPr>
        <p:txBody>
          <a:bodyPr>
            <a:normAutofit/>
          </a:bodyPr>
          <a:lstStyle/>
          <a:p>
            <a:r>
              <a:rPr lang="en-GB" sz="3600"/>
              <a:t>Case Study – Drug Supply</a:t>
            </a:r>
          </a:p>
        </p:txBody>
      </p:sp>
      <p:sp>
        <p:nvSpPr>
          <p:cNvPr id="3" name="Content Placeholder 2">
            <a:extLst>
              <a:ext uri="{FF2B5EF4-FFF2-40B4-BE49-F238E27FC236}">
                <a16:creationId xmlns:a16="http://schemas.microsoft.com/office/drawing/2014/main" id="{729986CD-D942-A449-ED4E-086BE25E8AC6}"/>
              </a:ext>
            </a:extLst>
          </p:cNvPr>
          <p:cNvSpPr>
            <a:spLocks noGrp="1"/>
          </p:cNvSpPr>
          <p:nvPr>
            <p:ph idx="1"/>
          </p:nvPr>
        </p:nvSpPr>
        <p:spPr>
          <a:xfrm>
            <a:off x="643467" y="1782981"/>
            <a:ext cx="10905066" cy="4393982"/>
          </a:xfrm>
        </p:spPr>
        <p:txBody>
          <a:bodyPr>
            <a:normAutofit/>
          </a:bodyPr>
          <a:lstStyle/>
          <a:p>
            <a:r>
              <a:rPr lang="en-GB" dirty="0">
                <a:cs typeface="Calibri"/>
              </a:rPr>
              <a:t>Primary means of communication via 'Dark Web' a portion of the internet that can only be accessed using encryption software and browser protocols. </a:t>
            </a:r>
          </a:p>
          <a:p>
            <a:r>
              <a:rPr lang="en-GB" dirty="0">
                <a:cs typeface="Calibri"/>
              </a:rPr>
              <a:t>Access to forums is gained through 'The Onion Router' or 'TOR service' a fee service that hides the users IP address and location details.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5756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A9A890-0978-51A7-9111-F7DDF37086B4}"/>
              </a:ext>
            </a:extLst>
          </p:cNvPr>
          <p:cNvSpPr>
            <a:spLocks noGrp="1"/>
          </p:cNvSpPr>
          <p:nvPr>
            <p:ph type="title"/>
          </p:nvPr>
        </p:nvSpPr>
        <p:spPr>
          <a:xfrm>
            <a:off x="643467" y="321734"/>
            <a:ext cx="10905066" cy="1135737"/>
          </a:xfrm>
        </p:spPr>
        <p:txBody>
          <a:bodyPr>
            <a:normAutofit/>
          </a:bodyPr>
          <a:lstStyle/>
          <a:p>
            <a:r>
              <a:rPr lang="en-GB" sz="3600"/>
              <a:t>Research Task</a:t>
            </a:r>
          </a:p>
        </p:txBody>
      </p:sp>
      <p:sp>
        <p:nvSpPr>
          <p:cNvPr id="3" name="Content Placeholder 2">
            <a:extLst>
              <a:ext uri="{FF2B5EF4-FFF2-40B4-BE49-F238E27FC236}">
                <a16:creationId xmlns:a16="http://schemas.microsoft.com/office/drawing/2014/main" id="{812A1D68-9E37-848A-3E28-29EE2E52D3BC}"/>
              </a:ext>
            </a:extLst>
          </p:cNvPr>
          <p:cNvSpPr>
            <a:spLocks noGrp="1"/>
          </p:cNvSpPr>
          <p:nvPr>
            <p:ph idx="1"/>
          </p:nvPr>
        </p:nvSpPr>
        <p:spPr>
          <a:xfrm>
            <a:off x="643469" y="1782981"/>
            <a:ext cx="4008384" cy="4393982"/>
          </a:xfrm>
        </p:spPr>
        <p:txBody>
          <a:bodyPr>
            <a:normAutofit/>
          </a:bodyPr>
          <a:lstStyle/>
          <a:p>
            <a:r>
              <a:rPr lang="en-GB" sz="2000"/>
              <a:t>Read word document online about the TOR browser.</a:t>
            </a:r>
          </a:p>
          <a:p>
            <a:endParaRPr lang="en-GB" sz="2000"/>
          </a:p>
          <a:p>
            <a:r>
              <a:rPr lang="en-GB" sz="2000"/>
              <a:t>Conduct a SWOT analysis of TOR.</a:t>
            </a:r>
          </a:p>
          <a:p>
            <a:endParaRPr lang="en-GB" sz="2000"/>
          </a:p>
          <a:p>
            <a:r>
              <a:rPr lang="en-GB" sz="2000"/>
              <a:t>Feedback to the group.</a:t>
            </a:r>
          </a:p>
        </p:txBody>
      </p:sp>
      <p:grpSp>
        <p:nvGrpSpPr>
          <p:cNvPr id="5129" name="Group 512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5130" name="Isosceles Triangle 51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What is Tor? | Trusted Reviews">
            <a:extLst>
              <a:ext uri="{FF2B5EF4-FFF2-40B4-BE49-F238E27FC236}">
                <a16:creationId xmlns:a16="http://schemas.microsoft.com/office/drawing/2014/main" id="{3748E546-651D-A413-3449-5D15F0E1CBE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876917"/>
            <a:ext cx="6253212" cy="4174019"/>
          </a:xfrm>
          <a:prstGeom prst="rect">
            <a:avLst/>
          </a:prstGeom>
          <a:noFill/>
          <a:extLst>
            <a:ext uri="{909E8E84-426E-40DD-AFC4-6F175D3DCCD1}">
              <a14:hiddenFill xmlns:a14="http://schemas.microsoft.com/office/drawing/2010/main">
                <a:solidFill>
                  <a:srgbClr val="FFFFFF"/>
                </a:solidFill>
              </a14:hiddenFill>
            </a:ext>
          </a:extLst>
        </p:spPr>
      </p:pic>
      <p:grpSp>
        <p:nvGrpSpPr>
          <p:cNvPr id="5133" name="Group 513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5134" name="Rectangle 513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Isosceles Triangle 513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9838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F9EA75-0DE8-770A-F858-7C7EA2F6CD71}"/>
              </a:ext>
            </a:extLst>
          </p:cNvPr>
          <p:cNvSpPr>
            <a:spLocks noGrp="1"/>
          </p:cNvSpPr>
          <p:nvPr>
            <p:ph type="title"/>
          </p:nvPr>
        </p:nvSpPr>
        <p:spPr>
          <a:xfrm>
            <a:off x="643467" y="321734"/>
            <a:ext cx="10905066" cy="1135737"/>
          </a:xfrm>
        </p:spPr>
        <p:txBody>
          <a:bodyPr>
            <a:normAutofit/>
          </a:bodyPr>
          <a:lstStyle/>
          <a:p>
            <a:r>
              <a:rPr lang="en-GB" sz="3600"/>
              <a:t>Case Study – Silk Road</a:t>
            </a:r>
          </a:p>
        </p:txBody>
      </p:sp>
      <p:sp>
        <p:nvSpPr>
          <p:cNvPr id="3" name="Content Placeholder 2">
            <a:extLst>
              <a:ext uri="{FF2B5EF4-FFF2-40B4-BE49-F238E27FC236}">
                <a16:creationId xmlns:a16="http://schemas.microsoft.com/office/drawing/2014/main" id="{1895FCB0-956A-1FC5-761E-D19BA42D43BD}"/>
              </a:ext>
            </a:extLst>
          </p:cNvPr>
          <p:cNvSpPr>
            <a:spLocks noGrp="1"/>
          </p:cNvSpPr>
          <p:nvPr>
            <p:ph idx="1"/>
          </p:nvPr>
        </p:nvSpPr>
        <p:spPr>
          <a:xfrm>
            <a:off x="643469" y="1782981"/>
            <a:ext cx="4008384" cy="4393982"/>
          </a:xfrm>
        </p:spPr>
        <p:txBody>
          <a:bodyPr>
            <a:normAutofit/>
          </a:bodyPr>
          <a:lstStyle/>
          <a:p>
            <a:r>
              <a:rPr lang="en-GB" sz="2400" dirty="0">
                <a:ea typeface="+mn-lt"/>
                <a:cs typeface="+mn-lt"/>
              </a:rPr>
              <a:t>Name from historic 'Silk Road' between Europe and Asia,</a:t>
            </a:r>
          </a:p>
          <a:p>
            <a:r>
              <a:rPr lang="en-GB" sz="2400" dirty="0">
                <a:cs typeface="Calibri"/>
              </a:rPr>
              <a:t>Enabled the global market to purchase computer equipment, clothing and narcotics,</a:t>
            </a:r>
            <a:endParaRPr lang="en-GB" sz="2400" dirty="0"/>
          </a:p>
          <a:p>
            <a:r>
              <a:rPr lang="en-GB" sz="2400" dirty="0">
                <a:cs typeface="Calibri"/>
              </a:rPr>
              <a:t>As the use of the 'Silk Road' increased law enforcement agencies in both the US and Australia conducted 'sting' operations against buyers. </a:t>
            </a:r>
          </a:p>
        </p:txBody>
      </p:sp>
      <p:grpSp>
        <p:nvGrpSpPr>
          <p:cNvPr id="6153" name="Group 615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6154" name="Isosceles Triangle 615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Silk Road: A Cautionary Tale about Online Anonymity | by Marcell Nimfuehr |  Medium">
            <a:extLst>
              <a:ext uri="{FF2B5EF4-FFF2-40B4-BE49-F238E27FC236}">
                <a16:creationId xmlns:a16="http://schemas.microsoft.com/office/drawing/2014/main" id="{4DFE57BC-4AAF-4A40-6A86-1EB6B8F732D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884734"/>
            <a:ext cx="6253212" cy="4158385"/>
          </a:xfrm>
          <a:prstGeom prst="rect">
            <a:avLst/>
          </a:prstGeom>
          <a:noFill/>
          <a:extLst>
            <a:ext uri="{909E8E84-426E-40DD-AFC4-6F175D3DCCD1}">
              <a14:hiddenFill xmlns:a14="http://schemas.microsoft.com/office/drawing/2010/main">
                <a:solidFill>
                  <a:srgbClr val="FFFFFF"/>
                </a:solidFill>
              </a14:hiddenFill>
            </a:ext>
          </a:extLst>
        </p:spPr>
      </p:pic>
      <p:grpSp>
        <p:nvGrpSpPr>
          <p:cNvPr id="6157" name="Group 615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158" name="Rectangle 615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Isosceles Triangle 615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67140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9B6B5C-012E-32C8-539D-EEB71BE58733}"/>
              </a:ext>
            </a:extLst>
          </p:cNvPr>
          <p:cNvSpPr>
            <a:spLocks noGrp="1"/>
          </p:cNvSpPr>
          <p:nvPr>
            <p:ph type="title"/>
          </p:nvPr>
        </p:nvSpPr>
        <p:spPr>
          <a:xfrm>
            <a:off x="643467" y="321734"/>
            <a:ext cx="10905066" cy="1135737"/>
          </a:xfrm>
        </p:spPr>
        <p:txBody>
          <a:bodyPr>
            <a:normAutofit/>
          </a:bodyPr>
          <a:lstStyle/>
          <a:p>
            <a:r>
              <a:rPr lang="en-GB" sz="3600">
                <a:cs typeface="Calibri"/>
              </a:rPr>
              <a:t>FBI Action</a:t>
            </a:r>
            <a:endParaRPr lang="en-GB" sz="3600"/>
          </a:p>
        </p:txBody>
      </p:sp>
      <p:sp>
        <p:nvSpPr>
          <p:cNvPr id="3" name="Content Placeholder 2">
            <a:extLst>
              <a:ext uri="{FF2B5EF4-FFF2-40B4-BE49-F238E27FC236}">
                <a16:creationId xmlns:a16="http://schemas.microsoft.com/office/drawing/2014/main" id="{CBD25FCB-8921-7085-DE18-43103D9605E4}"/>
              </a:ext>
            </a:extLst>
          </p:cNvPr>
          <p:cNvSpPr>
            <a:spLocks noGrp="1"/>
          </p:cNvSpPr>
          <p:nvPr>
            <p:ph idx="1"/>
          </p:nvPr>
        </p:nvSpPr>
        <p:spPr>
          <a:xfrm>
            <a:off x="643469" y="1782981"/>
            <a:ext cx="4008384" cy="4393982"/>
          </a:xfrm>
        </p:spPr>
        <p:txBody>
          <a:bodyPr>
            <a:normAutofit/>
          </a:bodyPr>
          <a:lstStyle/>
          <a:p>
            <a:pPr marL="0" indent="0">
              <a:buNone/>
            </a:pPr>
            <a:r>
              <a:rPr lang="en-GB" sz="2400" dirty="0">
                <a:cs typeface="Calibri"/>
              </a:rPr>
              <a:t>Led to arrest of 'Dread Pirate Roberts' a.k.a. Ross William </a:t>
            </a:r>
            <a:r>
              <a:rPr lang="en-GB" sz="2400" dirty="0" err="1">
                <a:cs typeface="Calibri"/>
              </a:rPr>
              <a:t>Ubricht</a:t>
            </a:r>
            <a:r>
              <a:rPr lang="en-GB" sz="2400" dirty="0">
                <a:cs typeface="Calibri"/>
              </a:rPr>
              <a:t> in San Francisco. </a:t>
            </a:r>
            <a:endParaRPr lang="en-US" sz="2400" dirty="0">
              <a:cs typeface="Calibri"/>
            </a:endParaRPr>
          </a:p>
          <a:p>
            <a:pPr marL="0" indent="0">
              <a:buNone/>
            </a:pPr>
            <a:r>
              <a:rPr lang="en-GB" sz="2400" dirty="0" err="1">
                <a:cs typeface="Calibri"/>
              </a:rPr>
              <a:t>Ubricht</a:t>
            </a:r>
            <a:r>
              <a:rPr lang="en-GB" sz="2400" dirty="0">
                <a:cs typeface="Calibri"/>
              </a:rPr>
              <a:t> was charged with drug trafficking, soliciting murder, enabling computer hacking and money laundering.</a:t>
            </a:r>
          </a:p>
          <a:p>
            <a:pPr marL="0" indent="0">
              <a:buNone/>
            </a:pPr>
            <a:r>
              <a:rPr lang="en-GB" sz="2400" dirty="0">
                <a:cs typeface="Calibri"/>
              </a:rPr>
              <a:t>He was in possession of a large quantity of 'bitcoins' </a:t>
            </a:r>
          </a:p>
        </p:txBody>
      </p:sp>
      <p:grpSp>
        <p:nvGrpSpPr>
          <p:cNvPr id="7177" name="Group 717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178" name="Isosceles Triangle 717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FBI shuts down dark web online drugs marketplace Silk Road | The Times">
            <a:extLst>
              <a:ext uri="{FF2B5EF4-FFF2-40B4-BE49-F238E27FC236}">
                <a16:creationId xmlns:a16="http://schemas.microsoft.com/office/drawing/2014/main" id="{2493E151-9D1E-DE56-7504-6905E27C36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876917"/>
            <a:ext cx="6253212" cy="4174019"/>
          </a:xfrm>
          <a:prstGeom prst="rect">
            <a:avLst/>
          </a:prstGeom>
          <a:noFill/>
          <a:extLst>
            <a:ext uri="{909E8E84-426E-40DD-AFC4-6F175D3DCCD1}">
              <a14:hiddenFill xmlns:a14="http://schemas.microsoft.com/office/drawing/2010/main">
                <a:solidFill>
                  <a:srgbClr val="FFFFFF"/>
                </a:solidFill>
              </a14:hiddenFill>
            </a:ext>
          </a:extLst>
        </p:spPr>
      </p:pic>
      <p:grpSp>
        <p:nvGrpSpPr>
          <p:cNvPr id="7181" name="Group 718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182" name="Rectangle 718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Isosceles Triangle 718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24175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BF981-01D3-9E0C-C642-F199B501692D}"/>
              </a:ext>
            </a:extLst>
          </p:cNvPr>
          <p:cNvSpPr>
            <a:spLocks noGrp="1"/>
          </p:cNvSpPr>
          <p:nvPr>
            <p:ph type="title"/>
          </p:nvPr>
        </p:nvSpPr>
        <p:spPr>
          <a:xfrm>
            <a:off x="838200" y="365125"/>
            <a:ext cx="10515600" cy="1325563"/>
          </a:xfrm>
        </p:spPr>
        <p:txBody>
          <a:bodyPr>
            <a:normAutofit/>
          </a:bodyPr>
          <a:lstStyle/>
          <a:p>
            <a:r>
              <a:rPr lang="en-GB" sz="5400"/>
              <a:t>Subcultures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04CB45-9AA3-6F79-B12C-C1CB7368DAB5}"/>
              </a:ext>
            </a:extLst>
          </p:cNvPr>
          <p:cNvSpPr>
            <a:spLocks noGrp="1"/>
          </p:cNvSpPr>
          <p:nvPr>
            <p:ph idx="1"/>
          </p:nvPr>
        </p:nvSpPr>
        <p:spPr>
          <a:xfrm>
            <a:off x="838200" y="1929384"/>
            <a:ext cx="10515600" cy="4251960"/>
          </a:xfrm>
        </p:spPr>
        <p:txBody>
          <a:bodyPr>
            <a:normAutofit/>
          </a:bodyPr>
          <a:lstStyle/>
          <a:p>
            <a:r>
              <a:rPr lang="en-GB" sz="2400" dirty="0">
                <a:cs typeface="Calibri"/>
              </a:rPr>
              <a:t>The Silk Road case study demonstrates how the nature of the internet enables people to connect with like-minded individuals,</a:t>
            </a:r>
          </a:p>
          <a:p>
            <a:r>
              <a:rPr lang="en-GB" sz="2400" dirty="0">
                <a:cs typeface="Calibri"/>
              </a:rPr>
              <a:t>Subcultures are groups that have their own values, norms, traditions, etc. </a:t>
            </a:r>
          </a:p>
          <a:p>
            <a:r>
              <a:rPr lang="en-GB" sz="2400" dirty="0">
                <a:cs typeface="Calibri"/>
              </a:rPr>
              <a:t>So technology facilitates the creation of the subculture regardless of social or geographic restrictions. </a:t>
            </a:r>
          </a:p>
        </p:txBody>
      </p:sp>
    </p:spTree>
    <p:extLst>
      <p:ext uri="{BB962C8B-B14F-4D97-AF65-F5344CB8AC3E}">
        <p14:creationId xmlns:p14="http://schemas.microsoft.com/office/powerpoint/2010/main" val="1026305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3CC46-0F69-5BE0-387A-FA38280F35F8}"/>
              </a:ext>
            </a:extLst>
          </p:cNvPr>
          <p:cNvSpPr>
            <a:spLocks noGrp="1"/>
          </p:cNvSpPr>
          <p:nvPr>
            <p:ph type="title"/>
          </p:nvPr>
        </p:nvSpPr>
        <p:spPr>
          <a:xfrm>
            <a:off x="841248" y="548640"/>
            <a:ext cx="3600860" cy="5431536"/>
          </a:xfrm>
        </p:spPr>
        <p:txBody>
          <a:bodyPr>
            <a:normAutofit/>
          </a:bodyPr>
          <a:lstStyle/>
          <a:p>
            <a:r>
              <a:rPr lang="en-GB" sz="5400"/>
              <a:t>Technology as a target of or means to engage in Crime.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284C49-B85C-5C3F-65BB-0B9C5AC654FF}"/>
              </a:ext>
            </a:extLst>
          </p:cNvPr>
          <p:cNvSpPr>
            <a:spLocks noGrp="1"/>
          </p:cNvSpPr>
          <p:nvPr>
            <p:ph idx="1"/>
          </p:nvPr>
        </p:nvSpPr>
        <p:spPr>
          <a:xfrm>
            <a:off x="5126418" y="552091"/>
            <a:ext cx="6224335" cy="5431536"/>
          </a:xfrm>
        </p:spPr>
        <p:txBody>
          <a:bodyPr anchor="ctr">
            <a:normAutofit/>
          </a:bodyPr>
          <a:lstStyle/>
          <a:p>
            <a:r>
              <a:rPr lang="en-GB" sz="2200">
                <a:cs typeface="Calibri"/>
              </a:rPr>
              <a:t>Technology can also be used to attack and cause harm to individuals, businesses and governments  both online and offline.</a:t>
            </a:r>
          </a:p>
          <a:p>
            <a:r>
              <a:rPr lang="en-GB" sz="2200">
                <a:cs typeface="Calibri"/>
              </a:rPr>
              <a:t>Sensitive information on our devices can reveal passwords for e mail and bank accounts and since our devices speak to each other individuals can, potentially, access information through various forms of computer 'hacking'. </a:t>
            </a:r>
          </a:p>
        </p:txBody>
      </p:sp>
    </p:spTree>
    <p:extLst>
      <p:ext uri="{BB962C8B-B14F-4D97-AF65-F5344CB8AC3E}">
        <p14:creationId xmlns:p14="http://schemas.microsoft.com/office/powerpoint/2010/main" val="3610244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C8CAE-76B0-393A-28D8-80EAECA74DCF}"/>
              </a:ext>
            </a:extLst>
          </p:cNvPr>
          <p:cNvSpPr>
            <a:spLocks noGrp="1"/>
          </p:cNvSpPr>
          <p:nvPr>
            <p:ph type="title"/>
          </p:nvPr>
        </p:nvSpPr>
        <p:spPr>
          <a:xfrm>
            <a:off x="572493" y="238539"/>
            <a:ext cx="11018520" cy="1434415"/>
          </a:xfrm>
        </p:spPr>
        <p:txBody>
          <a:bodyPr anchor="b">
            <a:normAutofit/>
          </a:bodyPr>
          <a:lstStyle/>
          <a:p>
            <a:r>
              <a:rPr lang="en-GB" sz="5400">
                <a:cs typeface="Calibri"/>
              </a:rPr>
              <a:t>Computer 'Hacking'</a:t>
            </a:r>
            <a:endParaRPr lang="en-GB" sz="5400"/>
          </a:p>
        </p:txBody>
      </p:sp>
      <p:sp>
        <p:nvSpPr>
          <p:cNvPr id="820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B64549-5A6F-993A-ABB7-482E521BAA74}"/>
              </a:ext>
            </a:extLst>
          </p:cNvPr>
          <p:cNvSpPr>
            <a:spLocks noGrp="1"/>
          </p:cNvSpPr>
          <p:nvPr>
            <p:ph idx="1"/>
          </p:nvPr>
        </p:nvSpPr>
        <p:spPr>
          <a:xfrm>
            <a:off x="572493" y="2071316"/>
            <a:ext cx="6713552" cy="4119172"/>
          </a:xfrm>
        </p:spPr>
        <p:txBody>
          <a:bodyPr anchor="t">
            <a:normAutofit/>
          </a:bodyPr>
          <a:lstStyle/>
          <a:p>
            <a:pPr marL="0" indent="0">
              <a:buNone/>
            </a:pPr>
            <a:r>
              <a:rPr lang="en-GB" sz="2200">
                <a:cs typeface="Calibri"/>
              </a:rPr>
              <a:t>We might think that this involves some skilled technological wizard yet the simple act of guessing someone's e mail or computer password could be defined as 'hacking'.</a:t>
            </a:r>
            <a:endParaRPr lang="en-US" sz="2200"/>
          </a:p>
          <a:p>
            <a:pPr marL="0" indent="0">
              <a:buNone/>
            </a:pPr>
            <a:r>
              <a:rPr lang="en-GB" sz="2200">
                <a:cs typeface="Calibri"/>
              </a:rPr>
              <a:t>Essentially 'hacking' is gaining access to someone's personal information from a protected system, in turn that information might be used to cause additional harm. </a:t>
            </a:r>
          </a:p>
        </p:txBody>
      </p:sp>
      <p:pic>
        <p:nvPicPr>
          <p:cNvPr id="8194" name="Picture 2" descr="Hackerman, from the movie &quot;Kung Fury&quot; : r/Cyberpunk">
            <a:extLst>
              <a:ext uri="{FF2B5EF4-FFF2-40B4-BE49-F238E27FC236}">
                <a16:creationId xmlns:a16="http://schemas.microsoft.com/office/drawing/2014/main" id="{A4FFAAFB-743A-AB49-4530-2497D5843D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92" r="298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014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3DBEF-FEE6-12F1-D681-5863DBD50887}"/>
              </a:ext>
            </a:extLst>
          </p:cNvPr>
          <p:cNvSpPr>
            <a:spLocks noGrp="1"/>
          </p:cNvSpPr>
          <p:nvPr>
            <p:ph type="title"/>
          </p:nvPr>
        </p:nvSpPr>
        <p:spPr>
          <a:xfrm>
            <a:off x="572493" y="238539"/>
            <a:ext cx="11018520" cy="1434415"/>
          </a:xfrm>
        </p:spPr>
        <p:txBody>
          <a:bodyPr anchor="b">
            <a:normAutofit/>
          </a:bodyPr>
          <a:lstStyle/>
          <a:p>
            <a:r>
              <a:rPr lang="en-GB" sz="5400">
                <a:cs typeface="Calibri"/>
              </a:rPr>
              <a:t>Web Defacement</a:t>
            </a:r>
            <a:endParaRPr lang="en-GB" sz="5400"/>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218F3-09FB-DFD4-981E-DF66437289EF}"/>
              </a:ext>
            </a:extLst>
          </p:cNvPr>
          <p:cNvSpPr>
            <a:spLocks noGrp="1"/>
          </p:cNvSpPr>
          <p:nvPr>
            <p:ph idx="1"/>
          </p:nvPr>
        </p:nvSpPr>
        <p:spPr>
          <a:xfrm>
            <a:off x="572493" y="2071316"/>
            <a:ext cx="6713552" cy="4119172"/>
          </a:xfrm>
        </p:spPr>
        <p:txBody>
          <a:bodyPr anchor="t">
            <a:normAutofit/>
          </a:bodyPr>
          <a:lstStyle/>
          <a:p>
            <a:r>
              <a:rPr lang="en-GB" sz="2400" dirty="0">
                <a:cs typeface="Calibri"/>
              </a:rPr>
              <a:t>Used in the main to express some political or ideological message in order to spread a 'message'</a:t>
            </a:r>
            <a:endParaRPr lang="en-US" sz="2400" dirty="0">
              <a:cs typeface="Calibri"/>
            </a:endParaRPr>
          </a:p>
          <a:p>
            <a:r>
              <a:rPr lang="en-GB" sz="2400" dirty="0">
                <a:cs typeface="Calibri"/>
              </a:rPr>
              <a:t>The perpetrator replaces the HTML code for the web page and replaces it with an image and message they want. </a:t>
            </a:r>
          </a:p>
        </p:txBody>
      </p:sp>
      <p:pic>
        <p:nvPicPr>
          <p:cNvPr id="9218" name="Picture 2" descr="What is a Website Defacement?">
            <a:extLst>
              <a:ext uri="{FF2B5EF4-FFF2-40B4-BE49-F238E27FC236}">
                <a16:creationId xmlns:a16="http://schemas.microsoft.com/office/drawing/2014/main" id="{CC7E8EEA-2F4B-853A-7DB3-AC5C1C05C9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715" r="2018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533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608FF-66C1-BD7C-5033-FDA9F2AA9022}"/>
              </a:ext>
            </a:extLst>
          </p:cNvPr>
          <p:cNvSpPr>
            <a:spLocks noGrp="1"/>
          </p:cNvSpPr>
          <p:nvPr>
            <p:ph type="title"/>
          </p:nvPr>
        </p:nvSpPr>
        <p:spPr>
          <a:xfrm>
            <a:off x="841248" y="548640"/>
            <a:ext cx="3600860" cy="5431536"/>
          </a:xfrm>
        </p:spPr>
        <p:txBody>
          <a:bodyPr>
            <a:normAutofit/>
          </a:bodyPr>
          <a:lstStyle/>
          <a:p>
            <a:r>
              <a:rPr lang="en-GB" sz="5400"/>
              <a:t>Defining Computer Misuse and Abuse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89BBF-55CB-D4C2-F3AE-58AA6847A0B9}"/>
              </a:ext>
            </a:extLst>
          </p:cNvPr>
          <p:cNvSpPr>
            <a:spLocks noGrp="1"/>
          </p:cNvSpPr>
          <p:nvPr>
            <p:ph idx="1"/>
          </p:nvPr>
        </p:nvSpPr>
        <p:spPr>
          <a:xfrm>
            <a:off x="5126418" y="552091"/>
            <a:ext cx="6224335" cy="5431536"/>
          </a:xfrm>
        </p:spPr>
        <p:txBody>
          <a:bodyPr anchor="ctr">
            <a:normAutofit/>
          </a:bodyPr>
          <a:lstStyle/>
          <a:p>
            <a:r>
              <a:rPr lang="en-GB" sz="2200"/>
              <a:t>Cyberdeviance – Using technology outside the 'norms' of prevailing culture,</a:t>
            </a:r>
            <a:endParaRPr lang="en-US" sz="2200"/>
          </a:p>
          <a:p>
            <a:r>
              <a:rPr lang="en-GB" sz="2200"/>
              <a:t>Cybercrime – The perpetrator uses special knowledge of cyberspace,</a:t>
            </a:r>
            <a:endParaRPr lang="en-US" sz="2200"/>
          </a:p>
          <a:p>
            <a:r>
              <a:rPr lang="en-GB" sz="2200"/>
              <a:t>Cyberterrorism – Using digital technology or computer mediated communications to cause harm and to force social change based upon a political, religeous or ideological belief. </a:t>
            </a:r>
            <a:endParaRPr lang="en-US" sz="2200"/>
          </a:p>
        </p:txBody>
      </p:sp>
    </p:spTree>
    <p:extLst>
      <p:ext uri="{BB962C8B-B14F-4D97-AF65-F5344CB8AC3E}">
        <p14:creationId xmlns:p14="http://schemas.microsoft.com/office/powerpoint/2010/main" val="13903325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0E156-A57F-ABF5-65AD-257AA4D9E468}"/>
              </a:ext>
            </a:extLst>
          </p:cNvPr>
          <p:cNvSpPr>
            <a:spLocks noGrp="1"/>
          </p:cNvSpPr>
          <p:nvPr>
            <p:ph type="title"/>
          </p:nvPr>
        </p:nvSpPr>
        <p:spPr>
          <a:xfrm>
            <a:off x="630936" y="640080"/>
            <a:ext cx="4818888" cy="1481328"/>
          </a:xfrm>
        </p:spPr>
        <p:txBody>
          <a:bodyPr anchor="b">
            <a:normAutofit/>
          </a:bodyPr>
          <a:lstStyle/>
          <a:p>
            <a:r>
              <a:rPr lang="en-GB" sz="5000">
                <a:cs typeface="Calibri"/>
              </a:rPr>
              <a:t>Case Study - 'Anonymous'</a:t>
            </a:r>
            <a:endParaRPr lang="en-GB" sz="5000"/>
          </a:p>
        </p:txBody>
      </p:sp>
      <p:sp>
        <p:nvSpPr>
          <p:cNvPr id="1024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F103A6-A4AC-4583-7517-E26EA643EB94}"/>
              </a:ext>
            </a:extLst>
          </p:cNvPr>
          <p:cNvSpPr>
            <a:spLocks noGrp="1"/>
          </p:cNvSpPr>
          <p:nvPr>
            <p:ph idx="1"/>
          </p:nvPr>
        </p:nvSpPr>
        <p:spPr>
          <a:xfrm>
            <a:off x="630936" y="2660904"/>
            <a:ext cx="4818888" cy="3547872"/>
          </a:xfrm>
        </p:spPr>
        <p:txBody>
          <a:bodyPr anchor="t">
            <a:normAutofit/>
          </a:bodyPr>
          <a:lstStyle/>
          <a:p>
            <a:r>
              <a:rPr lang="en-GB" sz="2200">
                <a:cs typeface="Calibri"/>
              </a:rPr>
              <a:t>A substantial number of cyber-attacks are carried out by the collective Anonymous,</a:t>
            </a:r>
          </a:p>
          <a:p>
            <a:r>
              <a:rPr lang="en-GB" sz="2200">
                <a:cs typeface="Calibri"/>
              </a:rPr>
              <a:t>The origins of this group stem from the image board 4chan where people upload and share images with one another without revealing personal information about themselves.  </a:t>
            </a:r>
          </a:p>
        </p:txBody>
      </p:sp>
      <p:pic>
        <p:nvPicPr>
          <p:cNvPr id="10242" name="Picture 2" descr="Anonymous (hacker group) - Wikipedia">
            <a:extLst>
              <a:ext uri="{FF2B5EF4-FFF2-40B4-BE49-F238E27FC236}">
                <a16:creationId xmlns:a16="http://schemas.microsoft.com/office/drawing/2014/main" id="{9A6F0D94-7805-BCFC-7BED-499B573852F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15942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DB48B-2B7F-66E2-627A-6DBED2C412C1}"/>
              </a:ext>
            </a:extLst>
          </p:cNvPr>
          <p:cNvSpPr>
            <a:spLocks noGrp="1"/>
          </p:cNvSpPr>
          <p:nvPr>
            <p:ph type="title"/>
          </p:nvPr>
        </p:nvSpPr>
        <p:spPr>
          <a:xfrm>
            <a:off x="630936" y="640080"/>
            <a:ext cx="4818888" cy="1481328"/>
          </a:xfrm>
        </p:spPr>
        <p:txBody>
          <a:bodyPr anchor="b">
            <a:normAutofit/>
          </a:bodyPr>
          <a:lstStyle/>
          <a:p>
            <a:r>
              <a:rPr lang="en-GB" sz="5400">
                <a:cs typeface="Calibri"/>
              </a:rPr>
              <a:t>'Anonymous'</a:t>
            </a:r>
            <a:endParaRPr lang="en-GB" sz="5400"/>
          </a:p>
        </p:txBody>
      </p:sp>
      <p:sp>
        <p:nvSpPr>
          <p:cNvPr id="1127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5CFE24-6753-2E33-7B9A-686A51E2DC11}"/>
              </a:ext>
            </a:extLst>
          </p:cNvPr>
          <p:cNvSpPr>
            <a:spLocks noGrp="1"/>
          </p:cNvSpPr>
          <p:nvPr>
            <p:ph idx="1"/>
          </p:nvPr>
        </p:nvSpPr>
        <p:spPr>
          <a:xfrm>
            <a:off x="630936" y="2660904"/>
            <a:ext cx="4818888" cy="3547872"/>
          </a:xfrm>
        </p:spPr>
        <p:txBody>
          <a:bodyPr anchor="t">
            <a:normAutofit/>
          </a:bodyPr>
          <a:lstStyle/>
          <a:p>
            <a:r>
              <a:rPr lang="en-GB" sz="2200">
                <a:cs typeface="Calibri"/>
              </a:rPr>
              <a:t>The group encourages awareness and recognition of individuals who are engaged in illicit activities or unacceptable actions that harm society. </a:t>
            </a:r>
          </a:p>
          <a:p>
            <a:r>
              <a:rPr lang="en-GB" sz="2200">
                <a:cs typeface="Calibri"/>
              </a:rPr>
              <a:t>The group has no leadership.</a:t>
            </a:r>
          </a:p>
        </p:txBody>
      </p:sp>
      <p:pic>
        <p:nvPicPr>
          <p:cNvPr id="11270" name="Picture 6" descr="Anonymous hacked the website of Rosatom and promises to put gigabytes of  agency data online | gagadget.com">
            <a:extLst>
              <a:ext uri="{FF2B5EF4-FFF2-40B4-BE49-F238E27FC236}">
                <a16:creationId xmlns:a16="http://schemas.microsoft.com/office/drawing/2014/main" id="{F3118AEB-7665-8DBE-D8B6-06D95AF4F5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702601"/>
            <a:ext cx="5458968" cy="3452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9376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652CA-55DE-D09F-3FB4-A8484AD471B5}"/>
              </a:ext>
            </a:extLst>
          </p:cNvPr>
          <p:cNvSpPr>
            <a:spLocks noGrp="1"/>
          </p:cNvSpPr>
          <p:nvPr>
            <p:ph type="title"/>
          </p:nvPr>
        </p:nvSpPr>
        <p:spPr>
          <a:xfrm>
            <a:off x="640080" y="325369"/>
            <a:ext cx="4368602" cy="1956841"/>
          </a:xfrm>
        </p:spPr>
        <p:txBody>
          <a:bodyPr anchor="b">
            <a:normAutofit/>
          </a:bodyPr>
          <a:lstStyle/>
          <a:p>
            <a:r>
              <a:rPr lang="en-GB" sz="5400">
                <a:cs typeface="Calibri"/>
              </a:rPr>
              <a:t>'Anonymous' Targets</a:t>
            </a:r>
            <a:endParaRPr lang="en-GB" sz="5400"/>
          </a:p>
        </p:txBody>
      </p:sp>
      <p:sp>
        <p:nvSpPr>
          <p:cNvPr id="1229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D99C88-ED85-0601-D90D-E867289EDFC9}"/>
              </a:ext>
            </a:extLst>
          </p:cNvPr>
          <p:cNvSpPr>
            <a:spLocks noGrp="1"/>
          </p:cNvSpPr>
          <p:nvPr>
            <p:ph idx="1"/>
          </p:nvPr>
        </p:nvSpPr>
        <p:spPr>
          <a:xfrm>
            <a:off x="640080" y="2872899"/>
            <a:ext cx="4243589" cy="3320668"/>
          </a:xfrm>
        </p:spPr>
        <p:txBody>
          <a:bodyPr>
            <a:normAutofit/>
          </a:bodyPr>
          <a:lstStyle/>
          <a:p>
            <a:r>
              <a:rPr lang="en-GB" sz="2200">
                <a:cs typeface="Calibri"/>
              </a:rPr>
              <a:t>Sony Playstation</a:t>
            </a:r>
          </a:p>
          <a:p>
            <a:r>
              <a:rPr lang="en-GB" sz="2200">
                <a:cs typeface="Calibri"/>
              </a:rPr>
              <a:t>Hal Turner (White Supremacist)</a:t>
            </a:r>
          </a:p>
          <a:p>
            <a:r>
              <a:rPr lang="en-GB" sz="2200">
                <a:cs typeface="Calibri"/>
              </a:rPr>
              <a:t>Media companies</a:t>
            </a:r>
          </a:p>
        </p:txBody>
      </p:sp>
      <p:pic>
        <p:nvPicPr>
          <p:cNvPr id="12290" name="Picture 2" descr="Anonymous Claims Responsibility for Minneapolis PD Cyberattack">
            <a:extLst>
              <a:ext uri="{FF2B5EF4-FFF2-40B4-BE49-F238E27FC236}">
                <a16:creationId xmlns:a16="http://schemas.microsoft.com/office/drawing/2014/main" id="{C07F2D0E-0F02-0794-AD84-ED7ED33DA0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774" r="1152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6942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249C1-A1E0-6D82-26BC-A680B208D367}"/>
              </a:ext>
            </a:extLst>
          </p:cNvPr>
          <p:cNvSpPr>
            <a:spLocks noGrp="1"/>
          </p:cNvSpPr>
          <p:nvPr>
            <p:ph type="title"/>
          </p:nvPr>
        </p:nvSpPr>
        <p:spPr>
          <a:xfrm>
            <a:off x="1075767" y="1188637"/>
            <a:ext cx="2988234" cy="4480726"/>
          </a:xfrm>
        </p:spPr>
        <p:txBody>
          <a:bodyPr>
            <a:normAutofit/>
          </a:bodyPr>
          <a:lstStyle/>
          <a:p>
            <a:pPr algn="r"/>
            <a:r>
              <a:rPr lang="en-GB" sz="4600">
                <a:cs typeface="Calibri"/>
              </a:rPr>
              <a:t>What makes cybercrime and deviance attractive?</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177E9F-092C-22E6-1AFB-AA150FEF5AF2}"/>
              </a:ext>
            </a:extLst>
          </p:cNvPr>
          <p:cNvSpPr>
            <a:spLocks noGrp="1"/>
          </p:cNvSpPr>
          <p:nvPr>
            <p:ph idx="1"/>
          </p:nvPr>
        </p:nvSpPr>
        <p:spPr>
          <a:xfrm>
            <a:off x="5255260" y="1648870"/>
            <a:ext cx="4702848" cy="3560260"/>
          </a:xfrm>
        </p:spPr>
        <p:txBody>
          <a:bodyPr anchor="ctr">
            <a:normAutofit/>
          </a:bodyPr>
          <a:lstStyle/>
          <a:p>
            <a:r>
              <a:rPr lang="en-GB" sz="2400">
                <a:cs typeface="Calibri"/>
              </a:rPr>
              <a:t>Cheap IT equipment</a:t>
            </a:r>
          </a:p>
          <a:p>
            <a:r>
              <a:rPr lang="en-GB" sz="2400">
                <a:cs typeface="Calibri"/>
              </a:rPr>
              <a:t>Low skill levels required (for some forms)</a:t>
            </a:r>
          </a:p>
          <a:p>
            <a:r>
              <a:rPr lang="en-GB" sz="2400">
                <a:cs typeface="Calibri"/>
              </a:rPr>
              <a:t>Can target large numbers of people with Spam e.g. Nigerian scam requesting banking details to move large sums of money. Only a very small number need to 'fall for it' to make the scam worthwhile. </a:t>
            </a:r>
          </a:p>
        </p:txBody>
      </p:sp>
    </p:spTree>
    <p:extLst>
      <p:ext uri="{BB962C8B-B14F-4D97-AF65-F5344CB8AC3E}">
        <p14:creationId xmlns:p14="http://schemas.microsoft.com/office/powerpoint/2010/main" val="2516850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63EF0-4736-480D-93CC-BBEAFB832D27}"/>
              </a:ext>
            </a:extLst>
          </p:cNvPr>
          <p:cNvSpPr>
            <a:spLocks noGrp="1"/>
          </p:cNvSpPr>
          <p:nvPr>
            <p:ph type="title"/>
          </p:nvPr>
        </p:nvSpPr>
        <p:spPr>
          <a:xfrm>
            <a:off x="1075767" y="1188637"/>
            <a:ext cx="2988234" cy="4480726"/>
          </a:xfrm>
        </p:spPr>
        <p:txBody>
          <a:bodyPr>
            <a:normAutofit/>
          </a:bodyPr>
          <a:lstStyle/>
          <a:p>
            <a:pPr algn="r"/>
            <a:r>
              <a:rPr lang="en-GB" sz="4600">
                <a:cs typeface="Calibri"/>
              </a:rPr>
              <a:t>What makes cybercrime and deviance attractive?</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C243059-EA5D-354F-CCD5-9400EACE3A2A}"/>
              </a:ext>
            </a:extLst>
          </p:cNvPr>
          <p:cNvSpPr>
            <a:spLocks noGrp="1"/>
          </p:cNvSpPr>
          <p:nvPr>
            <p:ph idx="1"/>
          </p:nvPr>
        </p:nvSpPr>
        <p:spPr>
          <a:xfrm>
            <a:off x="5255260" y="1648870"/>
            <a:ext cx="4702848" cy="3560260"/>
          </a:xfrm>
        </p:spPr>
        <p:txBody>
          <a:bodyPr anchor="ctr">
            <a:normAutofit/>
          </a:bodyPr>
          <a:lstStyle/>
          <a:p>
            <a:r>
              <a:rPr lang="en-GB" sz="2400">
                <a:cs typeface="Calibri"/>
              </a:rPr>
              <a:t>Success of Phishing scams where the criminal sends a message pertaining to be from a bank asking people to validate their account by clicking on a web link that resembles the banks logo.   </a:t>
            </a:r>
            <a:endParaRPr lang="en-US" sz="2400"/>
          </a:p>
        </p:txBody>
      </p:sp>
    </p:spTree>
    <p:extLst>
      <p:ext uri="{BB962C8B-B14F-4D97-AF65-F5344CB8AC3E}">
        <p14:creationId xmlns:p14="http://schemas.microsoft.com/office/powerpoint/2010/main" val="17897336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F03CE-1953-66A7-6C90-FA78CD0A7692}"/>
              </a:ext>
            </a:extLst>
          </p:cNvPr>
          <p:cNvSpPr>
            <a:spLocks noGrp="1"/>
          </p:cNvSpPr>
          <p:nvPr>
            <p:ph type="title"/>
          </p:nvPr>
        </p:nvSpPr>
        <p:spPr>
          <a:xfrm>
            <a:off x="1075767" y="1188637"/>
            <a:ext cx="2988234" cy="4480726"/>
          </a:xfrm>
        </p:spPr>
        <p:txBody>
          <a:bodyPr>
            <a:normAutofit/>
          </a:bodyPr>
          <a:lstStyle/>
          <a:p>
            <a:pPr algn="r"/>
            <a:r>
              <a:rPr lang="en-GB" sz="4600">
                <a:cs typeface="Calibri"/>
              </a:rPr>
              <a:t>What makes cybercrime and deviance attractive?</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D1705E-9BE6-0F09-0ED8-47D2CFB3EADB}"/>
              </a:ext>
            </a:extLst>
          </p:cNvPr>
          <p:cNvSpPr>
            <a:spLocks noGrp="1"/>
          </p:cNvSpPr>
          <p:nvPr>
            <p:ph idx="1"/>
          </p:nvPr>
        </p:nvSpPr>
        <p:spPr>
          <a:xfrm>
            <a:off x="5255260" y="1648870"/>
            <a:ext cx="4702848" cy="3560260"/>
          </a:xfrm>
        </p:spPr>
        <p:txBody>
          <a:bodyPr anchor="ctr">
            <a:normAutofit/>
          </a:bodyPr>
          <a:lstStyle/>
          <a:p>
            <a:r>
              <a:rPr lang="en-GB" sz="2400">
                <a:cs typeface="Calibri"/>
              </a:rPr>
              <a:t>Lower chance of being detected (use of Tor proxy server),</a:t>
            </a:r>
          </a:p>
          <a:p>
            <a:r>
              <a:rPr lang="en-GB" sz="2400">
                <a:cs typeface="Calibri"/>
              </a:rPr>
              <a:t>Global legal systems make prosecution and extradition difficult,</a:t>
            </a:r>
          </a:p>
          <a:p>
            <a:r>
              <a:rPr lang="en-GB" sz="2400">
                <a:cs typeface="Calibri"/>
              </a:rPr>
              <a:t>Under reporting ("the dark figure")</a:t>
            </a:r>
          </a:p>
        </p:txBody>
      </p:sp>
    </p:spTree>
    <p:extLst>
      <p:ext uri="{BB962C8B-B14F-4D97-AF65-F5344CB8AC3E}">
        <p14:creationId xmlns:p14="http://schemas.microsoft.com/office/powerpoint/2010/main" val="14560455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A046A-3E9C-B0B8-9D85-4B4D6F3BF77A}"/>
              </a:ext>
            </a:extLst>
          </p:cNvPr>
          <p:cNvSpPr>
            <a:spLocks noGrp="1"/>
          </p:cNvSpPr>
          <p:nvPr>
            <p:ph type="title"/>
          </p:nvPr>
        </p:nvSpPr>
        <p:spPr>
          <a:xfrm>
            <a:off x="1075767" y="1188637"/>
            <a:ext cx="2988234" cy="4480726"/>
          </a:xfrm>
        </p:spPr>
        <p:txBody>
          <a:bodyPr>
            <a:normAutofit/>
          </a:bodyPr>
          <a:lstStyle/>
          <a:p>
            <a:pPr algn="r"/>
            <a:r>
              <a:rPr lang="en-US" sz="4600">
                <a:cs typeface="Calibri"/>
              </a:rPr>
              <a:t>Technology as Evidence</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32CE6D-7F73-97F8-F0F7-3B04FF201C1D}"/>
              </a:ext>
            </a:extLst>
          </p:cNvPr>
          <p:cNvSpPr>
            <a:spLocks noGrp="1"/>
          </p:cNvSpPr>
          <p:nvPr>
            <p:ph idx="1"/>
          </p:nvPr>
        </p:nvSpPr>
        <p:spPr>
          <a:xfrm>
            <a:off x="5255260" y="1648870"/>
            <a:ext cx="4702848" cy="3560260"/>
          </a:xfrm>
        </p:spPr>
        <p:txBody>
          <a:bodyPr anchor="ctr">
            <a:normAutofit/>
          </a:bodyPr>
          <a:lstStyle/>
          <a:p>
            <a:r>
              <a:rPr lang="en-US" sz="2400">
                <a:cs typeface="Calibri"/>
              </a:rPr>
              <a:t>Incidental involvement in crime,</a:t>
            </a:r>
          </a:p>
          <a:p>
            <a:pPr lvl="1"/>
            <a:r>
              <a:rPr lang="en-US">
                <a:cs typeface="Calibri"/>
              </a:rPr>
              <a:t>e.g. Child pornography,</a:t>
            </a:r>
          </a:p>
          <a:p>
            <a:r>
              <a:rPr lang="en-US" sz="2400">
                <a:cs typeface="Calibri"/>
              </a:rPr>
              <a:t>Mobile phone 'pinging' </a:t>
            </a:r>
          </a:p>
        </p:txBody>
      </p:sp>
    </p:spTree>
    <p:extLst>
      <p:ext uri="{BB962C8B-B14F-4D97-AF65-F5344CB8AC3E}">
        <p14:creationId xmlns:p14="http://schemas.microsoft.com/office/powerpoint/2010/main" val="2208462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E5190-A1B5-A023-B593-A687F5BA533C}"/>
              </a:ext>
            </a:extLst>
          </p:cNvPr>
          <p:cNvSpPr>
            <a:spLocks noGrp="1"/>
          </p:cNvSpPr>
          <p:nvPr>
            <p:ph type="title"/>
          </p:nvPr>
        </p:nvSpPr>
        <p:spPr>
          <a:xfrm>
            <a:off x="838201" y="365125"/>
            <a:ext cx="5251316" cy="1807305"/>
          </a:xfrm>
        </p:spPr>
        <p:txBody>
          <a:bodyPr>
            <a:normAutofit/>
          </a:bodyPr>
          <a:lstStyle/>
          <a:p>
            <a:r>
              <a:rPr lang="en-GB" dirty="0"/>
              <a:t>Class discussion - </a:t>
            </a:r>
            <a:r>
              <a:rPr lang="en-US" dirty="0">
                <a:cs typeface="Calibri"/>
              </a:rPr>
              <a:t>Question 1</a:t>
            </a:r>
            <a:endParaRPr lang="en-GB" dirty="0"/>
          </a:p>
        </p:txBody>
      </p:sp>
      <p:sp>
        <p:nvSpPr>
          <p:cNvPr id="3" name="Content Placeholder 2">
            <a:extLst>
              <a:ext uri="{FF2B5EF4-FFF2-40B4-BE49-F238E27FC236}">
                <a16:creationId xmlns:a16="http://schemas.microsoft.com/office/drawing/2014/main" id="{90A69990-5A21-82F3-13A9-D4D848C09789}"/>
              </a:ext>
            </a:extLst>
          </p:cNvPr>
          <p:cNvSpPr>
            <a:spLocks noGrp="1"/>
          </p:cNvSpPr>
          <p:nvPr>
            <p:ph idx="1"/>
          </p:nvPr>
        </p:nvSpPr>
        <p:spPr>
          <a:xfrm>
            <a:off x="838200" y="2333297"/>
            <a:ext cx="4619621" cy="3843666"/>
          </a:xfrm>
        </p:spPr>
        <p:txBody>
          <a:bodyPr>
            <a:normAutofit/>
          </a:bodyPr>
          <a:lstStyle/>
          <a:p>
            <a:r>
              <a:rPr lang="en-US" sz="2000"/>
              <a:t>Think about your current access to technology, how many laptops, desktops, tablets and mobile devices do you own?</a:t>
            </a:r>
          </a:p>
          <a:p>
            <a:r>
              <a:rPr lang="en-US" sz="2000"/>
              <a:t>How much time do you spend online?</a:t>
            </a:r>
          </a:p>
          <a:p>
            <a:r>
              <a:rPr lang="en-US" sz="2000"/>
              <a:t>How would you compare your use of technology to that of other group members?</a:t>
            </a:r>
          </a:p>
        </p:txBody>
      </p:sp>
      <p:pic>
        <p:nvPicPr>
          <p:cNvPr id="5" name="Picture 4" descr="Topview of mint green workspace with laptop, coffee, notebook, pen, glasses, and mouse">
            <a:extLst>
              <a:ext uri="{FF2B5EF4-FFF2-40B4-BE49-F238E27FC236}">
                <a16:creationId xmlns:a16="http://schemas.microsoft.com/office/drawing/2014/main" id="{67445B91-9359-49E1-E37C-566776EF8FDA}"/>
              </a:ext>
            </a:extLst>
          </p:cNvPr>
          <p:cNvPicPr>
            <a:picLocks noChangeAspect="1"/>
          </p:cNvPicPr>
          <p:nvPr/>
        </p:nvPicPr>
        <p:blipFill rotWithShape="1">
          <a:blip r:embed="rId2"/>
          <a:srcRect r="4196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16515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4C1B3-E1C2-4F50-248F-CD59CBE8D0D9}"/>
              </a:ext>
            </a:extLst>
          </p:cNvPr>
          <p:cNvSpPr>
            <a:spLocks noGrp="1"/>
          </p:cNvSpPr>
          <p:nvPr>
            <p:ph type="title"/>
          </p:nvPr>
        </p:nvSpPr>
        <p:spPr>
          <a:xfrm>
            <a:off x="838201" y="365125"/>
            <a:ext cx="5251316" cy="1807305"/>
          </a:xfrm>
        </p:spPr>
        <p:txBody>
          <a:bodyPr>
            <a:normAutofit/>
          </a:bodyPr>
          <a:lstStyle/>
          <a:p>
            <a:r>
              <a:rPr lang="en-GB"/>
              <a:t>Class discussion - Question 2</a:t>
            </a:r>
          </a:p>
        </p:txBody>
      </p:sp>
      <p:sp>
        <p:nvSpPr>
          <p:cNvPr id="3" name="Content Placeholder 2">
            <a:extLst>
              <a:ext uri="{FF2B5EF4-FFF2-40B4-BE49-F238E27FC236}">
                <a16:creationId xmlns:a16="http://schemas.microsoft.com/office/drawing/2014/main" id="{419117AB-4023-18B9-BCCD-D74DDF75BA00}"/>
              </a:ext>
            </a:extLst>
          </p:cNvPr>
          <p:cNvSpPr>
            <a:spLocks noGrp="1"/>
          </p:cNvSpPr>
          <p:nvPr>
            <p:ph idx="1"/>
          </p:nvPr>
        </p:nvSpPr>
        <p:spPr>
          <a:xfrm>
            <a:off x="838200" y="2333297"/>
            <a:ext cx="4619621" cy="3843666"/>
          </a:xfrm>
        </p:spPr>
        <p:txBody>
          <a:bodyPr>
            <a:normAutofit/>
          </a:bodyPr>
          <a:lstStyle/>
          <a:p>
            <a:r>
              <a:rPr lang="en-US" sz="2000"/>
              <a:t>How do you share information with the world on online environments. Do you cautiously share information via Facebook or other social networks?</a:t>
            </a:r>
          </a:p>
          <a:p>
            <a:r>
              <a:rPr lang="en-US" sz="2000"/>
              <a:t>Do you use the same credit card for all online purchases?</a:t>
            </a:r>
          </a:p>
          <a:p>
            <a:r>
              <a:rPr lang="en-US" sz="2000"/>
              <a:t>How often do you pirate music and media?</a:t>
            </a:r>
          </a:p>
        </p:txBody>
      </p:sp>
      <p:pic>
        <p:nvPicPr>
          <p:cNvPr id="13314" name="Picture 2" descr="What Google Pirate Means for Web Content | SEJ">
            <a:extLst>
              <a:ext uri="{FF2B5EF4-FFF2-40B4-BE49-F238E27FC236}">
                <a16:creationId xmlns:a16="http://schemas.microsoft.com/office/drawing/2014/main" id="{93688A51-C213-D4DF-2E29-475E802E76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05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5497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A2942-98F7-6894-B55C-6341B8CD4802}"/>
              </a:ext>
            </a:extLst>
          </p:cNvPr>
          <p:cNvSpPr>
            <a:spLocks noGrp="1"/>
          </p:cNvSpPr>
          <p:nvPr>
            <p:ph type="title"/>
          </p:nvPr>
        </p:nvSpPr>
        <p:spPr>
          <a:xfrm>
            <a:off x="838201" y="365125"/>
            <a:ext cx="5251316" cy="1807305"/>
          </a:xfrm>
        </p:spPr>
        <p:txBody>
          <a:bodyPr>
            <a:normAutofit/>
          </a:bodyPr>
          <a:lstStyle/>
          <a:p>
            <a:r>
              <a:rPr lang="en-GB"/>
              <a:t>Class discussion - Question 3</a:t>
            </a:r>
            <a:endParaRPr lang="en-GB" dirty="0"/>
          </a:p>
        </p:txBody>
      </p:sp>
      <p:sp>
        <p:nvSpPr>
          <p:cNvPr id="3" name="Content Placeholder 2">
            <a:extLst>
              <a:ext uri="{FF2B5EF4-FFF2-40B4-BE49-F238E27FC236}">
                <a16:creationId xmlns:a16="http://schemas.microsoft.com/office/drawing/2014/main" id="{2AB8AF88-9CCE-73A4-14FE-F83671951CD0}"/>
              </a:ext>
            </a:extLst>
          </p:cNvPr>
          <p:cNvSpPr>
            <a:spLocks noGrp="1"/>
          </p:cNvSpPr>
          <p:nvPr>
            <p:ph idx="1"/>
          </p:nvPr>
        </p:nvSpPr>
        <p:spPr>
          <a:xfrm>
            <a:off x="838200" y="2333297"/>
            <a:ext cx="4619621" cy="3843666"/>
          </a:xfrm>
        </p:spPr>
        <p:txBody>
          <a:bodyPr>
            <a:normAutofit/>
          </a:bodyPr>
          <a:lstStyle/>
          <a:p>
            <a:r>
              <a:rPr lang="en-US" sz="2000"/>
              <a:t>Do you belong to any subcultures?</a:t>
            </a:r>
          </a:p>
          <a:p>
            <a:r>
              <a:rPr lang="en-US" sz="2000"/>
              <a:t>What are they and do they affect your activities and attitudes to the World around you?</a:t>
            </a:r>
          </a:p>
        </p:txBody>
      </p:sp>
      <p:pic>
        <p:nvPicPr>
          <p:cNvPr id="5" name="Picture 4" descr="A person holding a globe">
            <a:extLst>
              <a:ext uri="{FF2B5EF4-FFF2-40B4-BE49-F238E27FC236}">
                <a16:creationId xmlns:a16="http://schemas.microsoft.com/office/drawing/2014/main" id="{1249A76A-B6CD-1324-BEA9-CC26391032B4}"/>
              </a:ext>
            </a:extLst>
          </p:cNvPr>
          <p:cNvPicPr>
            <a:picLocks noChangeAspect="1"/>
          </p:cNvPicPr>
          <p:nvPr/>
        </p:nvPicPr>
        <p:blipFill rotWithShape="1">
          <a:blip r:embed="rId2"/>
          <a:srcRect l="24299" r="2396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862443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16C21-2992-7EAC-369C-12CF0684F5F6}"/>
              </a:ext>
            </a:extLst>
          </p:cNvPr>
          <p:cNvSpPr>
            <a:spLocks noGrp="1"/>
          </p:cNvSpPr>
          <p:nvPr>
            <p:ph type="title"/>
          </p:nvPr>
        </p:nvSpPr>
        <p:spPr>
          <a:xfrm>
            <a:off x="1075767" y="1188637"/>
            <a:ext cx="2988234" cy="4480726"/>
          </a:xfrm>
        </p:spPr>
        <p:txBody>
          <a:bodyPr>
            <a:normAutofit/>
          </a:bodyPr>
          <a:lstStyle/>
          <a:p>
            <a:pPr algn="r"/>
            <a:r>
              <a:rPr lang="en-GB" sz="5100"/>
              <a:t>Class discussion - Question 4</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F177CF-D867-B1B0-B65E-ECA5AB32DB29}"/>
              </a:ext>
            </a:extLst>
          </p:cNvPr>
          <p:cNvSpPr>
            <a:spLocks noGrp="1"/>
          </p:cNvSpPr>
          <p:nvPr>
            <p:ph idx="1"/>
          </p:nvPr>
        </p:nvSpPr>
        <p:spPr>
          <a:xfrm>
            <a:off x="5255260" y="1648870"/>
            <a:ext cx="4702848" cy="3560260"/>
          </a:xfrm>
        </p:spPr>
        <p:txBody>
          <a:bodyPr anchor="ctr">
            <a:normAutofit/>
          </a:bodyPr>
          <a:lstStyle/>
          <a:p>
            <a:r>
              <a:rPr lang="en-US" sz="2400"/>
              <a:t>How much overlap do you see between 'real – world' crime and cyber-crime?</a:t>
            </a:r>
          </a:p>
          <a:p>
            <a:r>
              <a:rPr lang="en-US" sz="2400"/>
              <a:t>Should there be specific global offences identifying cyber-crime and deviance or should they just be termed as 'crime' regardless of how or where they occur?</a:t>
            </a:r>
          </a:p>
        </p:txBody>
      </p:sp>
    </p:spTree>
    <p:extLst>
      <p:ext uri="{BB962C8B-B14F-4D97-AF65-F5344CB8AC3E}">
        <p14:creationId xmlns:p14="http://schemas.microsoft.com/office/powerpoint/2010/main" val="19867970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3848E-EED4-8C86-7921-E063280FF4F3}"/>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AE02C6A5-B088-EA36-916C-B655F0B89DF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95419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1499</Words>
  <Application>Microsoft Office PowerPoint</Application>
  <PresentationFormat>Widescreen</PresentationFormat>
  <Paragraphs>125</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Terrorism and Cybercrime</vt:lpstr>
      <vt:lpstr>Assignment 2</vt:lpstr>
      <vt:lpstr>Assignment 2</vt:lpstr>
      <vt:lpstr>Assignment 2</vt:lpstr>
      <vt:lpstr>CyberCrime</vt:lpstr>
      <vt:lpstr>Technology and Cyber Crime: Background</vt:lpstr>
      <vt:lpstr>Technology and Cyber Crime Today</vt:lpstr>
      <vt:lpstr>Technology and Cyber Crime Today</vt:lpstr>
      <vt:lpstr>‘Technicways’</vt:lpstr>
      <vt:lpstr>Technology as a Landscape for Criminal Activity</vt:lpstr>
      <vt:lpstr>Methods of IT Abuse used by Offenders</vt:lpstr>
      <vt:lpstr>Technology as a Communications Medium</vt:lpstr>
      <vt:lpstr>Case Study - Then</vt:lpstr>
      <vt:lpstr>Case Study – And Now</vt:lpstr>
      <vt:lpstr>Case Study – Drug Supply</vt:lpstr>
      <vt:lpstr>Case Study – Drug Supply</vt:lpstr>
      <vt:lpstr>Research Task</vt:lpstr>
      <vt:lpstr>Case Study – Silk Road</vt:lpstr>
      <vt:lpstr>FBI Action</vt:lpstr>
      <vt:lpstr>Subcultures</vt:lpstr>
      <vt:lpstr>Technology as a target of or means to engage in Crime. </vt:lpstr>
      <vt:lpstr>Computer 'Hacking'</vt:lpstr>
      <vt:lpstr>Web Defacement</vt:lpstr>
      <vt:lpstr>Defining Computer Misuse and Abuse</vt:lpstr>
      <vt:lpstr>Case Study - 'Anonymous'</vt:lpstr>
      <vt:lpstr>'Anonymous'</vt:lpstr>
      <vt:lpstr>'Anonymous' Targets</vt:lpstr>
      <vt:lpstr>What makes cybercrime and deviance attractive?</vt:lpstr>
      <vt:lpstr>What makes cybercrime and deviance attractive?</vt:lpstr>
      <vt:lpstr>What makes cybercrime and deviance attractive?</vt:lpstr>
      <vt:lpstr>Technology as Evidence</vt:lpstr>
      <vt:lpstr>Class discussion - Question 1</vt:lpstr>
      <vt:lpstr>Class discussion - Question 2</vt:lpstr>
      <vt:lpstr>Class discussion - Question 3</vt:lpstr>
      <vt:lpstr>Class discussion - Question 4</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Luke Roach</cp:lastModifiedBy>
  <cp:revision>1</cp:revision>
  <dcterms:created xsi:type="dcterms:W3CDTF">2022-11-22T15:56:08Z</dcterms:created>
  <dcterms:modified xsi:type="dcterms:W3CDTF">2022-11-23T12:12:18Z</dcterms:modified>
</cp:coreProperties>
</file>