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60" r:id="rId2"/>
    <p:sldMasterId id="2147483648" r:id="rId3"/>
    <p:sldMasterId id="2147483672" r:id="rId4"/>
  </p:sldMasterIdLst>
  <p:notesMasterIdLst>
    <p:notesMasterId r:id="rId66"/>
  </p:notesMasterIdLst>
  <p:sldIdLst>
    <p:sldId id="312" r:id="rId5"/>
    <p:sldId id="346" r:id="rId6"/>
    <p:sldId id="347" r:id="rId7"/>
    <p:sldId id="348" r:id="rId8"/>
    <p:sldId id="349" r:id="rId9"/>
    <p:sldId id="350" r:id="rId10"/>
    <p:sldId id="351" r:id="rId11"/>
    <p:sldId id="352" r:id="rId12"/>
    <p:sldId id="314" r:id="rId13"/>
    <p:sldId id="288" r:id="rId14"/>
    <p:sldId id="315" r:id="rId15"/>
    <p:sldId id="287" r:id="rId16"/>
    <p:sldId id="316" r:id="rId17"/>
    <p:sldId id="290" r:id="rId18"/>
    <p:sldId id="317" r:id="rId19"/>
    <p:sldId id="318" r:id="rId20"/>
    <p:sldId id="319" r:id="rId21"/>
    <p:sldId id="336" r:id="rId22"/>
    <p:sldId id="337" r:id="rId23"/>
    <p:sldId id="338" r:id="rId24"/>
    <p:sldId id="276" r:id="rId25"/>
    <p:sldId id="321" r:id="rId26"/>
    <p:sldId id="322" r:id="rId27"/>
    <p:sldId id="320" r:id="rId28"/>
    <p:sldId id="353" r:id="rId29"/>
    <p:sldId id="327" r:id="rId30"/>
    <p:sldId id="328" r:id="rId31"/>
    <p:sldId id="329" r:id="rId32"/>
    <p:sldId id="286" r:id="rId33"/>
    <p:sldId id="330" r:id="rId34"/>
    <p:sldId id="331" r:id="rId35"/>
    <p:sldId id="332" r:id="rId36"/>
    <p:sldId id="324" r:id="rId37"/>
    <p:sldId id="291" r:id="rId38"/>
    <p:sldId id="333" r:id="rId39"/>
    <p:sldId id="340" r:id="rId40"/>
    <p:sldId id="274" r:id="rId41"/>
    <p:sldId id="289" r:id="rId42"/>
    <p:sldId id="313" r:id="rId43"/>
    <p:sldId id="275" r:id="rId44"/>
    <p:sldId id="354" r:id="rId45"/>
    <p:sldId id="355" r:id="rId46"/>
    <p:sldId id="339" r:id="rId47"/>
    <p:sldId id="285" r:id="rId48"/>
    <p:sldId id="260" r:id="rId49"/>
    <p:sldId id="326" r:id="rId50"/>
    <p:sldId id="258" r:id="rId51"/>
    <p:sldId id="271" r:id="rId52"/>
    <p:sldId id="262" r:id="rId53"/>
    <p:sldId id="263" r:id="rId54"/>
    <p:sldId id="259" r:id="rId55"/>
    <p:sldId id="261" r:id="rId56"/>
    <p:sldId id="264" r:id="rId57"/>
    <p:sldId id="266" r:id="rId58"/>
    <p:sldId id="265" r:id="rId59"/>
    <p:sldId id="267" r:id="rId60"/>
    <p:sldId id="268" r:id="rId61"/>
    <p:sldId id="270" r:id="rId62"/>
    <p:sldId id="269" r:id="rId63"/>
    <p:sldId id="343" r:id="rId64"/>
    <p:sldId id="311" r:id="rId6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20"/>
    <p:restoredTop sz="94660"/>
  </p:normalViewPr>
  <p:slideViewPr>
    <p:cSldViewPr snapToGrid="0">
      <p:cViewPr varScale="1">
        <p:scale>
          <a:sx n="81" d="100"/>
          <a:sy n="81" d="100"/>
        </p:scale>
        <p:origin x="96" y="528"/>
      </p:cViewPr>
      <p:guideLst/>
    </p:cSldViewPr>
  </p:slideViewPr>
  <p:notesTextViewPr>
    <p:cViewPr>
      <p:scale>
        <a:sx n="1" d="1"/>
        <a:sy n="1" d="1"/>
      </p:scale>
      <p:origin x="0" y="0"/>
    </p:cViewPr>
  </p:notesTextViewPr>
  <p:sorterViewPr>
    <p:cViewPr>
      <p:scale>
        <a:sx n="100" d="100"/>
        <a:sy n="100" d="100"/>
      </p:scale>
      <p:origin x="0" y="-5592"/>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Durke" userId="0c974ed1-fc60-4471-bc87-793b58cadcc1" providerId="ADAL" clId="{40E8CB43-81B4-4556-B780-F53E266E4498}"/>
    <pc:docChg chg="undo custSel addSld delSld modSld">
      <pc:chgData name="Mike Durke" userId="0c974ed1-fc60-4471-bc87-793b58cadcc1" providerId="ADAL" clId="{40E8CB43-81B4-4556-B780-F53E266E4498}" dt="2023-02-24T08:02:59.504" v="767" actId="20577"/>
      <pc:docMkLst>
        <pc:docMk/>
      </pc:docMkLst>
      <pc:sldChg chg="modSp mod">
        <pc:chgData name="Mike Durke" userId="0c974ed1-fc60-4471-bc87-793b58cadcc1" providerId="ADAL" clId="{40E8CB43-81B4-4556-B780-F53E266E4498}" dt="2023-02-22T16:52:20.098" v="23" actId="20577"/>
        <pc:sldMkLst>
          <pc:docMk/>
          <pc:sldMk cId="2911103918" sldId="256"/>
        </pc:sldMkLst>
        <pc:spChg chg="mod">
          <ac:chgData name="Mike Durke" userId="0c974ed1-fc60-4471-bc87-793b58cadcc1" providerId="ADAL" clId="{40E8CB43-81B4-4556-B780-F53E266E4498}" dt="2023-02-22T16:52:20.098" v="23" actId="20577"/>
          <ac:spMkLst>
            <pc:docMk/>
            <pc:sldMk cId="2911103918" sldId="256"/>
            <ac:spMk id="2" creationId="{73B8842D-BD03-4834-ACB4-25517479609D}"/>
          </ac:spMkLst>
        </pc:spChg>
      </pc:sldChg>
      <pc:sldChg chg="modSp mod setBg">
        <pc:chgData name="Mike Durke" userId="0c974ed1-fc60-4471-bc87-793b58cadcc1" providerId="ADAL" clId="{40E8CB43-81B4-4556-B780-F53E266E4498}" dt="2023-02-22T17:03:44.176" v="444" actId="20577"/>
        <pc:sldMkLst>
          <pc:docMk/>
          <pc:sldMk cId="438484586" sldId="257"/>
        </pc:sldMkLst>
        <pc:spChg chg="mod">
          <ac:chgData name="Mike Durke" userId="0c974ed1-fc60-4471-bc87-793b58cadcc1" providerId="ADAL" clId="{40E8CB43-81B4-4556-B780-F53E266E4498}" dt="2023-02-22T17:03:34.745" v="439" actId="207"/>
          <ac:spMkLst>
            <pc:docMk/>
            <pc:sldMk cId="438484586" sldId="257"/>
            <ac:spMk id="2" creationId="{D3FA6A4C-E41A-4EA9-980E-A366A7784CA7}"/>
          </ac:spMkLst>
        </pc:spChg>
        <pc:spChg chg="mod">
          <ac:chgData name="Mike Durke" userId="0c974ed1-fc60-4471-bc87-793b58cadcc1" providerId="ADAL" clId="{40E8CB43-81B4-4556-B780-F53E266E4498}" dt="2023-02-22T17:03:44.176" v="444" actId="20577"/>
          <ac:spMkLst>
            <pc:docMk/>
            <pc:sldMk cId="438484586" sldId="257"/>
            <ac:spMk id="3" creationId="{53E8F4EA-A03E-4D3F-92B6-977E3C5291FE}"/>
          </ac:spMkLst>
        </pc:spChg>
      </pc:sldChg>
      <pc:sldChg chg="add mod modShow">
        <pc:chgData name="Mike Durke" userId="0c974ed1-fc60-4471-bc87-793b58cadcc1" providerId="ADAL" clId="{40E8CB43-81B4-4556-B780-F53E266E4498}" dt="2023-02-22T16:51:02.428" v="14" actId="729"/>
        <pc:sldMkLst>
          <pc:docMk/>
          <pc:sldMk cId="1399725528" sldId="258"/>
        </pc:sldMkLst>
      </pc:sldChg>
      <pc:sldChg chg="del">
        <pc:chgData name="Mike Durke" userId="0c974ed1-fc60-4471-bc87-793b58cadcc1" providerId="ADAL" clId="{40E8CB43-81B4-4556-B780-F53E266E4498}" dt="2023-02-22T16:50:43.253" v="12" actId="2696"/>
        <pc:sldMkLst>
          <pc:docMk/>
          <pc:sldMk cId="3975231176" sldId="258"/>
        </pc:sldMkLst>
      </pc:sldChg>
      <pc:sldChg chg="add mod modShow">
        <pc:chgData name="Mike Durke" userId="0c974ed1-fc60-4471-bc87-793b58cadcc1" providerId="ADAL" clId="{40E8CB43-81B4-4556-B780-F53E266E4498}" dt="2023-02-22T16:51:02.428" v="14" actId="729"/>
        <pc:sldMkLst>
          <pc:docMk/>
          <pc:sldMk cId="122331015" sldId="259"/>
        </pc:sldMkLst>
      </pc:sldChg>
      <pc:sldChg chg="del">
        <pc:chgData name="Mike Durke" userId="0c974ed1-fc60-4471-bc87-793b58cadcc1" providerId="ADAL" clId="{40E8CB43-81B4-4556-B780-F53E266E4498}" dt="2023-02-22T16:50:43.253" v="12" actId="2696"/>
        <pc:sldMkLst>
          <pc:docMk/>
          <pc:sldMk cId="3043140237" sldId="259"/>
        </pc:sldMkLst>
      </pc:sldChg>
      <pc:sldChg chg="del">
        <pc:chgData name="Mike Durke" userId="0c974ed1-fc60-4471-bc87-793b58cadcc1" providerId="ADAL" clId="{40E8CB43-81B4-4556-B780-F53E266E4498}" dt="2023-02-22T16:50:43.253" v="12" actId="2696"/>
        <pc:sldMkLst>
          <pc:docMk/>
          <pc:sldMk cId="191338221" sldId="261"/>
        </pc:sldMkLst>
      </pc:sldChg>
      <pc:sldChg chg="add mod modShow">
        <pc:chgData name="Mike Durke" userId="0c974ed1-fc60-4471-bc87-793b58cadcc1" providerId="ADAL" clId="{40E8CB43-81B4-4556-B780-F53E266E4498}" dt="2023-02-22T16:51:02.428" v="14" actId="729"/>
        <pc:sldMkLst>
          <pc:docMk/>
          <pc:sldMk cId="1528954083" sldId="261"/>
        </pc:sldMkLst>
      </pc:sldChg>
      <pc:sldChg chg="add mod modShow">
        <pc:chgData name="Mike Durke" userId="0c974ed1-fc60-4471-bc87-793b58cadcc1" providerId="ADAL" clId="{40E8CB43-81B4-4556-B780-F53E266E4498}" dt="2023-02-22T16:51:02.428" v="14" actId="729"/>
        <pc:sldMkLst>
          <pc:docMk/>
          <pc:sldMk cId="2081581862" sldId="262"/>
        </pc:sldMkLst>
      </pc:sldChg>
      <pc:sldChg chg="del">
        <pc:chgData name="Mike Durke" userId="0c974ed1-fc60-4471-bc87-793b58cadcc1" providerId="ADAL" clId="{40E8CB43-81B4-4556-B780-F53E266E4498}" dt="2023-02-22T16:50:43.253" v="12" actId="2696"/>
        <pc:sldMkLst>
          <pc:docMk/>
          <pc:sldMk cId="2153857351" sldId="262"/>
        </pc:sldMkLst>
      </pc:sldChg>
      <pc:sldChg chg="add mod modShow">
        <pc:chgData name="Mike Durke" userId="0c974ed1-fc60-4471-bc87-793b58cadcc1" providerId="ADAL" clId="{40E8CB43-81B4-4556-B780-F53E266E4498}" dt="2023-02-22T16:51:02.428" v="14" actId="729"/>
        <pc:sldMkLst>
          <pc:docMk/>
          <pc:sldMk cId="1366257030" sldId="263"/>
        </pc:sldMkLst>
      </pc:sldChg>
      <pc:sldChg chg="del">
        <pc:chgData name="Mike Durke" userId="0c974ed1-fc60-4471-bc87-793b58cadcc1" providerId="ADAL" clId="{40E8CB43-81B4-4556-B780-F53E266E4498}" dt="2023-02-22T16:50:43.253" v="12" actId="2696"/>
        <pc:sldMkLst>
          <pc:docMk/>
          <pc:sldMk cId="2090606057" sldId="263"/>
        </pc:sldMkLst>
      </pc:sldChg>
      <pc:sldChg chg="del">
        <pc:chgData name="Mike Durke" userId="0c974ed1-fc60-4471-bc87-793b58cadcc1" providerId="ADAL" clId="{40E8CB43-81B4-4556-B780-F53E266E4498}" dt="2023-02-22T16:50:43.253" v="12" actId="2696"/>
        <pc:sldMkLst>
          <pc:docMk/>
          <pc:sldMk cId="344408745" sldId="264"/>
        </pc:sldMkLst>
      </pc:sldChg>
      <pc:sldChg chg="add mod modShow">
        <pc:chgData name="Mike Durke" userId="0c974ed1-fc60-4471-bc87-793b58cadcc1" providerId="ADAL" clId="{40E8CB43-81B4-4556-B780-F53E266E4498}" dt="2023-02-22T16:51:02.428" v="14" actId="729"/>
        <pc:sldMkLst>
          <pc:docMk/>
          <pc:sldMk cId="1501735973" sldId="264"/>
        </pc:sldMkLst>
      </pc:sldChg>
      <pc:sldChg chg="add mod modShow">
        <pc:chgData name="Mike Durke" userId="0c974ed1-fc60-4471-bc87-793b58cadcc1" providerId="ADAL" clId="{40E8CB43-81B4-4556-B780-F53E266E4498}" dt="2023-02-22T16:51:02.428" v="14" actId="729"/>
        <pc:sldMkLst>
          <pc:docMk/>
          <pc:sldMk cId="2860749585" sldId="265"/>
        </pc:sldMkLst>
      </pc:sldChg>
      <pc:sldChg chg="del">
        <pc:chgData name="Mike Durke" userId="0c974ed1-fc60-4471-bc87-793b58cadcc1" providerId="ADAL" clId="{40E8CB43-81B4-4556-B780-F53E266E4498}" dt="2023-02-22T16:50:43.253" v="12" actId="2696"/>
        <pc:sldMkLst>
          <pc:docMk/>
          <pc:sldMk cId="3645445418" sldId="265"/>
        </pc:sldMkLst>
      </pc:sldChg>
      <pc:sldChg chg="del">
        <pc:chgData name="Mike Durke" userId="0c974ed1-fc60-4471-bc87-793b58cadcc1" providerId="ADAL" clId="{40E8CB43-81B4-4556-B780-F53E266E4498}" dt="2023-02-22T16:50:43.253" v="12" actId="2696"/>
        <pc:sldMkLst>
          <pc:docMk/>
          <pc:sldMk cId="493271062" sldId="266"/>
        </pc:sldMkLst>
      </pc:sldChg>
      <pc:sldChg chg="add">
        <pc:chgData name="Mike Durke" userId="0c974ed1-fc60-4471-bc87-793b58cadcc1" providerId="ADAL" clId="{40E8CB43-81B4-4556-B780-F53E266E4498}" dt="2023-02-22T16:50:57.134" v="13"/>
        <pc:sldMkLst>
          <pc:docMk/>
          <pc:sldMk cId="1430767926" sldId="266"/>
        </pc:sldMkLst>
      </pc:sldChg>
      <pc:sldChg chg="del">
        <pc:chgData name="Mike Durke" userId="0c974ed1-fc60-4471-bc87-793b58cadcc1" providerId="ADAL" clId="{40E8CB43-81B4-4556-B780-F53E266E4498}" dt="2023-02-22T16:50:43.253" v="12" actId="2696"/>
        <pc:sldMkLst>
          <pc:docMk/>
          <pc:sldMk cId="560864555" sldId="267"/>
        </pc:sldMkLst>
      </pc:sldChg>
      <pc:sldChg chg="add mod modShow">
        <pc:chgData name="Mike Durke" userId="0c974ed1-fc60-4471-bc87-793b58cadcc1" providerId="ADAL" clId="{40E8CB43-81B4-4556-B780-F53E266E4498}" dt="2023-02-22T16:51:02.428" v="14" actId="729"/>
        <pc:sldMkLst>
          <pc:docMk/>
          <pc:sldMk cId="2685181118" sldId="267"/>
        </pc:sldMkLst>
      </pc:sldChg>
      <pc:sldChg chg="del">
        <pc:chgData name="Mike Durke" userId="0c974ed1-fc60-4471-bc87-793b58cadcc1" providerId="ADAL" clId="{40E8CB43-81B4-4556-B780-F53E266E4498}" dt="2023-02-22T16:50:43.253" v="12" actId="2696"/>
        <pc:sldMkLst>
          <pc:docMk/>
          <pc:sldMk cId="2588437589" sldId="268"/>
        </pc:sldMkLst>
      </pc:sldChg>
      <pc:sldChg chg="add mod modShow">
        <pc:chgData name="Mike Durke" userId="0c974ed1-fc60-4471-bc87-793b58cadcc1" providerId="ADAL" clId="{40E8CB43-81B4-4556-B780-F53E266E4498}" dt="2023-02-22T16:51:02.428" v="14" actId="729"/>
        <pc:sldMkLst>
          <pc:docMk/>
          <pc:sldMk cId="3459446296" sldId="268"/>
        </pc:sldMkLst>
      </pc:sldChg>
      <pc:sldChg chg="add mod modShow">
        <pc:chgData name="Mike Durke" userId="0c974ed1-fc60-4471-bc87-793b58cadcc1" providerId="ADAL" clId="{40E8CB43-81B4-4556-B780-F53E266E4498}" dt="2023-02-22T16:51:02.428" v="14" actId="729"/>
        <pc:sldMkLst>
          <pc:docMk/>
          <pc:sldMk cId="192872650" sldId="269"/>
        </pc:sldMkLst>
      </pc:sldChg>
      <pc:sldChg chg="del">
        <pc:chgData name="Mike Durke" userId="0c974ed1-fc60-4471-bc87-793b58cadcc1" providerId="ADAL" clId="{40E8CB43-81B4-4556-B780-F53E266E4498}" dt="2023-02-22T16:50:43.253" v="12" actId="2696"/>
        <pc:sldMkLst>
          <pc:docMk/>
          <pc:sldMk cId="2169929501" sldId="269"/>
        </pc:sldMkLst>
      </pc:sldChg>
      <pc:sldChg chg="del">
        <pc:chgData name="Mike Durke" userId="0c974ed1-fc60-4471-bc87-793b58cadcc1" providerId="ADAL" clId="{40E8CB43-81B4-4556-B780-F53E266E4498}" dt="2023-02-22T16:50:43.253" v="12" actId="2696"/>
        <pc:sldMkLst>
          <pc:docMk/>
          <pc:sldMk cId="882032551" sldId="270"/>
        </pc:sldMkLst>
      </pc:sldChg>
      <pc:sldChg chg="add mod modShow">
        <pc:chgData name="Mike Durke" userId="0c974ed1-fc60-4471-bc87-793b58cadcc1" providerId="ADAL" clId="{40E8CB43-81B4-4556-B780-F53E266E4498}" dt="2023-02-22T16:51:02.428" v="14" actId="729"/>
        <pc:sldMkLst>
          <pc:docMk/>
          <pc:sldMk cId="3833127722" sldId="270"/>
        </pc:sldMkLst>
      </pc:sldChg>
      <pc:sldChg chg="del">
        <pc:chgData name="Mike Durke" userId="0c974ed1-fc60-4471-bc87-793b58cadcc1" providerId="ADAL" clId="{40E8CB43-81B4-4556-B780-F53E266E4498}" dt="2023-02-22T16:50:43.253" v="12" actId="2696"/>
        <pc:sldMkLst>
          <pc:docMk/>
          <pc:sldMk cId="2198084921" sldId="271"/>
        </pc:sldMkLst>
      </pc:sldChg>
      <pc:sldChg chg="add mod modShow">
        <pc:chgData name="Mike Durke" userId="0c974ed1-fc60-4471-bc87-793b58cadcc1" providerId="ADAL" clId="{40E8CB43-81B4-4556-B780-F53E266E4498}" dt="2023-02-22T16:51:02.428" v="14" actId="729"/>
        <pc:sldMkLst>
          <pc:docMk/>
          <pc:sldMk cId="3258811811" sldId="271"/>
        </pc:sldMkLst>
      </pc:sldChg>
      <pc:sldChg chg="addSp delSp modSp mod setBg modAnim">
        <pc:chgData name="Mike Durke" userId="0c974ed1-fc60-4471-bc87-793b58cadcc1" providerId="ADAL" clId="{40E8CB43-81B4-4556-B780-F53E266E4498}" dt="2023-02-22T17:22:24.109" v="741" actId="20577"/>
        <pc:sldMkLst>
          <pc:docMk/>
          <pc:sldMk cId="3690315646" sldId="272"/>
        </pc:sldMkLst>
        <pc:spChg chg="mod">
          <ac:chgData name="Mike Durke" userId="0c974ed1-fc60-4471-bc87-793b58cadcc1" providerId="ADAL" clId="{40E8CB43-81B4-4556-B780-F53E266E4498}" dt="2023-02-22T16:58:48.700" v="177" actId="26606"/>
          <ac:spMkLst>
            <pc:docMk/>
            <pc:sldMk cId="3690315646" sldId="272"/>
            <ac:spMk id="2" creationId="{2C5F2C04-2633-4DDD-9783-F4EDD06CA67A}"/>
          </ac:spMkLst>
        </pc:spChg>
        <pc:spChg chg="mod ord">
          <ac:chgData name="Mike Durke" userId="0c974ed1-fc60-4471-bc87-793b58cadcc1" providerId="ADAL" clId="{40E8CB43-81B4-4556-B780-F53E266E4498}" dt="2023-02-22T17:22:24.109" v="741" actId="20577"/>
          <ac:spMkLst>
            <pc:docMk/>
            <pc:sldMk cId="3690315646" sldId="272"/>
            <ac:spMk id="3" creationId="{A591BFE8-7713-41D3-AEFE-A00A0CC7E166}"/>
          </ac:spMkLst>
        </pc:spChg>
        <pc:spChg chg="add">
          <ac:chgData name="Mike Durke" userId="0c974ed1-fc60-4471-bc87-793b58cadcc1" providerId="ADAL" clId="{40E8CB43-81B4-4556-B780-F53E266E4498}" dt="2023-02-22T16:58:48.700" v="177" actId="26606"/>
          <ac:spMkLst>
            <pc:docMk/>
            <pc:sldMk cId="3690315646" sldId="272"/>
            <ac:spMk id="9" creationId="{4038CB10-1F5C-4D54-9DF7-12586DE5B007}"/>
          </ac:spMkLst>
        </pc:spChg>
        <pc:spChg chg="add">
          <ac:chgData name="Mike Durke" userId="0c974ed1-fc60-4471-bc87-793b58cadcc1" providerId="ADAL" clId="{40E8CB43-81B4-4556-B780-F53E266E4498}" dt="2023-02-22T16:58:48.700" v="177" actId="26606"/>
          <ac:spMkLst>
            <pc:docMk/>
            <pc:sldMk cId="3690315646" sldId="272"/>
            <ac:spMk id="11" creationId="{73ED6512-6858-4552-B699-9A97FE9A4EA2}"/>
          </ac:spMkLst>
        </pc:spChg>
        <pc:picChg chg="add mod">
          <ac:chgData name="Mike Durke" userId="0c974ed1-fc60-4471-bc87-793b58cadcc1" providerId="ADAL" clId="{40E8CB43-81B4-4556-B780-F53E266E4498}" dt="2023-02-22T16:58:48.700" v="177" actId="26606"/>
          <ac:picMkLst>
            <pc:docMk/>
            <pc:sldMk cId="3690315646" sldId="272"/>
            <ac:picMk id="4" creationId="{AC0DD407-357D-9F3B-121F-2B3BBD76B1B5}"/>
          </ac:picMkLst>
        </pc:picChg>
        <pc:picChg chg="del">
          <ac:chgData name="Mike Durke" userId="0c974ed1-fc60-4471-bc87-793b58cadcc1" providerId="ADAL" clId="{40E8CB43-81B4-4556-B780-F53E266E4498}" dt="2023-02-22T16:57:48.878" v="175" actId="478"/>
          <ac:picMkLst>
            <pc:docMk/>
            <pc:sldMk cId="3690315646" sldId="272"/>
            <ac:picMk id="5" creationId="{2C3B7096-C96C-4F34-9C19-9526C3805A69}"/>
          </ac:picMkLst>
        </pc:picChg>
      </pc:sldChg>
      <pc:sldChg chg="mod modShow">
        <pc:chgData name="Mike Durke" userId="0c974ed1-fc60-4471-bc87-793b58cadcc1" providerId="ADAL" clId="{40E8CB43-81B4-4556-B780-F53E266E4498}" dt="2023-02-22T16:54:15.436" v="77" actId="729"/>
        <pc:sldMkLst>
          <pc:docMk/>
          <pc:sldMk cId="1329381180" sldId="278"/>
        </pc:sldMkLst>
      </pc:sldChg>
      <pc:sldChg chg="mod modShow">
        <pc:chgData name="Mike Durke" userId="0c974ed1-fc60-4471-bc87-793b58cadcc1" providerId="ADAL" clId="{40E8CB43-81B4-4556-B780-F53E266E4498}" dt="2023-02-22T16:54:54.204" v="105" actId="729"/>
        <pc:sldMkLst>
          <pc:docMk/>
          <pc:sldMk cId="3884579369" sldId="279"/>
        </pc:sldMkLst>
      </pc:sldChg>
      <pc:sldChg chg="addSp delSp modSp mod modClrScheme delAnim modAnim chgLayout">
        <pc:chgData name="Mike Durke" userId="0c974ed1-fc60-4471-bc87-793b58cadcc1" providerId="ADAL" clId="{40E8CB43-81B4-4556-B780-F53E266E4498}" dt="2023-02-22T17:09:12.141" v="630"/>
        <pc:sldMkLst>
          <pc:docMk/>
          <pc:sldMk cId="2251630926" sldId="282"/>
        </pc:sldMkLst>
        <pc:spChg chg="mod ord">
          <ac:chgData name="Mike Durke" userId="0c974ed1-fc60-4471-bc87-793b58cadcc1" providerId="ADAL" clId="{40E8CB43-81B4-4556-B780-F53E266E4498}" dt="2023-02-22T16:57:07.459" v="173" actId="255"/>
          <ac:spMkLst>
            <pc:docMk/>
            <pc:sldMk cId="2251630926" sldId="282"/>
            <ac:spMk id="2" creationId="{00000000-0000-0000-0000-000000000000}"/>
          </ac:spMkLst>
        </pc:spChg>
        <pc:spChg chg="mod ord">
          <ac:chgData name="Mike Durke" userId="0c974ed1-fc60-4471-bc87-793b58cadcc1" providerId="ADAL" clId="{40E8CB43-81B4-4556-B780-F53E266E4498}" dt="2023-02-22T16:57:17.052" v="174" actId="14100"/>
          <ac:spMkLst>
            <pc:docMk/>
            <pc:sldMk cId="2251630926" sldId="282"/>
            <ac:spMk id="3" creationId="{00000000-0000-0000-0000-000000000000}"/>
          </ac:spMkLst>
        </pc:spChg>
        <pc:spChg chg="del mod">
          <ac:chgData name="Mike Durke" userId="0c974ed1-fc60-4471-bc87-793b58cadcc1" providerId="ADAL" clId="{40E8CB43-81B4-4556-B780-F53E266E4498}" dt="2023-02-22T16:56:46.514" v="144" actId="700"/>
          <ac:spMkLst>
            <pc:docMk/>
            <pc:sldMk cId="2251630926" sldId="282"/>
            <ac:spMk id="4" creationId="{00000000-0000-0000-0000-000000000000}"/>
          </ac:spMkLst>
        </pc:spChg>
        <pc:spChg chg="mod ord">
          <ac:chgData name="Mike Durke" userId="0c974ed1-fc60-4471-bc87-793b58cadcc1" providerId="ADAL" clId="{40E8CB43-81B4-4556-B780-F53E266E4498}" dt="2023-02-22T16:56:46.514" v="144" actId="700"/>
          <ac:spMkLst>
            <pc:docMk/>
            <pc:sldMk cId="2251630926" sldId="282"/>
            <ac:spMk id="5" creationId="{00000000-0000-0000-0000-000000000000}"/>
          </ac:spMkLst>
        </pc:spChg>
        <pc:spChg chg="add mod">
          <ac:chgData name="Mike Durke" userId="0c974ed1-fc60-4471-bc87-793b58cadcc1" providerId="ADAL" clId="{40E8CB43-81B4-4556-B780-F53E266E4498}" dt="2023-02-22T17:09:07.289" v="629" actId="14100"/>
          <ac:spMkLst>
            <pc:docMk/>
            <pc:sldMk cId="2251630926" sldId="282"/>
            <ac:spMk id="6" creationId="{1794953B-A4AB-84D5-6509-A178E3986281}"/>
          </ac:spMkLst>
        </pc:spChg>
      </pc:sldChg>
      <pc:sldChg chg="modSp mod modAnim">
        <pc:chgData name="Mike Durke" userId="0c974ed1-fc60-4471-bc87-793b58cadcc1" providerId="ADAL" clId="{40E8CB43-81B4-4556-B780-F53E266E4498}" dt="2023-02-24T08:02:59.504" v="767" actId="20577"/>
        <pc:sldMkLst>
          <pc:docMk/>
          <pc:sldMk cId="819676910" sldId="283"/>
        </pc:sldMkLst>
        <pc:spChg chg="mod">
          <ac:chgData name="Mike Durke" userId="0c974ed1-fc60-4471-bc87-793b58cadcc1" providerId="ADAL" clId="{40E8CB43-81B4-4556-B780-F53E266E4498}" dt="2023-02-24T08:02:59.504" v="767" actId="20577"/>
          <ac:spMkLst>
            <pc:docMk/>
            <pc:sldMk cId="819676910" sldId="283"/>
            <ac:spMk id="3" creationId="{00000000-0000-0000-0000-000000000000}"/>
          </ac:spMkLst>
        </pc:spChg>
      </pc:sldChg>
      <pc:sldChg chg="addSp delSp modSp mod">
        <pc:chgData name="Mike Durke" userId="0c974ed1-fc60-4471-bc87-793b58cadcc1" providerId="ADAL" clId="{40E8CB43-81B4-4556-B780-F53E266E4498}" dt="2023-02-22T17:14:34.711" v="644" actId="1076"/>
        <pc:sldMkLst>
          <pc:docMk/>
          <pc:sldMk cId="2532088097" sldId="284"/>
        </pc:sldMkLst>
        <pc:spChg chg="del">
          <ac:chgData name="Mike Durke" userId="0c974ed1-fc60-4471-bc87-793b58cadcc1" providerId="ADAL" clId="{40E8CB43-81B4-4556-B780-F53E266E4498}" dt="2023-02-22T17:14:23.672" v="641" actId="478"/>
          <ac:spMkLst>
            <pc:docMk/>
            <pc:sldMk cId="2532088097" sldId="284"/>
            <ac:spMk id="3" creationId="{00000000-0000-0000-0000-000000000000}"/>
          </ac:spMkLst>
        </pc:spChg>
        <pc:spChg chg="add mod">
          <ac:chgData name="Mike Durke" userId="0c974ed1-fc60-4471-bc87-793b58cadcc1" providerId="ADAL" clId="{40E8CB43-81B4-4556-B780-F53E266E4498}" dt="2023-02-22T17:14:34.711" v="644" actId="1076"/>
          <ac:spMkLst>
            <pc:docMk/>
            <pc:sldMk cId="2532088097" sldId="284"/>
            <ac:spMk id="7" creationId="{A4F5CA30-8B09-AF0D-82E6-5C7EB67FD03C}"/>
          </ac:spMkLst>
        </pc:spChg>
        <pc:spChg chg="add mod">
          <ac:chgData name="Mike Durke" userId="0c974ed1-fc60-4471-bc87-793b58cadcc1" providerId="ADAL" clId="{40E8CB43-81B4-4556-B780-F53E266E4498}" dt="2023-02-22T17:14:26.254" v="642" actId="20577"/>
          <ac:spMkLst>
            <pc:docMk/>
            <pc:sldMk cId="2532088097" sldId="284"/>
            <ac:spMk id="9" creationId="{317630E0-F475-8D19-ABF3-F08D24FEBFBA}"/>
          </ac:spMkLst>
        </pc:spChg>
      </pc:sldChg>
      <pc:sldChg chg="mod modShow">
        <pc:chgData name="Mike Durke" userId="0c974ed1-fc60-4471-bc87-793b58cadcc1" providerId="ADAL" clId="{40E8CB43-81B4-4556-B780-F53E266E4498}" dt="2023-02-22T17:16:55.837" v="645" actId="729"/>
        <pc:sldMkLst>
          <pc:docMk/>
          <pc:sldMk cId="823557072" sldId="287"/>
        </pc:sldMkLst>
      </pc:sldChg>
      <pc:sldChg chg="delSp modSp del mod">
        <pc:chgData name="Mike Durke" userId="0c974ed1-fc60-4471-bc87-793b58cadcc1" providerId="ADAL" clId="{40E8CB43-81B4-4556-B780-F53E266E4498}" dt="2023-02-22T17:10:34.982" v="635" actId="2696"/>
        <pc:sldMkLst>
          <pc:docMk/>
          <pc:sldMk cId="356727548" sldId="311"/>
        </pc:sldMkLst>
        <pc:spChg chg="mod">
          <ac:chgData name="Mike Durke" userId="0c974ed1-fc60-4471-bc87-793b58cadcc1" providerId="ADAL" clId="{40E8CB43-81B4-4556-B780-F53E266E4498}" dt="2023-02-22T17:10:31.083" v="634" actId="1076"/>
          <ac:spMkLst>
            <pc:docMk/>
            <pc:sldMk cId="356727548" sldId="311"/>
            <ac:spMk id="3" creationId="{00000000-0000-0000-0000-000000000000}"/>
          </ac:spMkLst>
        </pc:spChg>
        <pc:picChg chg="del">
          <ac:chgData name="Mike Durke" userId="0c974ed1-fc60-4471-bc87-793b58cadcc1" providerId="ADAL" clId="{40E8CB43-81B4-4556-B780-F53E266E4498}" dt="2023-02-22T17:09:22.508" v="631" actId="21"/>
          <ac:picMkLst>
            <pc:docMk/>
            <pc:sldMk cId="356727548" sldId="311"/>
            <ac:picMk id="6" creationId="{00000000-0000-0000-0000-000000000000}"/>
          </ac:picMkLst>
        </pc:picChg>
      </pc:sldChg>
      <pc:sldChg chg="mod modShow">
        <pc:chgData name="Mike Durke" userId="0c974ed1-fc60-4471-bc87-793b58cadcc1" providerId="ADAL" clId="{40E8CB43-81B4-4556-B780-F53E266E4498}" dt="2023-02-22T16:51:22.908" v="15" actId="729"/>
        <pc:sldMkLst>
          <pc:docMk/>
          <pc:sldMk cId="2432885763" sldId="333"/>
        </pc:sldMkLst>
      </pc:sldChg>
      <pc:sldChg chg="mod modShow">
        <pc:chgData name="Mike Durke" userId="0c974ed1-fc60-4471-bc87-793b58cadcc1" providerId="ADAL" clId="{40E8CB43-81B4-4556-B780-F53E266E4498}" dt="2023-02-22T16:50:11.409" v="11" actId="729"/>
        <pc:sldMkLst>
          <pc:docMk/>
          <pc:sldMk cId="2151670798" sldId="342"/>
        </pc:sldMkLst>
      </pc:sldChg>
      <pc:sldChg chg="del">
        <pc:chgData name="Mike Durke" userId="0c974ed1-fc60-4471-bc87-793b58cadcc1" providerId="ADAL" clId="{40E8CB43-81B4-4556-B780-F53E266E4498}" dt="2023-02-22T17:05:25.774" v="468" actId="2696"/>
        <pc:sldMkLst>
          <pc:docMk/>
          <pc:sldMk cId="4100677916" sldId="343"/>
        </pc:sldMkLst>
      </pc:sldChg>
      <pc:sldChg chg="addSp delSp modSp add mod delAnim">
        <pc:chgData name="Mike Durke" userId="0c974ed1-fc60-4471-bc87-793b58cadcc1" providerId="ADAL" clId="{40E8CB43-81B4-4556-B780-F53E266E4498}" dt="2023-02-22T17:11:03.964" v="636" actId="1440"/>
        <pc:sldMkLst>
          <pc:docMk/>
          <pc:sldMk cId="3978890393" sldId="356"/>
        </pc:sldMkLst>
        <pc:spChg chg="del">
          <ac:chgData name="Mike Durke" userId="0c974ed1-fc60-4471-bc87-793b58cadcc1" providerId="ADAL" clId="{40E8CB43-81B4-4556-B780-F53E266E4498}" dt="2023-02-22T17:06:59.512" v="469" actId="478"/>
          <ac:spMkLst>
            <pc:docMk/>
            <pc:sldMk cId="3978890393" sldId="356"/>
            <ac:spMk id="3" creationId="{00000000-0000-0000-0000-000000000000}"/>
          </ac:spMkLst>
        </pc:spChg>
        <pc:spChg chg="mod">
          <ac:chgData name="Mike Durke" userId="0c974ed1-fc60-4471-bc87-793b58cadcc1" providerId="ADAL" clId="{40E8CB43-81B4-4556-B780-F53E266E4498}" dt="2023-02-22T17:07:14.056" v="472" actId="14100"/>
          <ac:spMkLst>
            <pc:docMk/>
            <pc:sldMk cId="3978890393" sldId="356"/>
            <ac:spMk id="4" creationId="{00000000-0000-0000-0000-000000000000}"/>
          </ac:spMkLst>
        </pc:spChg>
        <pc:spChg chg="add del mod">
          <ac:chgData name="Mike Durke" userId="0c974ed1-fc60-4471-bc87-793b58cadcc1" providerId="ADAL" clId="{40E8CB43-81B4-4556-B780-F53E266E4498}" dt="2023-02-22T17:07:04.252" v="470" actId="478"/>
          <ac:spMkLst>
            <pc:docMk/>
            <pc:sldMk cId="3978890393" sldId="356"/>
            <ac:spMk id="7" creationId="{C9506B0B-D1ED-C244-CA02-AA4DC9BD49FF}"/>
          </ac:spMkLst>
        </pc:spChg>
        <pc:picChg chg="add mod">
          <ac:chgData name="Mike Durke" userId="0c974ed1-fc60-4471-bc87-793b58cadcc1" providerId="ADAL" clId="{40E8CB43-81B4-4556-B780-F53E266E4498}" dt="2023-02-22T17:11:03.964" v="636" actId="1440"/>
          <ac:picMkLst>
            <pc:docMk/>
            <pc:sldMk cId="3978890393" sldId="356"/>
            <ac:picMk id="8" creationId="{1F92E87A-586B-B3C5-3BF1-302A46D53CDB}"/>
          </ac:picMkLst>
        </pc:picChg>
      </pc:sldChg>
      <pc:sldChg chg="addSp delSp modSp new mod setBg modAnim">
        <pc:chgData name="Mike Durke" userId="0c974ed1-fc60-4471-bc87-793b58cadcc1" providerId="ADAL" clId="{40E8CB43-81B4-4556-B780-F53E266E4498}" dt="2023-02-22T17:02:45.088" v="436"/>
        <pc:sldMkLst>
          <pc:docMk/>
          <pc:sldMk cId="3419445663" sldId="357"/>
        </pc:sldMkLst>
        <pc:spChg chg="mod ord">
          <ac:chgData name="Mike Durke" userId="0c974ed1-fc60-4471-bc87-793b58cadcc1" providerId="ADAL" clId="{40E8CB43-81B4-4556-B780-F53E266E4498}" dt="2023-02-22T17:00:45.547" v="236" actId="26606"/>
          <ac:spMkLst>
            <pc:docMk/>
            <pc:sldMk cId="3419445663" sldId="357"/>
            <ac:spMk id="2" creationId="{31C47685-F88E-9ADF-2634-F96F0D3E10E8}"/>
          </ac:spMkLst>
        </pc:spChg>
        <pc:spChg chg="add del">
          <ac:chgData name="Mike Durke" userId="0c974ed1-fc60-4471-bc87-793b58cadcc1" providerId="ADAL" clId="{40E8CB43-81B4-4556-B780-F53E266E4498}" dt="2023-02-22T17:00:45.547" v="236" actId="26606"/>
          <ac:spMkLst>
            <pc:docMk/>
            <pc:sldMk cId="3419445663" sldId="357"/>
            <ac:spMk id="3" creationId="{DF005609-ECCE-9712-4D5F-6115A7656380}"/>
          </ac:spMkLst>
        </pc:spChg>
        <pc:spChg chg="add del">
          <ac:chgData name="Mike Durke" userId="0c974ed1-fc60-4471-bc87-793b58cadcc1" providerId="ADAL" clId="{40E8CB43-81B4-4556-B780-F53E266E4498}" dt="2023-02-22T17:00:45.531" v="235" actId="26606"/>
          <ac:spMkLst>
            <pc:docMk/>
            <pc:sldMk cId="3419445663" sldId="357"/>
            <ac:spMk id="9" creationId="{9203DE33-2CD4-4CA8-9AF3-37C3B65133B0}"/>
          </ac:spMkLst>
        </pc:spChg>
        <pc:spChg chg="add del">
          <ac:chgData name="Mike Durke" userId="0c974ed1-fc60-4471-bc87-793b58cadcc1" providerId="ADAL" clId="{40E8CB43-81B4-4556-B780-F53E266E4498}" dt="2023-02-22T17:00:45.531" v="235" actId="26606"/>
          <ac:spMkLst>
            <pc:docMk/>
            <pc:sldMk cId="3419445663" sldId="357"/>
            <ac:spMk id="11" creationId="{0AF57B88-1D4C-41FA-A761-EC1DD10C35CB}"/>
          </ac:spMkLst>
        </pc:spChg>
        <pc:spChg chg="add del">
          <ac:chgData name="Mike Durke" userId="0c974ed1-fc60-4471-bc87-793b58cadcc1" providerId="ADAL" clId="{40E8CB43-81B4-4556-B780-F53E266E4498}" dt="2023-02-22T17:00:45.531" v="235" actId="26606"/>
          <ac:spMkLst>
            <pc:docMk/>
            <pc:sldMk cId="3419445663" sldId="357"/>
            <ac:spMk id="13" creationId="{D2548F45-5164-4ABB-8212-7F293FDED8D4}"/>
          </ac:spMkLst>
        </pc:spChg>
        <pc:spChg chg="add del">
          <ac:chgData name="Mike Durke" userId="0c974ed1-fc60-4471-bc87-793b58cadcc1" providerId="ADAL" clId="{40E8CB43-81B4-4556-B780-F53E266E4498}" dt="2023-02-22T17:00:45.531" v="235" actId="26606"/>
          <ac:spMkLst>
            <pc:docMk/>
            <pc:sldMk cId="3419445663" sldId="357"/>
            <ac:spMk id="15" creationId="{5E81CCFB-7BEF-4186-86FB-D09450B4D02D}"/>
          </ac:spMkLst>
        </pc:spChg>
        <pc:spChg chg="add">
          <ac:chgData name="Mike Durke" userId="0c974ed1-fc60-4471-bc87-793b58cadcc1" providerId="ADAL" clId="{40E8CB43-81B4-4556-B780-F53E266E4498}" dt="2023-02-22T17:00:45.547" v="236" actId="26606"/>
          <ac:spMkLst>
            <pc:docMk/>
            <pc:sldMk cId="3419445663" sldId="357"/>
            <ac:spMk id="17" creationId="{4038CB10-1F5C-4D54-9DF7-12586DE5B007}"/>
          </ac:spMkLst>
        </pc:spChg>
        <pc:spChg chg="add">
          <ac:chgData name="Mike Durke" userId="0c974ed1-fc60-4471-bc87-793b58cadcc1" providerId="ADAL" clId="{40E8CB43-81B4-4556-B780-F53E266E4498}" dt="2023-02-22T17:00:45.547" v="236" actId="26606"/>
          <ac:spMkLst>
            <pc:docMk/>
            <pc:sldMk cId="3419445663" sldId="357"/>
            <ac:spMk id="18" creationId="{36D30126-6314-4A93-B27E-5C66CF781924}"/>
          </ac:spMkLst>
        </pc:spChg>
        <pc:spChg chg="add">
          <ac:chgData name="Mike Durke" userId="0c974ed1-fc60-4471-bc87-793b58cadcc1" providerId="ADAL" clId="{40E8CB43-81B4-4556-B780-F53E266E4498}" dt="2023-02-22T17:00:45.547" v="236" actId="26606"/>
          <ac:spMkLst>
            <pc:docMk/>
            <pc:sldMk cId="3419445663" sldId="357"/>
            <ac:spMk id="19" creationId="{73ED6512-6858-4552-B699-9A97FE9A4EA2}"/>
          </ac:spMkLst>
        </pc:spChg>
        <pc:spChg chg="add mod">
          <ac:chgData name="Mike Durke" userId="0c974ed1-fc60-4471-bc87-793b58cadcc1" providerId="ADAL" clId="{40E8CB43-81B4-4556-B780-F53E266E4498}" dt="2023-02-22T17:02:19.391" v="427" actId="255"/>
          <ac:spMkLst>
            <pc:docMk/>
            <pc:sldMk cId="3419445663" sldId="357"/>
            <ac:spMk id="20" creationId="{DF005609-ECCE-9712-4D5F-6115A7656380}"/>
          </ac:spMkLst>
        </pc:spChg>
        <pc:picChg chg="add mod">
          <ac:chgData name="Mike Durke" userId="0c974ed1-fc60-4471-bc87-793b58cadcc1" providerId="ADAL" clId="{40E8CB43-81B4-4556-B780-F53E266E4498}" dt="2023-02-22T17:00:45.547" v="236" actId="26606"/>
          <ac:picMkLst>
            <pc:docMk/>
            <pc:sldMk cId="3419445663" sldId="357"/>
            <ac:picMk id="4" creationId="{0B7D3ABB-B8DA-9651-8088-CC75B03E6149}"/>
          </ac:picMkLst>
        </pc:picChg>
      </pc:sldChg>
    </pc:docChg>
  </pc:docChgLst>
  <pc:docChgLst>
    <pc:chgData name="Mike Durke" userId="0c974ed1-fc60-4471-bc87-793b58cadcc1" providerId="ADAL" clId="{5609DB2E-8CC4-404E-8342-1CF5BBB5E3ED}"/>
    <pc:docChg chg="delSld delMainMaster">
      <pc:chgData name="Mike Durke" userId="0c974ed1-fc60-4471-bc87-793b58cadcc1" providerId="ADAL" clId="{5609DB2E-8CC4-404E-8342-1CF5BBB5E3ED}" dt="2023-03-02T15:56:19.258" v="0" actId="47"/>
      <pc:docMkLst>
        <pc:docMk/>
      </pc:docMkLst>
      <pc:sldChg chg="del">
        <pc:chgData name="Mike Durke" userId="0c974ed1-fc60-4471-bc87-793b58cadcc1" providerId="ADAL" clId="{5609DB2E-8CC4-404E-8342-1CF5BBB5E3ED}" dt="2023-03-02T15:56:19.258" v="0" actId="47"/>
        <pc:sldMkLst>
          <pc:docMk/>
          <pc:sldMk cId="2911103918" sldId="256"/>
        </pc:sldMkLst>
      </pc:sldChg>
      <pc:sldChg chg="del">
        <pc:chgData name="Mike Durke" userId="0c974ed1-fc60-4471-bc87-793b58cadcc1" providerId="ADAL" clId="{5609DB2E-8CC4-404E-8342-1CF5BBB5E3ED}" dt="2023-03-02T15:56:19.258" v="0" actId="47"/>
        <pc:sldMkLst>
          <pc:docMk/>
          <pc:sldMk cId="438484586" sldId="257"/>
        </pc:sldMkLst>
      </pc:sldChg>
      <pc:sldChg chg="del">
        <pc:chgData name="Mike Durke" userId="0c974ed1-fc60-4471-bc87-793b58cadcc1" providerId="ADAL" clId="{5609DB2E-8CC4-404E-8342-1CF5BBB5E3ED}" dt="2023-03-02T15:56:19.258" v="0" actId="47"/>
        <pc:sldMkLst>
          <pc:docMk/>
          <pc:sldMk cId="3690315646" sldId="272"/>
        </pc:sldMkLst>
      </pc:sldChg>
      <pc:sldChg chg="del">
        <pc:chgData name="Mike Durke" userId="0c974ed1-fc60-4471-bc87-793b58cadcc1" providerId="ADAL" clId="{5609DB2E-8CC4-404E-8342-1CF5BBB5E3ED}" dt="2023-03-02T15:56:19.258" v="0" actId="47"/>
        <pc:sldMkLst>
          <pc:docMk/>
          <pc:sldMk cId="326086836" sldId="273"/>
        </pc:sldMkLst>
      </pc:sldChg>
      <pc:sldChg chg="del">
        <pc:chgData name="Mike Durke" userId="0c974ed1-fc60-4471-bc87-793b58cadcc1" providerId="ADAL" clId="{5609DB2E-8CC4-404E-8342-1CF5BBB5E3ED}" dt="2023-03-02T15:56:19.258" v="0" actId="47"/>
        <pc:sldMkLst>
          <pc:docMk/>
          <pc:sldMk cId="279527789" sldId="277"/>
        </pc:sldMkLst>
      </pc:sldChg>
      <pc:sldChg chg="del">
        <pc:chgData name="Mike Durke" userId="0c974ed1-fc60-4471-bc87-793b58cadcc1" providerId="ADAL" clId="{5609DB2E-8CC4-404E-8342-1CF5BBB5E3ED}" dt="2023-03-02T15:56:19.258" v="0" actId="47"/>
        <pc:sldMkLst>
          <pc:docMk/>
          <pc:sldMk cId="1329381180" sldId="278"/>
        </pc:sldMkLst>
      </pc:sldChg>
      <pc:sldChg chg="del">
        <pc:chgData name="Mike Durke" userId="0c974ed1-fc60-4471-bc87-793b58cadcc1" providerId="ADAL" clId="{5609DB2E-8CC4-404E-8342-1CF5BBB5E3ED}" dt="2023-03-02T15:56:19.258" v="0" actId="47"/>
        <pc:sldMkLst>
          <pc:docMk/>
          <pc:sldMk cId="3884579369" sldId="279"/>
        </pc:sldMkLst>
      </pc:sldChg>
      <pc:sldChg chg="del">
        <pc:chgData name="Mike Durke" userId="0c974ed1-fc60-4471-bc87-793b58cadcc1" providerId="ADAL" clId="{5609DB2E-8CC4-404E-8342-1CF5BBB5E3ED}" dt="2023-03-02T15:56:19.258" v="0" actId="47"/>
        <pc:sldMkLst>
          <pc:docMk/>
          <pc:sldMk cId="4156926541" sldId="280"/>
        </pc:sldMkLst>
      </pc:sldChg>
      <pc:sldChg chg="del">
        <pc:chgData name="Mike Durke" userId="0c974ed1-fc60-4471-bc87-793b58cadcc1" providerId="ADAL" clId="{5609DB2E-8CC4-404E-8342-1CF5BBB5E3ED}" dt="2023-03-02T15:56:19.258" v="0" actId="47"/>
        <pc:sldMkLst>
          <pc:docMk/>
          <pc:sldMk cId="1964246547" sldId="281"/>
        </pc:sldMkLst>
      </pc:sldChg>
      <pc:sldChg chg="del">
        <pc:chgData name="Mike Durke" userId="0c974ed1-fc60-4471-bc87-793b58cadcc1" providerId="ADAL" clId="{5609DB2E-8CC4-404E-8342-1CF5BBB5E3ED}" dt="2023-03-02T15:56:19.258" v="0" actId="47"/>
        <pc:sldMkLst>
          <pc:docMk/>
          <pc:sldMk cId="2251630926" sldId="282"/>
        </pc:sldMkLst>
      </pc:sldChg>
      <pc:sldChg chg="del">
        <pc:chgData name="Mike Durke" userId="0c974ed1-fc60-4471-bc87-793b58cadcc1" providerId="ADAL" clId="{5609DB2E-8CC4-404E-8342-1CF5BBB5E3ED}" dt="2023-03-02T15:56:19.258" v="0" actId="47"/>
        <pc:sldMkLst>
          <pc:docMk/>
          <pc:sldMk cId="819676910" sldId="283"/>
        </pc:sldMkLst>
      </pc:sldChg>
      <pc:sldChg chg="del">
        <pc:chgData name="Mike Durke" userId="0c974ed1-fc60-4471-bc87-793b58cadcc1" providerId="ADAL" clId="{5609DB2E-8CC4-404E-8342-1CF5BBB5E3ED}" dt="2023-03-02T15:56:19.258" v="0" actId="47"/>
        <pc:sldMkLst>
          <pc:docMk/>
          <pc:sldMk cId="2532088097" sldId="284"/>
        </pc:sldMkLst>
      </pc:sldChg>
      <pc:sldChg chg="del">
        <pc:chgData name="Mike Durke" userId="0c974ed1-fc60-4471-bc87-793b58cadcc1" providerId="ADAL" clId="{5609DB2E-8CC4-404E-8342-1CF5BBB5E3ED}" dt="2023-03-02T15:56:19.258" v="0" actId="47"/>
        <pc:sldMkLst>
          <pc:docMk/>
          <pc:sldMk cId="2151670798" sldId="342"/>
        </pc:sldMkLst>
      </pc:sldChg>
      <pc:sldChg chg="del">
        <pc:chgData name="Mike Durke" userId="0c974ed1-fc60-4471-bc87-793b58cadcc1" providerId="ADAL" clId="{5609DB2E-8CC4-404E-8342-1CF5BBB5E3ED}" dt="2023-03-02T15:56:19.258" v="0" actId="47"/>
        <pc:sldMkLst>
          <pc:docMk/>
          <pc:sldMk cId="170821361" sldId="344"/>
        </pc:sldMkLst>
      </pc:sldChg>
      <pc:sldChg chg="del">
        <pc:chgData name="Mike Durke" userId="0c974ed1-fc60-4471-bc87-793b58cadcc1" providerId="ADAL" clId="{5609DB2E-8CC4-404E-8342-1CF5BBB5E3ED}" dt="2023-03-02T15:56:19.258" v="0" actId="47"/>
        <pc:sldMkLst>
          <pc:docMk/>
          <pc:sldMk cId="2254454825" sldId="345"/>
        </pc:sldMkLst>
      </pc:sldChg>
      <pc:sldChg chg="del">
        <pc:chgData name="Mike Durke" userId="0c974ed1-fc60-4471-bc87-793b58cadcc1" providerId="ADAL" clId="{5609DB2E-8CC4-404E-8342-1CF5BBB5E3ED}" dt="2023-03-02T15:56:19.258" v="0" actId="47"/>
        <pc:sldMkLst>
          <pc:docMk/>
          <pc:sldMk cId="3978890393" sldId="356"/>
        </pc:sldMkLst>
      </pc:sldChg>
      <pc:sldChg chg="del">
        <pc:chgData name="Mike Durke" userId="0c974ed1-fc60-4471-bc87-793b58cadcc1" providerId="ADAL" clId="{5609DB2E-8CC4-404E-8342-1CF5BBB5E3ED}" dt="2023-03-02T15:56:19.258" v="0" actId="47"/>
        <pc:sldMkLst>
          <pc:docMk/>
          <pc:sldMk cId="3419445663" sldId="357"/>
        </pc:sldMkLst>
      </pc:sldChg>
      <pc:sldMasterChg chg="del delSldLayout">
        <pc:chgData name="Mike Durke" userId="0c974ed1-fc60-4471-bc87-793b58cadcc1" providerId="ADAL" clId="{5609DB2E-8CC4-404E-8342-1CF5BBB5E3ED}" dt="2023-03-02T15:56:19.258" v="0" actId="47"/>
        <pc:sldMasterMkLst>
          <pc:docMk/>
          <pc:sldMasterMk cId="2592084283" sldId="2147483696"/>
        </pc:sldMasterMkLst>
        <pc:sldLayoutChg chg="del">
          <pc:chgData name="Mike Durke" userId="0c974ed1-fc60-4471-bc87-793b58cadcc1" providerId="ADAL" clId="{5609DB2E-8CC4-404E-8342-1CF5BBB5E3ED}" dt="2023-03-02T15:56:19.258" v="0" actId="47"/>
          <pc:sldLayoutMkLst>
            <pc:docMk/>
            <pc:sldMasterMk cId="2592084283" sldId="2147483696"/>
            <pc:sldLayoutMk cId="208176342" sldId="2147483697"/>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2805075930" sldId="2147483698"/>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2254490369" sldId="2147483699"/>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1931814561" sldId="2147483700"/>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580010289" sldId="2147483701"/>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3661180265" sldId="2147483702"/>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1796162358" sldId="2147483703"/>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3310706116" sldId="2147483704"/>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1039518853" sldId="2147483705"/>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571918880" sldId="2147483706"/>
          </pc:sldLayoutMkLst>
        </pc:sldLayoutChg>
        <pc:sldLayoutChg chg="del">
          <pc:chgData name="Mike Durke" userId="0c974ed1-fc60-4471-bc87-793b58cadcc1" providerId="ADAL" clId="{5609DB2E-8CC4-404E-8342-1CF5BBB5E3ED}" dt="2023-03-02T15:56:19.258" v="0" actId="47"/>
          <pc:sldLayoutMkLst>
            <pc:docMk/>
            <pc:sldMasterMk cId="2592084283" sldId="2147483696"/>
            <pc:sldLayoutMk cId="3650933086" sldId="2147483707"/>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83.png"/><Relationship Id="rId7" Type="http://schemas.openxmlformats.org/officeDocument/2006/relationships/image" Target="../media/image87.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5" Type="http://schemas.openxmlformats.org/officeDocument/2006/relationships/image" Target="../media/image85.png"/><Relationship Id="rId10" Type="http://schemas.openxmlformats.org/officeDocument/2006/relationships/image" Target="../media/image90.svg"/><Relationship Id="rId4" Type="http://schemas.openxmlformats.org/officeDocument/2006/relationships/image" Target="../media/image84.svg"/><Relationship Id="rId9" Type="http://schemas.openxmlformats.org/officeDocument/2006/relationships/image" Target="../media/image8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8.svg"/><Relationship Id="rId3" Type="http://schemas.openxmlformats.org/officeDocument/2006/relationships/image" Target="../media/image83.png"/><Relationship Id="rId7" Type="http://schemas.openxmlformats.org/officeDocument/2006/relationships/image" Target="../media/image87.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5" Type="http://schemas.openxmlformats.org/officeDocument/2006/relationships/image" Target="../media/image85.png"/><Relationship Id="rId10" Type="http://schemas.openxmlformats.org/officeDocument/2006/relationships/image" Target="../media/image90.svg"/><Relationship Id="rId4" Type="http://schemas.openxmlformats.org/officeDocument/2006/relationships/image" Target="../media/image84.svg"/><Relationship Id="rId9" Type="http://schemas.openxmlformats.org/officeDocument/2006/relationships/image" Target="../media/image8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5409BBA-AAF1-43AB-8FBD-D1FB78C29AE9}"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231B88A-6298-4AAD-83D2-8B0181FA8FA9}">
      <dgm:prSet custT="1"/>
      <dgm:spPr/>
      <dgm:t>
        <a:bodyPr/>
        <a:lstStyle/>
        <a:p>
          <a:r>
            <a:rPr lang="en-GB" sz="2000" dirty="0"/>
            <a:t>After huge turmoil particular people end up with the power and we have a tiered society all the way down to the very worst off</a:t>
          </a:r>
          <a:endParaRPr lang="en-US" sz="2000" dirty="0"/>
        </a:p>
      </dgm:t>
    </dgm:pt>
    <dgm:pt modelId="{9C750062-6059-4064-AAA8-E41435C5E003}" type="parTrans" cxnId="{D1AB493D-7117-4826-82D6-9EAA4E052782}">
      <dgm:prSet/>
      <dgm:spPr/>
      <dgm:t>
        <a:bodyPr/>
        <a:lstStyle/>
        <a:p>
          <a:endParaRPr lang="en-US"/>
        </a:p>
      </dgm:t>
    </dgm:pt>
    <dgm:pt modelId="{D4249CC4-8889-4637-BACD-B422B6C64783}" type="sibTrans" cxnId="{D1AB493D-7117-4826-82D6-9EAA4E052782}">
      <dgm:prSet/>
      <dgm:spPr/>
      <dgm:t>
        <a:bodyPr/>
        <a:lstStyle/>
        <a:p>
          <a:endParaRPr lang="en-US"/>
        </a:p>
      </dgm:t>
    </dgm:pt>
    <dgm:pt modelId="{FF23DE3A-D043-4A04-B09F-4664BB8A2CA4}">
      <dgm:prSet custT="1"/>
      <dgm:spPr/>
      <dgm:t>
        <a:bodyPr/>
        <a:lstStyle/>
        <a:p>
          <a:r>
            <a:rPr lang="en-GB" sz="2000" dirty="0"/>
            <a:t>Some are loyal to the leaders, but others want revolution</a:t>
          </a:r>
          <a:endParaRPr lang="en-US" sz="2000" dirty="0"/>
        </a:p>
      </dgm:t>
    </dgm:pt>
    <dgm:pt modelId="{D81F0650-BF30-4E81-AF9A-A3E7422F86DC}" type="parTrans" cxnId="{53B95C9D-A8CA-4805-B967-F8459BD5869C}">
      <dgm:prSet/>
      <dgm:spPr/>
      <dgm:t>
        <a:bodyPr/>
        <a:lstStyle/>
        <a:p>
          <a:endParaRPr lang="en-US"/>
        </a:p>
      </dgm:t>
    </dgm:pt>
    <dgm:pt modelId="{81DFC283-3B0B-40F5-8DA4-7BD97BF06A0B}" type="sibTrans" cxnId="{53B95C9D-A8CA-4805-B967-F8459BD5869C}">
      <dgm:prSet/>
      <dgm:spPr/>
      <dgm:t>
        <a:bodyPr/>
        <a:lstStyle/>
        <a:p>
          <a:endParaRPr lang="en-US"/>
        </a:p>
      </dgm:t>
    </dgm:pt>
    <dgm:pt modelId="{E38F96A5-1F55-418F-A2B8-CCDD02B988EF}">
      <dgm:prSet custT="1"/>
      <dgm:spPr/>
      <dgm:t>
        <a:bodyPr/>
        <a:lstStyle/>
        <a:p>
          <a:r>
            <a:rPr lang="en-GB" sz="2000" dirty="0"/>
            <a:t>Districts provide luxury goods, building, technology, fishing, power, transport, trees, clothing, grain, meat, dairy, mining and nuclear power</a:t>
          </a:r>
          <a:endParaRPr lang="en-US" sz="2000" dirty="0"/>
        </a:p>
      </dgm:t>
    </dgm:pt>
    <dgm:pt modelId="{59783FF4-6AEF-41B6-88B4-A6FB67B40CD6}" type="parTrans" cxnId="{DE8CABB8-5DB1-46E2-BDC5-DC45032D7D90}">
      <dgm:prSet/>
      <dgm:spPr/>
      <dgm:t>
        <a:bodyPr/>
        <a:lstStyle/>
        <a:p>
          <a:endParaRPr lang="en-US"/>
        </a:p>
      </dgm:t>
    </dgm:pt>
    <dgm:pt modelId="{CF402B2D-31C7-4BA4-BEC8-2FEA23997E59}" type="sibTrans" cxnId="{DE8CABB8-5DB1-46E2-BDC5-DC45032D7D90}">
      <dgm:prSet/>
      <dgm:spPr/>
      <dgm:t>
        <a:bodyPr/>
        <a:lstStyle/>
        <a:p>
          <a:endParaRPr lang="en-US"/>
        </a:p>
      </dgm:t>
    </dgm:pt>
    <dgm:pt modelId="{364D329D-4789-48F2-A5FE-07AF427C7303}">
      <dgm:prSet custT="1"/>
      <dgm:spPr/>
      <dgm:t>
        <a:bodyPr/>
        <a:lstStyle/>
        <a:p>
          <a:r>
            <a:rPr lang="en-GB" sz="2000" dirty="0"/>
            <a:t>Living conditions are tied to their roles and geography (people and place)</a:t>
          </a:r>
          <a:endParaRPr lang="en-US" sz="2000" dirty="0"/>
        </a:p>
      </dgm:t>
    </dgm:pt>
    <dgm:pt modelId="{36CBC072-7E6E-4FFA-9F76-3D700D56BE58}" type="parTrans" cxnId="{1FFFD9F5-FDAC-4855-817F-DAC7283F4091}">
      <dgm:prSet/>
      <dgm:spPr/>
      <dgm:t>
        <a:bodyPr/>
        <a:lstStyle/>
        <a:p>
          <a:endParaRPr lang="en-US"/>
        </a:p>
      </dgm:t>
    </dgm:pt>
    <dgm:pt modelId="{2B430C56-6A54-4A93-92D1-3FFBB6A5EE53}" type="sibTrans" cxnId="{1FFFD9F5-FDAC-4855-817F-DAC7283F4091}">
      <dgm:prSet/>
      <dgm:spPr/>
      <dgm:t>
        <a:bodyPr/>
        <a:lstStyle/>
        <a:p>
          <a:endParaRPr lang="en-US"/>
        </a:p>
      </dgm:t>
    </dgm:pt>
    <dgm:pt modelId="{392338C5-EBD8-417B-82EB-A32799A41D44}">
      <dgm:prSet custT="1"/>
      <dgm:spPr/>
      <dgm:t>
        <a:bodyPr/>
        <a:lstStyle/>
        <a:p>
          <a:r>
            <a:rPr lang="en-GB" sz="2000" dirty="0"/>
            <a:t>Power corrupts and leaders have to be moral and accountable</a:t>
          </a:r>
          <a:endParaRPr lang="en-US" sz="2000" dirty="0"/>
        </a:p>
      </dgm:t>
    </dgm:pt>
    <dgm:pt modelId="{04EADA4E-05E1-49FB-AB67-23B15E7B6873}" type="parTrans" cxnId="{B88D5E0C-FA22-44E4-A6C0-CBBF3BC35370}">
      <dgm:prSet/>
      <dgm:spPr/>
      <dgm:t>
        <a:bodyPr/>
        <a:lstStyle/>
        <a:p>
          <a:endParaRPr lang="en-US"/>
        </a:p>
      </dgm:t>
    </dgm:pt>
    <dgm:pt modelId="{943F4DFD-79AE-43F3-87B9-886BE3C3A4C0}" type="sibTrans" cxnId="{B88D5E0C-FA22-44E4-A6C0-CBBF3BC35370}">
      <dgm:prSet/>
      <dgm:spPr/>
      <dgm:t>
        <a:bodyPr/>
        <a:lstStyle/>
        <a:p>
          <a:endParaRPr lang="en-US"/>
        </a:p>
      </dgm:t>
    </dgm:pt>
    <dgm:pt modelId="{6C743D55-5B6D-4A35-8AE4-4BB39D1FB930}" type="pres">
      <dgm:prSet presAssocID="{E5409BBA-AAF1-43AB-8FBD-D1FB78C29AE9}" presName="root" presStyleCnt="0">
        <dgm:presLayoutVars>
          <dgm:dir/>
          <dgm:resizeHandles val="exact"/>
        </dgm:presLayoutVars>
      </dgm:prSet>
      <dgm:spPr/>
    </dgm:pt>
    <dgm:pt modelId="{4BB6F102-8690-4E59-9439-176116FE2F75}" type="pres">
      <dgm:prSet presAssocID="{2231B88A-6298-4AAD-83D2-8B0181FA8FA9}" presName="compNode" presStyleCnt="0"/>
      <dgm:spPr/>
    </dgm:pt>
    <dgm:pt modelId="{0A8355D8-820C-4122-8D7F-591A154731EA}" type="pres">
      <dgm:prSet presAssocID="{2231B88A-6298-4AAD-83D2-8B0181FA8FA9}" presName="bgRect" presStyleLbl="bgShp" presStyleIdx="0" presStyleCnt="5"/>
      <dgm:spPr/>
    </dgm:pt>
    <dgm:pt modelId="{EAF6560C-5C1F-4034-AD5E-7EB11339376C}" type="pres">
      <dgm:prSet presAssocID="{2231B88A-6298-4AAD-83D2-8B0181FA8FA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9E03BF83-65AA-49F6-BBF7-BF6E2F6F4BF7}" type="pres">
      <dgm:prSet presAssocID="{2231B88A-6298-4AAD-83D2-8B0181FA8FA9}" presName="spaceRect" presStyleCnt="0"/>
      <dgm:spPr/>
    </dgm:pt>
    <dgm:pt modelId="{31975D11-A5B9-40BC-97B2-D0CF4D6BDE6D}" type="pres">
      <dgm:prSet presAssocID="{2231B88A-6298-4AAD-83D2-8B0181FA8FA9}" presName="parTx" presStyleLbl="revTx" presStyleIdx="0" presStyleCnt="5">
        <dgm:presLayoutVars>
          <dgm:chMax val="0"/>
          <dgm:chPref val="0"/>
        </dgm:presLayoutVars>
      </dgm:prSet>
      <dgm:spPr/>
    </dgm:pt>
    <dgm:pt modelId="{06082F6F-0E2C-45A9-9CA3-8FDF6B94D699}" type="pres">
      <dgm:prSet presAssocID="{D4249CC4-8889-4637-BACD-B422B6C64783}" presName="sibTrans" presStyleCnt="0"/>
      <dgm:spPr/>
    </dgm:pt>
    <dgm:pt modelId="{80BD5579-6493-41FB-9A53-7DE01897DC4F}" type="pres">
      <dgm:prSet presAssocID="{FF23DE3A-D043-4A04-B09F-4664BB8A2CA4}" presName="compNode" presStyleCnt="0"/>
      <dgm:spPr/>
    </dgm:pt>
    <dgm:pt modelId="{55242F38-3A82-48DB-9D4D-A67F4252A76D}" type="pres">
      <dgm:prSet presAssocID="{FF23DE3A-D043-4A04-B09F-4664BB8A2CA4}" presName="bgRect" presStyleLbl="bgShp" presStyleIdx="1" presStyleCnt="5"/>
      <dgm:spPr/>
    </dgm:pt>
    <dgm:pt modelId="{C4D3A832-63FD-4BED-9A07-982C9E779EC2}" type="pres">
      <dgm:prSet presAssocID="{FF23DE3A-D043-4A04-B09F-4664BB8A2CA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8EE5B4A1-145A-471B-B641-5EBB65ACF2C6}" type="pres">
      <dgm:prSet presAssocID="{FF23DE3A-D043-4A04-B09F-4664BB8A2CA4}" presName="spaceRect" presStyleCnt="0"/>
      <dgm:spPr/>
    </dgm:pt>
    <dgm:pt modelId="{EC9FABB7-15CD-47D0-BCDC-111FFA9C4074}" type="pres">
      <dgm:prSet presAssocID="{FF23DE3A-D043-4A04-B09F-4664BB8A2CA4}" presName="parTx" presStyleLbl="revTx" presStyleIdx="1" presStyleCnt="5">
        <dgm:presLayoutVars>
          <dgm:chMax val="0"/>
          <dgm:chPref val="0"/>
        </dgm:presLayoutVars>
      </dgm:prSet>
      <dgm:spPr/>
    </dgm:pt>
    <dgm:pt modelId="{E8AB0716-6F6E-49C0-96D7-6BD494C85CA1}" type="pres">
      <dgm:prSet presAssocID="{81DFC283-3B0B-40F5-8DA4-7BD97BF06A0B}" presName="sibTrans" presStyleCnt="0"/>
      <dgm:spPr/>
    </dgm:pt>
    <dgm:pt modelId="{B3EDE6F7-597F-433B-BAF3-4D94C736476C}" type="pres">
      <dgm:prSet presAssocID="{E38F96A5-1F55-418F-A2B8-CCDD02B988EF}" presName="compNode" presStyleCnt="0"/>
      <dgm:spPr/>
    </dgm:pt>
    <dgm:pt modelId="{97A57119-6B46-44B9-BAF6-4AF2893E8ED8}" type="pres">
      <dgm:prSet presAssocID="{E38F96A5-1F55-418F-A2B8-CCDD02B988EF}" presName="bgRect" presStyleLbl="bgShp" presStyleIdx="2" presStyleCnt="5"/>
      <dgm:spPr/>
    </dgm:pt>
    <dgm:pt modelId="{1855D51C-F7B8-4A91-B1C7-04D3AAD8C18D}" type="pres">
      <dgm:prSet presAssocID="{E38F96A5-1F55-418F-A2B8-CCDD02B988E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indmill"/>
        </a:ext>
      </dgm:extLst>
    </dgm:pt>
    <dgm:pt modelId="{CD1C41B5-8FF1-4818-AD34-7AE42CFFD6CD}" type="pres">
      <dgm:prSet presAssocID="{E38F96A5-1F55-418F-A2B8-CCDD02B988EF}" presName="spaceRect" presStyleCnt="0"/>
      <dgm:spPr/>
    </dgm:pt>
    <dgm:pt modelId="{AB86F83C-D4A1-4118-ADD0-45A515568DFC}" type="pres">
      <dgm:prSet presAssocID="{E38F96A5-1F55-418F-A2B8-CCDD02B988EF}" presName="parTx" presStyleLbl="revTx" presStyleIdx="2" presStyleCnt="5">
        <dgm:presLayoutVars>
          <dgm:chMax val="0"/>
          <dgm:chPref val="0"/>
        </dgm:presLayoutVars>
      </dgm:prSet>
      <dgm:spPr/>
    </dgm:pt>
    <dgm:pt modelId="{07D00570-E41E-421D-ACC9-BC85483882CC}" type="pres">
      <dgm:prSet presAssocID="{CF402B2D-31C7-4BA4-BEC8-2FEA23997E59}" presName="sibTrans" presStyleCnt="0"/>
      <dgm:spPr/>
    </dgm:pt>
    <dgm:pt modelId="{ECD5124E-CA4E-4DBA-B20B-BA3E671CC6C7}" type="pres">
      <dgm:prSet presAssocID="{364D329D-4789-48F2-A5FE-07AF427C7303}" presName="compNode" presStyleCnt="0"/>
      <dgm:spPr/>
    </dgm:pt>
    <dgm:pt modelId="{A170FFA4-08B8-4E8C-AA80-04AC249C70D4}" type="pres">
      <dgm:prSet presAssocID="{364D329D-4789-48F2-A5FE-07AF427C7303}" presName="bgRect" presStyleLbl="bgShp" presStyleIdx="3" presStyleCnt="5"/>
      <dgm:spPr/>
    </dgm:pt>
    <dgm:pt modelId="{203060E8-E2A7-4A4D-BE24-9B9F7699AB11}" type="pres">
      <dgm:prSet presAssocID="{364D329D-4789-48F2-A5FE-07AF427C730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A2059734-43D1-4248-B7F7-69CA652066FD}" type="pres">
      <dgm:prSet presAssocID="{364D329D-4789-48F2-A5FE-07AF427C7303}" presName="spaceRect" presStyleCnt="0"/>
      <dgm:spPr/>
    </dgm:pt>
    <dgm:pt modelId="{0F2A959E-CE33-4FA4-BD44-91B5DEF52C81}" type="pres">
      <dgm:prSet presAssocID="{364D329D-4789-48F2-A5FE-07AF427C7303}" presName="parTx" presStyleLbl="revTx" presStyleIdx="3" presStyleCnt="5">
        <dgm:presLayoutVars>
          <dgm:chMax val="0"/>
          <dgm:chPref val="0"/>
        </dgm:presLayoutVars>
      </dgm:prSet>
      <dgm:spPr/>
    </dgm:pt>
    <dgm:pt modelId="{49A663EB-E784-421A-9414-C8C451F0BE6F}" type="pres">
      <dgm:prSet presAssocID="{2B430C56-6A54-4A93-92D1-3FFBB6A5EE53}" presName="sibTrans" presStyleCnt="0"/>
      <dgm:spPr/>
    </dgm:pt>
    <dgm:pt modelId="{6C00BE4B-AD27-4573-ABCD-2CF5153B0233}" type="pres">
      <dgm:prSet presAssocID="{392338C5-EBD8-417B-82EB-A32799A41D44}" presName="compNode" presStyleCnt="0"/>
      <dgm:spPr/>
    </dgm:pt>
    <dgm:pt modelId="{1021C9F8-3CED-4491-8317-BF10E9A9983A}" type="pres">
      <dgm:prSet presAssocID="{392338C5-EBD8-417B-82EB-A32799A41D44}" presName="bgRect" presStyleLbl="bgShp" presStyleIdx="4" presStyleCnt="5"/>
      <dgm:spPr/>
    </dgm:pt>
    <dgm:pt modelId="{64004BEF-8B77-4F51-B240-4AF01E7EC2F3}" type="pres">
      <dgm:prSet presAssocID="{392338C5-EBD8-417B-82EB-A32799A41D4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28EB14AD-8E3D-4FE6-9022-ED3700A23E9D}" type="pres">
      <dgm:prSet presAssocID="{392338C5-EBD8-417B-82EB-A32799A41D44}" presName="spaceRect" presStyleCnt="0"/>
      <dgm:spPr/>
    </dgm:pt>
    <dgm:pt modelId="{C42E001B-0CB0-47D8-B148-8083E0A4FF24}" type="pres">
      <dgm:prSet presAssocID="{392338C5-EBD8-417B-82EB-A32799A41D44}" presName="parTx" presStyleLbl="revTx" presStyleIdx="4" presStyleCnt="5">
        <dgm:presLayoutVars>
          <dgm:chMax val="0"/>
          <dgm:chPref val="0"/>
        </dgm:presLayoutVars>
      </dgm:prSet>
      <dgm:spPr/>
    </dgm:pt>
  </dgm:ptLst>
  <dgm:cxnLst>
    <dgm:cxn modelId="{B88D5E0C-FA22-44E4-A6C0-CBBF3BC35370}" srcId="{E5409BBA-AAF1-43AB-8FBD-D1FB78C29AE9}" destId="{392338C5-EBD8-417B-82EB-A32799A41D44}" srcOrd="4" destOrd="0" parTransId="{04EADA4E-05E1-49FB-AB67-23B15E7B6873}" sibTransId="{943F4DFD-79AE-43F3-87B9-886BE3C3A4C0}"/>
    <dgm:cxn modelId="{57964F13-C2C1-495C-865A-5052F1166B76}" type="presOf" srcId="{364D329D-4789-48F2-A5FE-07AF427C7303}" destId="{0F2A959E-CE33-4FA4-BD44-91B5DEF52C81}" srcOrd="0" destOrd="0" presId="urn:microsoft.com/office/officeart/2018/2/layout/IconVerticalSolidList"/>
    <dgm:cxn modelId="{D1AB493D-7117-4826-82D6-9EAA4E052782}" srcId="{E5409BBA-AAF1-43AB-8FBD-D1FB78C29AE9}" destId="{2231B88A-6298-4AAD-83D2-8B0181FA8FA9}" srcOrd="0" destOrd="0" parTransId="{9C750062-6059-4064-AAA8-E41435C5E003}" sibTransId="{D4249CC4-8889-4637-BACD-B422B6C64783}"/>
    <dgm:cxn modelId="{386BAA61-A18B-4048-A134-5DFD434530EA}" type="presOf" srcId="{392338C5-EBD8-417B-82EB-A32799A41D44}" destId="{C42E001B-0CB0-47D8-B148-8083E0A4FF24}" srcOrd="0" destOrd="0" presId="urn:microsoft.com/office/officeart/2018/2/layout/IconVerticalSolidList"/>
    <dgm:cxn modelId="{45D63950-BDC1-4E02-BF99-023D20AD0599}" type="presOf" srcId="{FF23DE3A-D043-4A04-B09F-4664BB8A2CA4}" destId="{EC9FABB7-15CD-47D0-BCDC-111FFA9C4074}" srcOrd="0" destOrd="0" presId="urn:microsoft.com/office/officeart/2018/2/layout/IconVerticalSolidList"/>
    <dgm:cxn modelId="{4DB44779-0C52-40CB-8BD3-61C27E919237}" type="presOf" srcId="{E38F96A5-1F55-418F-A2B8-CCDD02B988EF}" destId="{AB86F83C-D4A1-4118-ADD0-45A515568DFC}" srcOrd="0" destOrd="0" presId="urn:microsoft.com/office/officeart/2018/2/layout/IconVerticalSolidList"/>
    <dgm:cxn modelId="{53B95C9D-A8CA-4805-B967-F8459BD5869C}" srcId="{E5409BBA-AAF1-43AB-8FBD-D1FB78C29AE9}" destId="{FF23DE3A-D043-4A04-B09F-4664BB8A2CA4}" srcOrd="1" destOrd="0" parTransId="{D81F0650-BF30-4E81-AF9A-A3E7422F86DC}" sibTransId="{81DFC283-3B0B-40F5-8DA4-7BD97BF06A0B}"/>
    <dgm:cxn modelId="{DE8CABB8-5DB1-46E2-BDC5-DC45032D7D90}" srcId="{E5409BBA-AAF1-43AB-8FBD-D1FB78C29AE9}" destId="{E38F96A5-1F55-418F-A2B8-CCDD02B988EF}" srcOrd="2" destOrd="0" parTransId="{59783FF4-6AEF-41B6-88B4-A6FB67B40CD6}" sibTransId="{CF402B2D-31C7-4BA4-BEC8-2FEA23997E59}"/>
    <dgm:cxn modelId="{1E6327BC-2519-4720-9075-6143A0FAE14E}" type="presOf" srcId="{E5409BBA-AAF1-43AB-8FBD-D1FB78C29AE9}" destId="{6C743D55-5B6D-4A35-8AE4-4BB39D1FB930}" srcOrd="0" destOrd="0" presId="urn:microsoft.com/office/officeart/2018/2/layout/IconVerticalSolidList"/>
    <dgm:cxn modelId="{C2D2E1DA-8243-4C85-9667-300B2FBEB4FF}" type="presOf" srcId="{2231B88A-6298-4AAD-83D2-8B0181FA8FA9}" destId="{31975D11-A5B9-40BC-97B2-D0CF4D6BDE6D}" srcOrd="0" destOrd="0" presId="urn:microsoft.com/office/officeart/2018/2/layout/IconVerticalSolidList"/>
    <dgm:cxn modelId="{1FFFD9F5-FDAC-4855-817F-DAC7283F4091}" srcId="{E5409BBA-AAF1-43AB-8FBD-D1FB78C29AE9}" destId="{364D329D-4789-48F2-A5FE-07AF427C7303}" srcOrd="3" destOrd="0" parTransId="{36CBC072-7E6E-4FFA-9F76-3D700D56BE58}" sibTransId="{2B430C56-6A54-4A93-92D1-3FFBB6A5EE53}"/>
    <dgm:cxn modelId="{D67C23D8-0587-495F-ACEE-BEEA2D61CA73}" type="presParOf" srcId="{6C743D55-5B6D-4A35-8AE4-4BB39D1FB930}" destId="{4BB6F102-8690-4E59-9439-176116FE2F75}" srcOrd="0" destOrd="0" presId="urn:microsoft.com/office/officeart/2018/2/layout/IconVerticalSolidList"/>
    <dgm:cxn modelId="{4E819346-AF7D-4EF4-A61B-503D2425D85D}" type="presParOf" srcId="{4BB6F102-8690-4E59-9439-176116FE2F75}" destId="{0A8355D8-820C-4122-8D7F-591A154731EA}" srcOrd="0" destOrd="0" presId="urn:microsoft.com/office/officeart/2018/2/layout/IconVerticalSolidList"/>
    <dgm:cxn modelId="{5C276D59-3335-4B54-8900-72A24F9C8D0E}" type="presParOf" srcId="{4BB6F102-8690-4E59-9439-176116FE2F75}" destId="{EAF6560C-5C1F-4034-AD5E-7EB11339376C}" srcOrd="1" destOrd="0" presId="urn:microsoft.com/office/officeart/2018/2/layout/IconVerticalSolidList"/>
    <dgm:cxn modelId="{6EE15C04-4E21-455D-88C3-4DACEDF50522}" type="presParOf" srcId="{4BB6F102-8690-4E59-9439-176116FE2F75}" destId="{9E03BF83-65AA-49F6-BBF7-BF6E2F6F4BF7}" srcOrd="2" destOrd="0" presId="urn:microsoft.com/office/officeart/2018/2/layout/IconVerticalSolidList"/>
    <dgm:cxn modelId="{469026A4-65EC-4197-97FB-B274960570B9}" type="presParOf" srcId="{4BB6F102-8690-4E59-9439-176116FE2F75}" destId="{31975D11-A5B9-40BC-97B2-D0CF4D6BDE6D}" srcOrd="3" destOrd="0" presId="urn:microsoft.com/office/officeart/2018/2/layout/IconVerticalSolidList"/>
    <dgm:cxn modelId="{568EA3A1-25EB-4569-A32F-C94DA2CBEA0A}" type="presParOf" srcId="{6C743D55-5B6D-4A35-8AE4-4BB39D1FB930}" destId="{06082F6F-0E2C-45A9-9CA3-8FDF6B94D699}" srcOrd="1" destOrd="0" presId="urn:microsoft.com/office/officeart/2018/2/layout/IconVerticalSolidList"/>
    <dgm:cxn modelId="{383D0BFF-57EF-4E50-9843-8C77BE0D1B2F}" type="presParOf" srcId="{6C743D55-5B6D-4A35-8AE4-4BB39D1FB930}" destId="{80BD5579-6493-41FB-9A53-7DE01897DC4F}" srcOrd="2" destOrd="0" presId="urn:microsoft.com/office/officeart/2018/2/layout/IconVerticalSolidList"/>
    <dgm:cxn modelId="{F732A818-E4AB-45B8-B340-97E98F4EDCF8}" type="presParOf" srcId="{80BD5579-6493-41FB-9A53-7DE01897DC4F}" destId="{55242F38-3A82-48DB-9D4D-A67F4252A76D}" srcOrd="0" destOrd="0" presId="urn:microsoft.com/office/officeart/2018/2/layout/IconVerticalSolidList"/>
    <dgm:cxn modelId="{DB95269A-1E60-486E-8EF5-1A4591933764}" type="presParOf" srcId="{80BD5579-6493-41FB-9A53-7DE01897DC4F}" destId="{C4D3A832-63FD-4BED-9A07-982C9E779EC2}" srcOrd="1" destOrd="0" presId="urn:microsoft.com/office/officeart/2018/2/layout/IconVerticalSolidList"/>
    <dgm:cxn modelId="{AD16A992-8F96-4C37-858C-34765AA2F98D}" type="presParOf" srcId="{80BD5579-6493-41FB-9A53-7DE01897DC4F}" destId="{8EE5B4A1-145A-471B-B641-5EBB65ACF2C6}" srcOrd="2" destOrd="0" presId="urn:microsoft.com/office/officeart/2018/2/layout/IconVerticalSolidList"/>
    <dgm:cxn modelId="{175C911D-56CB-42B1-AA4B-2E640B14EAD5}" type="presParOf" srcId="{80BD5579-6493-41FB-9A53-7DE01897DC4F}" destId="{EC9FABB7-15CD-47D0-BCDC-111FFA9C4074}" srcOrd="3" destOrd="0" presId="urn:microsoft.com/office/officeart/2018/2/layout/IconVerticalSolidList"/>
    <dgm:cxn modelId="{A4D06448-F4F0-4F6C-8602-41EC813580E1}" type="presParOf" srcId="{6C743D55-5B6D-4A35-8AE4-4BB39D1FB930}" destId="{E8AB0716-6F6E-49C0-96D7-6BD494C85CA1}" srcOrd="3" destOrd="0" presId="urn:microsoft.com/office/officeart/2018/2/layout/IconVerticalSolidList"/>
    <dgm:cxn modelId="{51D98721-FC6B-480C-8DC7-F19185F209B0}" type="presParOf" srcId="{6C743D55-5B6D-4A35-8AE4-4BB39D1FB930}" destId="{B3EDE6F7-597F-433B-BAF3-4D94C736476C}" srcOrd="4" destOrd="0" presId="urn:microsoft.com/office/officeart/2018/2/layout/IconVerticalSolidList"/>
    <dgm:cxn modelId="{AFC2BA31-D9EC-45DC-8430-818A6D47F0A7}" type="presParOf" srcId="{B3EDE6F7-597F-433B-BAF3-4D94C736476C}" destId="{97A57119-6B46-44B9-BAF6-4AF2893E8ED8}" srcOrd="0" destOrd="0" presId="urn:microsoft.com/office/officeart/2018/2/layout/IconVerticalSolidList"/>
    <dgm:cxn modelId="{BF49916D-1958-4D50-B8FF-47ED488BD83A}" type="presParOf" srcId="{B3EDE6F7-597F-433B-BAF3-4D94C736476C}" destId="{1855D51C-F7B8-4A91-B1C7-04D3AAD8C18D}" srcOrd="1" destOrd="0" presId="urn:microsoft.com/office/officeart/2018/2/layout/IconVerticalSolidList"/>
    <dgm:cxn modelId="{36AF4DC6-332B-41F0-8C11-46ED7CDDBB4A}" type="presParOf" srcId="{B3EDE6F7-597F-433B-BAF3-4D94C736476C}" destId="{CD1C41B5-8FF1-4818-AD34-7AE42CFFD6CD}" srcOrd="2" destOrd="0" presId="urn:microsoft.com/office/officeart/2018/2/layout/IconVerticalSolidList"/>
    <dgm:cxn modelId="{DD9C942C-5B2C-4CDD-B103-D6A2E0E620F1}" type="presParOf" srcId="{B3EDE6F7-597F-433B-BAF3-4D94C736476C}" destId="{AB86F83C-D4A1-4118-ADD0-45A515568DFC}" srcOrd="3" destOrd="0" presId="urn:microsoft.com/office/officeart/2018/2/layout/IconVerticalSolidList"/>
    <dgm:cxn modelId="{D0099E60-DAC2-4AF2-9DE1-98658C666BA1}" type="presParOf" srcId="{6C743D55-5B6D-4A35-8AE4-4BB39D1FB930}" destId="{07D00570-E41E-421D-ACC9-BC85483882CC}" srcOrd="5" destOrd="0" presId="urn:microsoft.com/office/officeart/2018/2/layout/IconVerticalSolidList"/>
    <dgm:cxn modelId="{97055BFF-405D-4048-9997-354B84CC4297}" type="presParOf" srcId="{6C743D55-5B6D-4A35-8AE4-4BB39D1FB930}" destId="{ECD5124E-CA4E-4DBA-B20B-BA3E671CC6C7}" srcOrd="6" destOrd="0" presId="urn:microsoft.com/office/officeart/2018/2/layout/IconVerticalSolidList"/>
    <dgm:cxn modelId="{AB8A123E-2F3C-439D-97C0-3AD7AE81DD25}" type="presParOf" srcId="{ECD5124E-CA4E-4DBA-B20B-BA3E671CC6C7}" destId="{A170FFA4-08B8-4E8C-AA80-04AC249C70D4}" srcOrd="0" destOrd="0" presId="urn:microsoft.com/office/officeart/2018/2/layout/IconVerticalSolidList"/>
    <dgm:cxn modelId="{2602CD3C-A5BD-4340-9DD8-B1C78C59E97E}" type="presParOf" srcId="{ECD5124E-CA4E-4DBA-B20B-BA3E671CC6C7}" destId="{203060E8-E2A7-4A4D-BE24-9B9F7699AB11}" srcOrd="1" destOrd="0" presId="urn:microsoft.com/office/officeart/2018/2/layout/IconVerticalSolidList"/>
    <dgm:cxn modelId="{1FBA5CE0-285D-4B04-AD10-E244C3811609}" type="presParOf" srcId="{ECD5124E-CA4E-4DBA-B20B-BA3E671CC6C7}" destId="{A2059734-43D1-4248-B7F7-69CA652066FD}" srcOrd="2" destOrd="0" presId="urn:microsoft.com/office/officeart/2018/2/layout/IconVerticalSolidList"/>
    <dgm:cxn modelId="{6DF6B824-C36B-434C-9D71-0F89378EC005}" type="presParOf" srcId="{ECD5124E-CA4E-4DBA-B20B-BA3E671CC6C7}" destId="{0F2A959E-CE33-4FA4-BD44-91B5DEF52C81}" srcOrd="3" destOrd="0" presId="urn:microsoft.com/office/officeart/2018/2/layout/IconVerticalSolidList"/>
    <dgm:cxn modelId="{CD985A26-1AA1-4E30-9F56-218BBD709834}" type="presParOf" srcId="{6C743D55-5B6D-4A35-8AE4-4BB39D1FB930}" destId="{49A663EB-E784-421A-9414-C8C451F0BE6F}" srcOrd="7" destOrd="0" presId="urn:microsoft.com/office/officeart/2018/2/layout/IconVerticalSolidList"/>
    <dgm:cxn modelId="{622EE606-E05B-4D6B-B05D-EF22CB1FAE0C}" type="presParOf" srcId="{6C743D55-5B6D-4A35-8AE4-4BB39D1FB930}" destId="{6C00BE4B-AD27-4573-ABCD-2CF5153B0233}" srcOrd="8" destOrd="0" presId="urn:microsoft.com/office/officeart/2018/2/layout/IconVerticalSolidList"/>
    <dgm:cxn modelId="{3140A294-8F3E-46ED-A4B0-100F3C3F1039}" type="presParOf" srcId="{6C00BE4B-AD27-4573-ABCD-2CF5153B0233}" destId="{1021C9F8-3CED-4491-8317-BF10E9A9983A}" srcOrd="0" destOrd="0" presId="urn:microsoft.com/office/officeart/2018/2/layout/IconVerticalSolidList"/>
    <dgm:cxn modelId="{AEEEBBF3-807F-405E-8CAC-8DA241D751BD}" type="presParOf" srcId="{6C00BE4B-AD27-4573-ABCD-2CF5153B0233}" destId="{64004BEF-8B77-4F51-B240-4AF01E7EC2F3}" srcOrd="1" destOrd="0" presId="urn:microsoft.com/office/officeart/2018/2/layout/IconVerticalSolidList"/>
    <dgm:cxn modelId="{5059A75B-0F4E-49E8-BF1D-AD1DC34E48AD}" type="presParOf" srcId="{6C00BE4B-AD27-4573-ABCD-2CF5153B0233}" destId="{28EB14AD-8E3D-4FE6-9022-ED3700A23E9D}" srcOrd="2" destOrd="0" presId="urn:microsoft.com/office/officeart/2018/2/layout/IconVerticalSolidList"/>
    <dgm:cxn modelId="{74C6E7B2-63B9-47CD-9CF0-91F840044C28}" type="presParOf" srcId="{6C00BE4B-AD27-4573-ABCD-2CF5153B0233}" destId="{C42E001B-0CB0-47D8-B148-8083E0A4FF2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8355D8-820C-4122-8D7F-591A154731EA}">
      <dsp:nvSpPr>
        <dsp:cNvPr id="0" name=""/>
        <dsp:cNvSpPr/>
      </dsp:nvSpPr>
      <dsp:spPr>
        <a:xfrm>
          <a:off x="0" y="5016"/>
          <a:ext cx="6896100" cy="106851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F6560C-5C1F-4034-AD5E-7EB11339376C}">
      <dsp:nvSpPr>
        <dsp:cNvPr id="0" name=""/>
        <dsp:cNvSpPr/>
      </dsp:nvSpPr>
      <dsp:spPr>
        <a:xfrm>
          <a:off x="323225" y="245432"/>
          <a:ext cx="587682" cy="587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975D11-A5B9-40BC-97B2-D0CF4D6BDE6D}">
      <dsp:nvSpPr>
        <dsp:cNvPr id="0" name=""/>
        <dsp:cNvSpPr/>
      </dsp:nvSpPr>
      <dsp:spPr>
        <a:xfrm>
          <a:off x="1234134" y="5016"/>
          <a:ext cx="5661965" cy="1068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84" tIns="113084" rIns="113084" bIns="113084" numCol="1" spcCol="1270" anchor="ctr" anchorCtr="0">
          <a:noAutofit/>
        </a:bodyPr>
        <a:lstStyle/>
        <a:p>
          <a:pPr marL="0" lvl="0" indent="0" algn="l" defTabSz="889000">
            <a:lnSpc>
              <a:spcPct val="90000"/>
            </a:lnSpc>
            <a:spcBef>
              <a:spcPct val="0"/>
            </a:spcBef>
            <a:spcAft>
              <a:spcPct val="35000"/>
            </a:spcAft>
            <a:buNone/>
          </a:pPr>
          <a:r>
            <a:rPr lang="en-GB" sz="2000" kern="1200" dirty="0"/>
            <a:t>After huge turmoil particular people end up with the power and we have a tiered society all the way down to the very worst off</a:t>
          </a:r>
          <a:endParaRPr lang="en-US" sz="2000" kern="1200" dirty="0"/>
        </a:p>
      </dsp:txBody>
      <dsp:txXfrm>
        <a:off x="1234134" y="5016"/>
        <a:ext cx="5661965" cy="1068514"/>
      </dsp:txXfrm>
    </dsp:sp>
    <dsp:sp modelId="{55242F38-3A82-48DB-9D4D-A67F4252A76D}">
      <dsp:nvSpPr>
        <dsp:cNvPr id="0" name=""/>
        <dsp:cNvSpPr/>
      </dsp:nvSpPr>
      <dsp:spPr>
        <a:xfrm>
          <a:off x="0" y="1340659"/>
          <a:ext cx="6896100" cy="106851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D3A832-63FD-4BED-9A07-982C9E779EC2}">
      <dsp:nvSpPr>
        <dsp:cNvPr id="0" name=""/>
        <dsp:cNvSpPr/>
      </dsp:nvSpPr>
      <dsp:spPr>
        <a:xfrm>
          <a:off x="323225" y="1581075"/>
          <a:ext cx="587682" cy="587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FABB7-15CD-47D0-BCDC-111FFA9C4074}">
      <dsp:nvSpPr>
        <dsp:cNvPr id="0" name=""/>
        <dsp:cNvSpPr/>
      </dsp:nvSpPr>
      <dsp:spPr>
        <a:xfrm>
          <a:off x="1234134" y="1340659"/>
          <a:ext cx="5661965" cy="1068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84" tIns="113084" rIns="113084" bIns="113084" numCol="1" spcCol="1270" anchor="ctr" anchorCtr="0">
          <a:noAutofit/>
        </a:bodyPr>
        <a:lstStyle/>
        <a:p>
          <a:pPr marL="0" lvl="0" indent="0" algn="l" defTabSz="889000">
            <a:lnSpc>
              <a:spcPct val="90000"/>
            </a:lnSpc>
            <a:spcBef>
              <a:spcPct val="0"/>
            </a:spcBef>
            <a:spcAft>
              <a:spcPct val="35000"/>
            </a:spcAft>
            <a:buNone/>
          </a:pPr>
          <a:r>
            <a:rPr lang="en-GB" sz="2000" kern="1200" dirty="0"/>
            <a:t>Some are loyal to the leaders, but others want revolution</a:t>
          </a:r>
          <a:endParaRPr lang="en-US" sz="2000" kern="1200" dirty="0"/>
        </a:p>
      </dsp:txBody>
      <dsp:txXfrm>
        <a:off x="1234134" y="1340659"/>
        <a:ext cx="5661965" cy="1068514"/>
      </dsp:txXfrm>
    </dsp:sp>
    <dsp:sp modelId="{97A57119-6B46-44B9-BAF6-4AF2893E8ED8}">
      <dsp:nvSpPr>
        <dsp:cNvPr id="0" name=""/>
        <dsp:cNvSpPr/>
      </dsp:nvSpPr>
      <dsp:spPr>
        <a:xfrm>
          <a:off x="0" y="2676302"/>
          <a:ext cx="6896100" cy="106851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5D51C-F7B8-4A91-B1C7-04D3AAD8C18D}">
      <dsp:nvSpPr>
        <dsp:cNvPr id="0" name=""/>
        <dsp:cNvSpPr/>
      </dsp:nvSpPr>
      <dsp:spPr>
        <a:xfrm>
          <a:off x="323225" y="2916718"/>
          <a:ext cx="587682" cy="5876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86F83C-D4A1-4118-ADD0-45A515568DFC}">
      <dsp:nvSpPr>
        <dsp:cNvPr id="0" name=""/>
        <dsp:cNvSpPr/>
      </dsp:nvSpPr>
      <dsp:spPr>
        <a:xfrm>
          <a:off x="1234134" y="2676302"/>
          <a:ext cx="5661965" cy="1068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84" tIns="113084" rIns="113084" bIns="113084" numCol="1" spcCol="1270" anchor="ctr" anchorCtr="0">
          <a:noAutofit/>
        </a:bodyPr>
        <a:lstStyle/>
        <a:p>
          <a:pPr marL="0" lvl="0" indent="0" algn="l" defTabSz="889000">
            <a:lnSpc>
              <a:spcPct val="90000"/>
            </a:lnSpc>
            <a:spcBef>
              <a:spcPct val="0"/>
            </a:spcBef>
            <a:spcAft>
              <a:spcPct val="35000"/>
            </a:spcAft>
            <a:buNone/>
          </a:pPr>
          <a:r>
            <a:rPr lang="en-GB" sz="2000" kern="1200" dirty="0"/>
            <a:t>Districts provide luxury goods, building, technology, fishing, power, transport, trees, clothing, grain, meat, dairy, mining and nuclear power</a:t>
          </a:r>
          <a:endParaRPr lang="en-US" sz="2000" kern="1200" dirty="0"/>
        </a:p>
      </dsp:txBody>
      <dsp:txXfrm>
        <a:off x="1234134" y="2676302"/>
        <a:ext cx="5661965" cy="1068514"/>
      </dsp:txXfrm>
    </dsp:sp>
    <dsp:sp modelId="{A170FFA4-08B8-4E8C-AA80-04AC249C70D4}">
      <dsp:nvSpPr>
        <dsp:cNvPr id="0" name=""/>
        <dsp:cNvSpPr/>
      </dsp:nvSpPr>
      <dsp:spPr>
        <a:xfrm>
          <a:off x="0" y="4011945"/>
          <a:ext cx="6896100" cy="106851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3060E8-E2A7-4A4D-BE24-9B9F7699AB11}">
      <dsp:nvSpPr>
        <dsp:cNvPr id="0" name=""/>
        <dsp:cNvSpPr/>
      </dsp:nvSpPr>
      <dsp:spPr>
        <a:xfrm>
          <a:off x="323225" y="4252361"/>
          <a:ext cx="587682" cy="5876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2A959E-CE33-4FA4-BD44-91B5DEF52C81}">
      <dsp:nvSpPr>
        <dsp:cNvPr id="0" name=""/>
        <dsp:cNvSpPr/>
      </dsp:nvSpPr>
      <dsp:spPr>
        <a:xfrm>
          <a:off x="1234134" y="4011945"/>
          <a:ext cx="5661965" cy="1068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84" tIns="113084" rIns="113084" bIns="113084" numCol="1" spcCol="1270" anchor="ctr" anchorCtr="0">
          <a:noAutofit/>
        </a:bodyPr>
        <a:lstStyle/>
        <a:p>
          <a:pPr marL="0" lvl="0" indent="0" algn="l" defTabSz="889000">
            <a:lnSpc>
              <a:spcPct val="90000"/>
            </a:lnSpc>
            <a:spcBef>
              <a:spcPct val="0"/>
            </a:spcBef>
            <a:spcAft>
              <a:spcPct val="35000"/>
            </a:spcAft>
            <a:buNone/>
          </a:pPr>
          <a:r>
            <a:rPr lang="en-GB" sz="2000" kern="1200" dirty="0"/>
            <a:t>Living conditions are tied to their roles and geography (people and place)</a:t>
          </a:r>
          <a:endParaRPr lang="en-US" sz="2000" kern="1200" dirty="0"/>
        </a:p>
      </dsp:txBody>
      <dsp:txXfrm>
        <a:off x="1234134" y="4011945"/>
        <a:ext cx="5661965" cy="1068514"/>
      </dsp:txXfrm>
    </dsp:sp>
    <dsp:sp modelId="{1021C9F8-3CED-4491-8317-BF10E9A9983A}">
      <dsp:nvSpPr>
        <dsp:cNvPr id="0" name=""/>
        <dsp:cNvSpPr/>
      </dsp:nvSpPr>
      <dsp:spPr>
        <a:xfrm>
          <a:off x="0" y="5347589"/>
          <a:ext cx="6896100" cy="106851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004BEF-8B77-4F51-B240-4AF01E7EC2F3}">
      <dsp:nvSpPr>
        <dsp:cNvPr id="0" name=""/>
        <dsp:cNvSpPr/>
      </dsp:nvSpPr>
      <dsp:spPr>
        <a:xfrm>
          <a:off x="323225" y="5588004"/>
          <a:ext cx="587682" cy="5876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2E001B-0CB0-47D8-B148-8083E0A4FF24}">
      <dsp:nvSpPr>
        <dsp:cNvPr id="0" name=""/>
        <dsp:cNvSpPr/>
      </dsp:nvSpPr>
      <dsp:spPr>
        <a:xfrm>
          <a:off x="1234134" y="5347589"/>
          <a:ext cx="5661965" cy="1068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084" tIns="113084" rIns="113084" bIns="113084" numCol="1" spcCol="1270" anchor="ctr" anchorCtr="0">
          <a:noAutofit/>
        </a:bodyPr>
        <a:lstStyle/>
        <a:p>
          <a:pPr marL="0" lvl="0" indent="0" algn="l" defTabSz="889000">
            <a:lnSpc>
              <a:spcPct val="90000"/>
            </a:lnSpc>
            <a:spcBef>
              <a:spcPct val="0"/>
            </a:spcBef>
            <a:spcAft>
              <a:spcPct val="35000"/>
            </a:spcAft>
            <a:buNone/>
          </a:pPr>
          <a:r>
            <a:rPr lang="en-GB" sz="2000" kern="1200" dirty="0"/>
            <a:t>Power corrupts and leaders have to be moral and accountable</a:t>
          </a:r>
          <a:endParaRPr lang="en-US" sz="2000" kern="1200" dirty="0"/>
        </a:p>
      </dsp:txBody>
      <dsp:txXfrm>
        <a:off x="1234134" y="5347589"/>
        <a:ext cx="5661965" cy="106851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76036A-9BC5-42FF-9727-14C971D56764}" type="datetimeFigureOut">
              <a:rPr lang="en-GB" smtClean="0"/>
              <a:t>02/03/2023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92163D-CDA5-40A6-BBB2-BB83423C3A00}" type="slidenum">
              <a:rPr lang="en-GB" smtClean="0"/>
              <a:t>‹#›</a:t>
            </a:fld>
            <a:endParaRPr lang="en-GB"/>
          </a:p>
        </p:txBody>
      </p:sp>
    </p:spTree>
    <p:extLst>
      <p:ext uri="{BB962C8B-B14F-4D97-AF65-F5344CB8AC3E}">
        <p14:creationId xmlns:p14="http://schemas.microsoft.com/office/powerpoint/2010/main" val="4022743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Hunger Games (2010</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92163D-CDA5-40A6-BBB2-BB83423C3A0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8602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52BFC-052D-4B03-B449-BA1B667A29B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5160FD-C0F0-4AEB-AF5C-4BDFE8FA56E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A3CDBE-D2D4-4E86-9A5D-C0E442F028E3}"/>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5" name="Footer Placeholder 4">
            <a:extLst>
              <a:ext uri="{FF2B5EF4-FFF2-40B4-BE49-F238E27FC236}">
                <a16:creationId xmlns:a16="http://schemas.microsoft.com/office/drawing/2014/main" id="{E1C5A5A9-B457-4DAC-8653-68A421DAAC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2AE809-8219-440C-80EE-21DCE4EF83C7}"/>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3740526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4B077-8003-4A12-9607-57AEB28431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8A2B79-DC38-4454-A530-3469B47908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8DA3C-FF3B-48A7-88AC-07202E71E88E}"/>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5" name="Footer Placeholder 4">
            <a:extLst>
              <a:ext uri="{FF2B5EF4-FFF2-40B4-BE49-F238E27FC236}">
                <a16:creationId xmlns:a16="http://schemas.microsoft.com/office/drawing/2014/main" id="{01A3BA31-BB2F-45FA-A629-0D3F919014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2AC95A-3A6E-4045-8AF2-1EC3FB0E0139}"/>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3809594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69F6-3D67-4B32-834E-5B0EC8C216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BF805B3-8EF9-487B-8353-78A0306EA2B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93B4BC-8C63-4E8D-9FA5-9D4DD4748C2D}"/>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5" name="Footer Placeholder 4">
            <a:extLst>
              <a:ext uri="{FF2B5EF4-FFF2-40B4-BE49-F238E27FC236}">
                <a16:creationId xmlns:a16="http://schemas.microsoft.com/office/drawing/2014/main" id="{C27D7CA0-9AB5-4085-B9E7-55E7393106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EC1975-8322-44DD-8718-290348AD7DEC}"/>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898110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E0725-25D0-404A-82A9-29BCA8AABA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758E91-5FCB-470A-ACAA-CB9AAE732CC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AB3280-1F8C-4A39-84A6-56D903FFE8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C306CA-18FF-4957-AA95-C11491297CCD}"/>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6" name="Footer Placeholder 5">
            <a:extLst>
              <a:ext uri="{FF2B5EF4-FFF2-40B4-BE49-F238E27FC236}">
                <a16:creationId xmlns:a16="http://schemas.microsoft.com/office/drawing/2014/main" id="{D1F65343-78B8-4B75-9B13-9BBC253E97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ABD0D9-FAC0-42B9-B081-64BE396F00E2}"/>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10605175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8BB9D-CAFD-4488-855D-3C5D8E5D50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0CD784-76CF-44F3-915D-A9A926EDFE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CB6003-D728-49D8-BD96-6C4A324C99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B4D41F-9BA5-4E7D-972B-B42D84A2CE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C48603-818B-4C99-BB55-BC9CF4258A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765244-8BAB-4831-A542-5CF93993DE40}"/>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8" name="Footer Placeholder 7">
            <a:extLst>
              <a:ext uri="{FF2B5EF4-FFF2-40B4-BE49-F238E27FC236}">
                <a16:creationId xmlns:a16="http://schemas.microsoft.com/office/drawing/2014/main" id="{529C29BE-F9BC-4E67-87FC-7BF2CB8A66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0AF9294-22E1-439E-AF10-A8DCDF852172}"/>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3435843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11373-71D8-492A-9611-7015778CD0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2D5A718-F201-40EB-B862-047573FF2F0B}"/>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4" name="Footer Placeholder 3">
            <a:extLst>
              <a:ext uri="{FF2B5EF4-FFF2-40B4-BE49-F238E27FC236}">
                <a16:creationId xmlns:a16="http://schemas.microsoft.com/office/drawing/2014/main" id="{6975C69E-71EA-4239-9027-86F0CA4143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E86BE19-2AE6-44B6-B834-0B994ACBBAB5}"/>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1416377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A5A7B6-28CC-41DD-A2BD-639542094D4B}"/>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3" name="Footer Placeholder 2">
            <a:extLst>
              <a:ext uri="{FF2B5EF4-FFF2-40B4-BE49-F238E27FC236}">
                <a16:creationId xmlns:a16="http://schemas.microsoft.com/office/drawing/2014/main" id="{5AF0F5DB-FEC7-46AF-8E80-5E7199B9180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EEACE65-589B-48F7-A66F-464737A1940A}"/>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1393114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F1B0-37C7-41CB-9D21-CCDEF4E6AF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646FFB0-15BE-40AC-9D44-A1F55BFF0F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412A333-7E1E-4C4D-BED9-EE65679A811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BF9EB0-E8FA-4B25-BD75-5CF371A29206}"/>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6" name="Footer Placeholder 5">
            <a:extLst>
              <a:ext uri="{FF2B5EF4-FFF2-40B4-BE49-F238E27FC236}">
                <a16:creationId xmlns:a16="http://schemas.microsoft.com/office/drawing/2014/main" id="{C3311FBD-21BF-4873-8CDA-E6CEB61EB9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D56273-8305-47E5-BEB9-6768E893D730}"/>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775398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AD245-8BF3-4B31-B99F-42FD2C2C08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01D8F2-E720-4606-BC1E-E2175D54B00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BC49A50-0DB8-4900-8BCD-A59C8906E9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6C75D38-2B43-46EB-9A15-3D5621A4B8C8}"/>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6" name="Footer Placeholder 5">
            <a:extLst>
              <a:ext uri="{FF2B5EF4-FFF2-40B4-BE49-F238E27FC236}">
                <a16:creationId xmlns:a16="http://schemas.microsoft.com/office/drawing/2014/main" id="{E2CC7F40-C597-4E48-B563-F498C12232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38F564-00EE-413C-A39E-3459CEA3F68E}"/>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2593225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BB311-67C9-4D0C-96DD-EB5DECE8816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547107-5726-464B-BBDD-D5A4F90E7F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3EA25-A5A4-46F0-8C42-C07A04547A2E}"/>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5" name="Footer Placeholder 4">
            <a:extLst>
              <a:ext uri="{FF2B5EF4-FFF2-40B4-BE49-F238E27FC236}">
                <a16:creationId xmlns:a16="http://schemas.microsoft.com/office/drawing/2014/main" id="{2ACB97D0-9F81-4443-B89A-8C81C488AA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EFEC1D-FD9B-4EC2-9207-E4EA3E6A8FD8}"/>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265637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DFE34D-F9BA-4018-B6B4-CC25215F0CA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0CE6C5-055F-4C07-86A2-699BD57F603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C32329-B815-49B6-BCD5-00CFB077C0AC}"/>
              </a:ext>
            </a:extLst>
          </p:cNvPr>
          <p:cNvSpPr>
            <a:spLocks noGrp="1"/>
          </p:cNvSpPr>
          <p:nvPr>
            <p:ph type="dt" sz="half" idx="10"/>
          </p:nvPr>
        </p:nvSpPr>
        <p:spPr/>
        <p:txBody>
          <a:bodyPr/>
          <a:lstStyle/>
          <a:p>
            <a:fld id="{583D8D86-09AD-484C-96AF-567A594B3D44}" type="datetimeFigureOut">
              <a:rPr lang="en-GB" smtClean="0"/>
              <a:t>02/03/2023</a:t>
            </a:fld>
            <a:endParaRPr lang="en-GB"/>
          </a:p>
        </p:txBody>
      </p:sp>
      <p:sp>
        <p:nvSpPr>
          <p:cNvPr id="5" name="Footer Placeholder 4">
            <a:extLst>
              <a:ext uri="{FF2B5EF4-FFF2-40B4-BE49-F238E27FC236}">
                <a16:creationId xmlns:a16="http://schemas.microsoft.com/office/drawing/2014/main" id="{D4F7C3CA-9319-4B8D-B9FE-2F58BE0A27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32F037-44B5-4359-B5A0-E8D5A3AC75AB}"/>
              </a:ext>
            </a:extLst>
          </p:cNvPr>
          <p:cNvSpPr>
            <a:spLocks noGrp="1"/>
          </p:cNvSpPr>
          <p:nvPr>
            <p:ph type="sldNum" sz="quarter" idx="12"/>
          </p:nvPr>
        </p:nvSpPr>
        <p:spPr/>
        <p:txBody>
          <a:bodyPr/>
          <a:lstStyle/>
          <a:p>
            <a:fld id="{9DE5E01F-C641-4E35-8A4B-2424484DD9D4}" type="slidenum">
              <a:rPr lang="en-GB" smtClean="0"/>
              <a:t>‹#›</a:t>
            </a:fld>
            <a:endParaRPr lang="en-GB"/>
          </a:p>
        </p:txBody>
      </p:sp>
    </p:spTree>
    <p:extLst>
      <p:ext uri="{BB962C8B-B14F-4D97-AF65-F5344CB8AC3E}">
        <p14:creationId xmlns:p14="http://schemas.microsoft.com/office/powerpoint/2010/main" val="31737144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77E4A02-E82F-47C9-BDE9-E439497D47D5}" type="datetime1">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37827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7F64192-F012-4975-B95E-662E412CFAC5}" type="datetime1">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988402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FF861B-9B82-4E6F-B5C4-E266DBEFA908}" type="datetime1">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997601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8842F0E-1D13-4899-971A-D11A1D96B98D}" type="datetime1">
              <a:rPr lang="en-GB" smtClean="0">
                <a:solidFill>
                  <a:prstClr val="black">
                    <a:tint val="75000"/>
                  </a:prstClr>
                </a:solidFill>
              </a:rPr>
              <a:pPr/>
              <a:t>02/03/2023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30333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7044317-AAA7-4E70-8395-EADA419F4C70}" type="datetime1">
              <a:rPr lang="en-GB" smtClean="0">
                <a:solidFill>
                  <a:prstClr val="black">
                    <a:tint val="75000"/>
                  </a:prstClr>
                </a:solidFill>
              </a:rPr>
              <a:pPr/>
              <a:t>02/03/2023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200781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D03FE73-8E6F-4FE3-A4CF-F38BDDBB0488}" type="datetime1">
              <a:rPr lang="en-GB" smtClean="0">
                <a:solidFill>
                  <a:prstClr val="black">
                    <a:tint val="75000"/>
                  </a:prstClr>
                </a:solidFill>
              </a:rPr>
              <a:pPr/>
              <a:t>02/03/2023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555487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87C05F-13FE-474C-8C1A-DEDFDB9D1B18}" type="datetime1">
              <a:rPr lang="en-GB" smtClean="0">
                <a:solidFill>
                  <a:prstClr val="black">
                    <a:tint val="75000"/>
                  </a:prstClr>
                </a:solidFill>
              </a:rPr>
              <a:pPr/>
              <a:t>02/03/2023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70164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4B3F358-22DA-47DB-92BE-D94D1AFC583F}" type="datetime1">
              <a:rPr lang="en-GB" smtClean="0">
                <a:solidFill>
                  <a:prstClr val="black">
                    <a:tint val="75000"/>
                  </a:prstClr>
                </a:solidFill>
              </a:rPr>
              <a:pPr/>
              <a:t>02/03/2023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279349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8BE7908-4C9C-41BB-8A5A-1BF68B78F7FB}" type="datetime1">
              <a:rPr lang="en-GB" smtClean="0">
                <a:solidFill>
                  <a:prstClr val="black">
                    <a:tint val="75000"/>
                  </a:prstClr>
                </a:solidFill>
              </a:rPr>
              <a:pPr/>
              <a:t>02/03/2023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518528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058C5B9-EB5B-404B-A881-C1B637878CCD}" type="datetime1">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449555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F14FBD5-AD05-4A76-93AB-CA751852F1E1}" type="datetime1">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050984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0800253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1017009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4BFDEE-1C85-4EF5-8266-E94F949E60E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42784230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14BFDEE-1C85-4EF5-8266-E94F949E60E3}"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1777290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14BFDEE-1C85-4EF5-8266-E94F949E60E3}" type="datetimeFigureOut">
              <a:rPr lang="en-GB" smtClean="0"/>
              <a:t>02/03/2023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117319313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14BFDEE-1C85-4EF5-8266-E94F949E60E3}" type="datetimeFigureOut">
              <a:rPr lang="en-GB" smtClean="0"/>
              <a:t>02/03/2023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1770908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4BFDEE-1C85-4EF5-8266-E94F949E60E3}" type="datetimeFigureOut">
              <a:rPr lang="en-GB" smtClean="0"/>
              <a:t>02/03/2023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27397411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4BFDEE-1C85-4EF5-8266-E94F949E60E3}"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08787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4BFDEE-1C85-4EF5-8266-E94F949E60E3}" type="datetimeFigureOut">
              <a:rPr lang="en-GB" smtClean="0"/>
              <a:t>02/03/2023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45701981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337184319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14BFDEE-1C85-4EF5-8266-E94F949E60E3}" type="datetimeFigureOut">
              <a:rPr lang="en-GB" smtClean="0"/>
              <a:t>02/03/2023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F752F17-9D9F-4D85-8B40-F92AA684F761}" type="slidenum">
              <a:rPr lang="en-GB" smtClean="0"/>
              <a:t>‹#›</a:t>
            </a:fld>
            <a:endParaRPr lang="en-GB"/>
          </a:p>
        </p:txBody>
      </p:sp>
    </p:spTree>
    <p:extLst>
      <p:ext uri="{BB962C8B-B14F-4D97-AF65-F5344CB8AC3E}">
        <p14:creationId xmlns:p14="http://schemas.microsoft.com/office/powerpoint/2010/main" val="190811212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0074555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4688618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3759487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312169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826593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8964165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7992193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916536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81582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2390703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7818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E8B8419-5B6C-43A0-907D-FC8BEF4083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2382E4-3637-40AE-8979-624890EBEB1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CF2907-CE33-4273-9DA1-139EEED6FF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3D8D86-09AD-484C-96AF-567A594B3D44}" type="datetimeFigureOut">
              <a:rPr lang="en-GB" smtClean="0"/>
              <a:t>02/03/2023</a:t>
            </a:fld>
            <a:endParaRPr lang="en-GB"/>
          </a:p>
        </p:txBody>
      </p:sp>
      <p:sp>
        <p:nvSpPr>
          <p:cNvPr id="5" name="Footer Placeholder 4">
            <a:extLst>
              <a:ext uri="{FF2B5EF4-FFF2-40B4-BE49-F238E27FC236}">
                <a16:creationId xmlns:a16="http://schemas.microsoft.com/office/drawing/2014/main" id="{0CB8FEFC-F326-4BCD-A169-5C0E8EBF01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59FD1E4-C4EE-4ABB-8F9F-A21B8D1F9FF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E5E01F-C641-4E35-8A4B-2424484DD9D4}" type="slidenum">
              <a:rPr lang="en-GB" smtClean="0"/>
              <a:t>‹#›</a:t>
            </a:fld>
            <a:endParaRPr lang="en-GB"/>
          </a:p>
        </p:txBody>
      </p:sp>
    </p:spTree>
    <p:extLst>
      <p:ext uri="{BB962C8B-B14F-4D97-AF65-F5344CB8AC3E}">
        <p14:creationId xmlns:p14="http://schemas.microsoft.com/office/powerpoint/2010/main" val="219362165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6BB485-04DF-4AA1-A1A0-A07D2DD45C21}" type="datetime1">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773D650-0307-4A1C-BC82-D45665AF74BA}"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283583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4BFDEE-1C85-4EF5-8266-E94F949E60E3}" type="datetimeFigureOut">
              <a:rPr lang="en-GB" smtClean="0"/>
              <a:t>02/03/2023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752F17-9D9F-4D85-8B40-F92AA684F761}" type="slidenum">
              <a:rPr lang="en-GB" smtClean="0"/>
              <a:t>‹#›</a:t>
            </a:fld>
            <a:endParaRPr lang="en-GB"/>
          </a:p>
        </p:txBody>
      </p:sp>
    </p:spTree>
    <p:extLst>
      <p:ext uri="{BB962C8B-B14F-4D97-AF65-F5344CB8AC3E}">
        <p14:creationId xmlns:p14="http://schemas.microsoft.com/office/powerpoint/2010/main" val="3914120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BFB958-ABB7-4401-8329-5D1FCDDF110B}" type="datetimeFigureOut">
              <a:rPr lang="en-GB" smtClean="0">
                <a:solidFill>
                  <a:prstClr val="black">
                    <a:tint val="75000"/>
                  </a:prstClr>
                </a:solidFill>
              </a:rPr>
              <a:pPr/>
              <a:t>02/03/2023</a:t>
            </a:fld>
            <a:endParaRPr lang="en-GB">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50CB1D-2C65-4096-BA9C-B2AA2CA315B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7419530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youtu.be/trE_bkWUFsE" TargetMode="Externa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youtu.be/jkghtyxZ6rc" TargetMode="Externa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png"/><Relationship Id="rId1" Type="http://schemas.openxmlformats.org/officeDocument/2006/relationships/slideLayout" Target="../slideLayouts/slideLayout2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4.xml"/><Relationship Id="rId5" Type="http://schemas.openxmlformats.org/officeDocument/2006/relationships/image" Target="../media/image21.pn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8.xml"/><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8.xml"/></Relationships>
</file>

<file path=ppt/slides/_rels/slide1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9.xml"/></Relationships>
</file>

<file path=ppt/slides/_rels/slide2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9.xml"/></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9.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4.xml"/><Relationship Id="rId4" Type="http://schemas.openxmlformats.org/officeDocument/2006/relationships/image" Target="../media/image46.png"/></Relationships>
</file>

<file path=ppt/slides/_rels/slide2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wearehearken.com/" TargetMode="External"/><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9.xml"/></Relationships>
</file>

<file path=ppt/slides/_rels/slide36.xml.rels><?xml version="1.0" encoding="UTF-8" standalone="yes"?>
<Relationships xmlns="http://schemas.openxmlformats.org/package/2006/relationships"><Relationship Id="rId3" Type="http://schemas.openxmlformats.org/officeDocument/2006/relationships/hyperlink" Target="https://youtu.be/uZNRzc3hWvE?t=19" TargetMode="External"/><Relationship Id="rId2" Type="http://schemas.openxmlformats.org/officeDocument/2006/relationships/image" Target="../media/image61.png"/><Relationship Id="rId1" Type="http://schemas.openxmlformats.org/officeDocument/2006/relationships/slideLayout" Target="../slideLayouts/slideLayout29.xml"/><Relationship Id="rId4" Type="http://schemas.openxmlformats.org/officeDocument/2006/relationships/image" Target="../media/image6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9.xml"/></Relationships>
</file>

<file path=ppt/slides/_rels/slide4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jpeg"/><Relationship Id="rId1" Type="http://schemas.openxmlformats.org/officeDocument/2006/relationships/slideLayout" Target="../slideLayouts/slideLayout40.xml"/><Relationship Id="rId5" Type="http://schemas.openxmlformats.org/officeDocument/2006/relationships/image" Target="../media/image68.png"/><Relationship Id="rId4" Type="http://schemas.openxmlformats.org/officeDocument/2006/relationships/image" Target="../media/image67.png"/></Relationships>
</file>

<file path=ppt/slides/_rels/slide41.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3" Type="http://schemas.openxmlformats.org/officeDocument/2006/relationships/hyperlink" Target="http://www.bbc.co.uk/news/world-us-canada-41422827" TargetMode="External"/><Relationship Id="rId7" Type="http://schemas.openxmlformats.org/officeDocument/2006/relationships/hyperlink" Target="https://www.theguardian.com/commentisfree/2017/jan/09/citizens-juries-democratic-utopia-politics" TargetMode="External"/><Relationship Id="rId2" Type="http://schemas.openxmlformats.org/officeDocument/2006/relationships/hyperlink" Target="https://www.theguardian.com/education/2012/apr/16/improbable-research-politicians-random-selection" TargetMode="External"/><Relationship Id="rId1" Type="http://schemas.openxmlformats.org/officeDocument/2006/relationships/slideLayout" Target="../slideLayouts/slideLayout13.xml"/><Relationship Id="rId6" Type="http://schemas.openxmlformats.org/officeDocument/2006/relationships/hyperlink" Target="https://www.britannica.com/topic/political-science" TargetMode="External"/><Relationship Id="rId5" Type="http://schemas.openxmlformats.org/officeDocument/2006/relationships/hyperlink" Target="https://www.britannica.com/topic/political-system" TargetMode="External"/><Relationship Id="rId4" Type="http://schemas.openxmlformats.org/officeDocument/2006/relationships/hyperlink" Target="https://www.weforum.org/agenda/2016/12/charts-that-show-young-people-losing-faith-in-democracy/"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v=lQUPpvTIuKw" TargetMode="External"/><Relationship Id="rId2" Type="http://schemas.openxmlformats.org/officeDocument/2006/relationships/hyperlink" Target="https://www.youtube.com/watch?v=mfmrPu43DF8" TargetMode="External"/><Relationship Id="rId1" Type="http://schemas.openxmlformats.org/officeDocument/2006/relationships/slideLayout" Target="../slideLayouts/slideLayout2.xml"/><Relationship Id="rId4" Type="http://schemas.openxmlformats.org/officeDocument/2006/relationships/hyperlink" Target="https://www.youtube.com/watch?v=jjqUUxIy_yk" TargetMode="External"/></Relationships>
</file>

<file path=ppt/slides/_rels/slide46.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hyperlink" Target="https://www.youtube.com/watch?v=prQFGmPKRgI"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hyperlink" Target="https://www.youtube.com/watch?v=pkAN5rGGP1M"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hyperlink" Target="https://www.youtube.com/watch?v=4S9a5V9ODuY"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7.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hyperlink" Target="https://www.newscientist.com/article/mg23831740-400-the-origins-of-sexism-how-men-came-to-rule-12000-years-ago/"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4.xml"/><Relationship Id="rId4" Type="http://schemas.openxmlformats.org/officeDocument/2006/relationships/hyperlink" Target="https://iep.utm.edu/" TargetMode="External"/></Relationships>
</file>

<file path=ppt/slides/_rels/slide61.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hyperlink" Target="http://arxiv.org/pdf/1103.1224.pdf"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E614F1C-2D93-42D0-B229-768199449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403089" y="0"/>
            <a:ext cx="4788912"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174735" y="640081"/>
            <a:ext cx="3377183" cy="3708895"/>
          </a:xfrm>
          <a:noFill/>
        </p:spPr>
        <p:txBody>
          <a:bodyPr>
            <a:normAutofit/>
          </a:bodyPr>
          <a:lstStyle/>
          <a:p>
            <a:pPr algn="l"/>
            <a:r>
              <a:rPr lang="en-GB" sz="5400" dirty="0">
                <a:solidFill>
                  <a:schemeClr val="bg1"/>
                </a:solidFill>
              </a:rPr>
              <a:t>Fake news? </a:t>
            </a:r>
          </a:p>
        </p:txBody>
      </p:sp>
      <p:sp>
        <p:nvSpPr>
          <p:cNvPr id="3" name="Subtitle 2"/>
          <p:cNvSpPr>
            <a:spLocks noGrp="1"/>
          </p:cNvSpPr>
          <p:nvPr>
            <p:ph type="subTitle" idx="1"/>
          </p:nvPr>
        </p:nvSpPr>
        <p:spPr>
          <a:xfrm>
            <a:off x="8174735" y="4571999"/>
            <a:ext cx="3377184" cy="1645921"/>
          </a:xfrm>
          <a:noFill/>
        </p:spPr>
        <p:txBody>
          <a:bodyPr>
            <a:normAutofit/>
          </a:bodyPr>
          <a:lstStyle/>
          <a:p>
            <a:pPr algn="l"/>
            <a:r>
              <a:rPr lang="en-US" sz="3200" dirty="0">
                <a:solidFill>
                  <a:schemeClr val="bg1"/>
                </a:solidFill>
              </a:rPr>
              <a:t>Why, for what purpose and who?</a:t>
            </a:r>
            <a:endParaRPr lang="en-GB" sz="3200" dirty="0">
              <a:solidFill>
                <a:schemeClr val="bg1"/>
              </a:solidFill>
            </a:endParaRPr>
          </a:p>
        </p:txBody>
      </p:sp>
      <p:pic>
        <p:nvPicPr>
          <p:cNvPr id="5" name="Picture 4">
            <a:extLst>
              <a:ext uri="{FF2B5EF4-FFF2-40B4-BE49-F238E27FC236}">
                <a16:creationId xmlns:a16="http://schemas.microsoft.com/office/drawing/2014/main" id="{592346A6-5A16-4252-8D1D-DB57ACBA5625}"/>
              </a:ext>
            </a:extLst>
          </p:cNvPr>
          <p:cNvPicPr>
            <a:picLocks noChangeAspect="1"/>
          </p:cNvPicPr>
          <p:nvPr/>
        </p:nvPicPr>
        <p:blipFill rotWithShape="1">
          <a:blip r:embed="rId2"/>
          <a:srcRect l="24491" r="21400"/>
          <a:stretch/>
        </p:blipFill>
        <p:spPr>
          <a:xfrm>
            <a:off x="20" y="10"/>
            <a:ext cx="7534636" cy="6857990"/>
          </a:xfrm>
          <a:prstGeom prst="rect">
            <a:avLst/>
          </a:prstGeom>
        </p:spPr>
      </p:pic>
    </p:spTree>
    <p:extLst>
      <p:ext uri="{BB962C8B-B14F-4D97-AF65-F5344CB8AC3E}">
        <p14:creationId xmlns:p14="http://schemas.microsoft.com/office/powerpoint/2010/main" val="38222604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D455D-7B95-46B7-85B9-20540386AAFE}"/>
              </a:ext>
            </a:extLst>
          </p:cNvPr>
          <p:cNvSpPr>
            <a:spLocks noGrp="1"/>
          </p:cNvSpPr>
          <p:nvPr>
            <p:ph type="title"/>
          </p:nvPr>
        </p:nvSpPr>
        <p:spPr/>
        <p:txBody>
          <a:bodyPr/>
          <a:lstStyle/>
          <a:p>
            <a:r>
              <a:rPr lang="en-GB" dirty="0"/>
              <a:t>Athens, 2,500 years ago </a:t>
            </a:r>
          </a:p>
        </p:txBody>
      </p:sp>
      <p:sp>
        <p:nvSpPr>
          <p:cNvPr id="3" name="Content Placeholder 2">
            <a:extLst>
              <a:ext uri="{FF2B5EF4-FFF2-40B4-BE49-F238E27FC236}">
                <a16:creationId xmlns:a16="http://schemas.microsoft.com/office/drawing/2014/main" id="{8A16D81D-BD8E-4475-9DDC-8A90EE65DA09}"/>
              </a:ext>
            </a:extLst>
          </p:cNvPr>
          <p:cNvSpPr>
            <a:spLocks noGrp="1"/>
          </p:cNvSpPr>
          <p:nvPr>
            <p:ph idx="1"/>
          </p:nvPr>
        </p:nvSpPr>
        <p:spPr>
          <a:xfrm>
            <a:off x="838200" y="1825625"/>
            <a:ext cx="7354078" cy="4351338"/>
          </a:xfrm>
        </p:spPr>
        <p:txBody>
          <a:bodyPr/>
          <a:lstStyle/>
          <a:p>
            <a:r>
              <a:rPr lang="en-GB" dirty="0"/>
              <a:t>Socrates in conversation with Sophists – Gorgias, Callicles and Alcibiades (might is right!)</a:t>
            </a:r>
          </a:p>
          <a:p>
            <a:r>
              <a:rPr lang="en-GB" dirty="0"/>
              <a:t>Gorgias was a Sicilian teacher of oratory (the art of public speaking)</a:t>
            </a:r>
          </a:p>
          <a:p>
            <a:r>
              <a:rPr lang="en-GB" dirty="0"/>
              <a:t>The Sophists were skilled at making bad news look good, at making politicians popular, at appearance, and at helping people to win</a:t>
            </a:r>
          </a:p>
          <a:p>
            <a:r>
              <a:rPr lang="en-GB" dirty="0"/>
              <a:t>Ethics, doing the right thing, were not relevant</a:t>
            </a:r>
          </a:p>
        </p:txBody>
      </p:sp>
      <p:pic>
        <p:nvPicPr>
          <p:cNvPr id="5" name="Picture 4">
            <a:extLst>
              <a:ext uri="{FF2B5EF4-FFF2-40B4-BE49-F238E27FC236}">
                <a16:creationId xmlns:a16="http://schemas.microsoft.com/office/drawing/2014/main" id="{81B07F0D-0241-421F-A392-A1C83A04BA45}"/>
              </a:ext>
            </a:extLst>
          </p:cNvPr>
          <p:cNvPicPr>
            <a:picLocks noChangeAspect="1"/>
          </p:cNvPicPr>
          <p:nvPr/>
        </p:nvPicPr>
        <p:blipFill>
          <a:blip r:embed="rId2"/>
          <a:stretch>
            <a:fillRect/>
          </a:stretch>
        </p:blipFill>
        <p:spPr>
          <a:xfrm>
            <a:off x="8192278" y="215834"/>
            <a:ext cx="3861390" cy="6369303"/>
          </a:xfrm>
          <a:prstGeom prst="rect">
            <a:avLst/>
          </a:prstGeom>
        </p:spPr>
      </p:pic>
    </p:spTree>
    <p:extLst>
      <p:ext uri="{BB962C8B-B14F-4D97-AF65-F5344CB8AC3E}">
        <p14:creationId xmlns:p14="http://schemas.microsoft.com/office/powerpoint/2010/main" val="1102338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DF4F06-3D06-4065-9F03-10E742AEBB50}"/>
              </a:ext>
            </a:extLst>
          </p:cNvPr>
          <p:cNvSpPr>
            <a:spLocks noGrp="1"/>
          </p:cNvSpPr>
          <p:nvPr>
            <p:ph idx="1"/>
          </p:nvPr>
        </p:nvSpPr>
        <p:spPr>
          <a:xfrm>
            <a:off x="838200" y="1127464"/>
            <a:ext cx="7318407" cy="5049499"/>
          </a:xfrm>
        </p:spPr>
        <p:txBody>
          <a:bodyPr/>
          <a:lstStyle/>
          <a:p>
            <a:r>
              <a:rPr lang="en-GB" dirty="0"/>
              <a:t>BBC journalist Evan Davies (BBC Radio 4, Newsnight)</a:t>
            </a:r>
          </a:p>
          <a:p>
            <a:r>
              <a:rPr lang="en-GB" dirty="0"/>
              <a:t>Lies and politeness</a:t>
            </a:r>
          </a:p>
          <a:p>
            <a:r>
              <a:rPr lang="en-GB" dirty="0"/>
              <a:t>President Clinton and Monica Lewinsky</a:t>
            </a:r>
          </a:p>
          <a:p>
            <a:r>
              <a:rPr lang="en-GB" dirty="0"/>
              <a:t>The £350 million Brexit bus</a:t>
            </a:r>
          </a:p>
          <a:p>
            <a:r>
              <a:rPr lang="en-GB" dirty="0"/>
              <a:t>Being economic with the truth</a:t>
            </a:r>
          </a:p>
          <a:p>
            <a:r>
              <a:rPr lang="en-GB" dirty="0"/>
              <a:t>President Trump’s 30% unemployment (official figures are wrong!)</a:t>
            </a:r>
          </a:p>
          <a:p>
            <a:r>
              <a:rPr lang="en-GB" dirty="0"/>
              <a:t>Prime Minister Blair and weapons of mass destruction</a:t>
            </a:r>
          </a:p>
          <a:p>
            <a:endParaRPr lang="en-GB" dirty="0"/>
          </a:p>
          <a:p>
            <a:endParaRPr lang="en-GB" dirty="0"/>
          </a:p>
        </p:txBody>
      </p:sp>
      <p:pic>
        <p:nvPicPr>
          <p:cNvPr id="5" name="Picture 4">
            <a:extLst>
              <a:ext uri="{FF2B5EF4-FFF2-40B4-BE49-F238E27FC236}">
                <a16:creationId xmlns:a16="http://schemas.microsoft.com/office/drawing/2014/main" id="{041D7BB3-2056-4A26-AF59-B982411F841C}"/>
              </a:ext>
            </a:extLst>
          </p:cNvPr>
          <p:cNvPicPr>
            <a:picLocks noChangeAspect="1"/>
          </p:cNvPicPr>
          <p:nvPr/>
        </p:nvPicPr>
        <p:blipFill>
          <a:blip r:embed="rId2"/>
          <a:stretch>
            <a:fillRect/>
          </a:stretch>
        </p:blipFill>
        <p:spPr>
          <a:xfrm>
            <a:off x="8156607" y="365125"/>
            <a:ext cx="3898544" cy="6115363"/>
          </a:xfrm>
          <a:prstGeom prst="rect">
            <a:avLst/>
          </a:prstGeom>
        </p:spPr>
      </p:pic>
    </p:spTree>
    <p:extLst>
      <p:ext uri="{BB962C8B-B14F-4D97-AF65-F5344CB8AC3E}">
        <p14:creationId xmlns:p14="http://schemas.microsoft.com/office/powerpoint/2010/main" val="2167603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AA8ABB-E28C-4BD6-B2CD-376882E92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7DE9A-7CD1-4D53-B746-4C16756DFE42}"/>
              </a:ext>
            </a:extLst>
          </p:cNvPr>
          <p:cNvSpPr>
            <a:spLocks noGrp="1"/>
          </p:cNvSpPr>
          <p:nvPr>
            <p:ph type="title"/>
          </p:nvPr>
        </p:nvSpPr>
        <p:spPr>
          <a:xfrm>
            <a:off x="8537510" y="1252555"/>
            <a:ext cx="3470988" cy="4028571"/>
          </a:xfrm>
        </p:spPr>
        <p:txBody>
          <a:bodyPr vert="horz" lIns="91440" tIns="45720" rIns="91440" bIns="45720" rtlCol="0" anchor="b">
            <a:normAutofit fontScale="90000"/>
          </a:bodyPr>
          <a:lstStyle/>
          <a:p>
            <a:r>
              <a:rPr lang="en-US" kern="1200" dirty="0">
                <a:solidFill>
                  <a:schemeClr val="tx1"/>
                </a:solidFill>
              </a:rPr>
              <a:t>Popularity and power</a:t>
            </a:r>
            <a:br>
              <a:rPr lang="en-US" kern="1200" dirty="0">
                <a:solidFill>
                  <a:schemeClr val="tx1"/>
                </a:solidFill>
              </a:rPr>
            </a:br>
            <a:br>
              <a:rPr lang="en-US" dirty="0"/>
            </a:br>
            <a:r>
              <a:rPr lang="en-US" dirty="0"/>
              <a:t>Reagan – a former actor and </a:t>
            </a:r>
            <a:br>
              <a:rPr lang="en-US" kern="1200" dirty="0">
                <a:solidFill>
                  <a:schemeClr val="tx1"/>
                </a:solidFill>
              </a:rPr>
            </a:br>
            <a:r>
              <a:rPr lang="en-US" dirty="0"/>
              <a:t>40</a:t>
            </a:r>
            <a:r>
              <a:rPr lang="en-US" baseline="30000" dirty="0"/>
              <a:t>th</a:t>
            </a:r>
            <a:r>
              <a:rPr lang="en-US" dirty="0"/>
              <a:t> President of the USA</a:t>
            </a:r>
            <a:endParaRPr lang="en-US" kern="1200" dirty="0">
              <a:solidFill>
                <a:schemeClr val="tx1"/>
              </a:solidFill>
            </a:endParaRPr>
          </a:p>
        </p:txBody>
      </p:sp>
      <p:grpSp>
        <p:nvGrpSpPr>
          <p:cNvPr id="14" name="Group 13">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184" y="1"/>
            <a:ext cx="2446384" cy="5777808"/>
            <a:chOff x="329184" y="1"/>
            <a:chExt cx="524256" cy="5777808"/>
          </a:xfrm>
        </p:grpSpPr>
        <p:cxnSp>
          <p:nvCxnSpPr>
            <p:cNvPr id="15" name="Straight Connector 1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679731"/>
            <a:ext cx="7682293" cy="56628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earing a suit and tie&#10;&#10;Description automatically generated">
            <a:extLst>
              <a:ext uri="{FF2B5EF4-FFF2-40B4-BE49-F238E27FC236}">
                <a16:creationId xmlns:a16="http://schemas.microsoft.com/office/drawing/2014/main" id="{81633530-6FF8-427D-B697-2066AA83171D}"/>
              </a:ext>
            </a:extLst>
          </p:cNvPr>
          <p:cNvPicPr>
            <a:picLocks noChangeAspect="1"/>
          </p:cNvPicPr>
          <p:nvPr/>
        </p:nvPicPr>
        <p:blipFill rotWithShape="1">
          <a:blip r:embed="rId2"/>
          <a:srcRect l="4063" r="14937" b="-3"/>
          <a:stretch/>
        </p:blipFill>
        <p:spPr>
          <a:xfrm>
            <a:off x="996363" y="972235"/>
            <a:ext cx="3383280" cy="5047735"/>
          </a:xfrm>
          <a:prstGeom prst="rect">
            <a:avLst/>
          </a:prstGeom>
        </p:spPr>
      </p:pic>
      <p:pic>
        <p:nvPicPr>
          <p:cNvPr id="7" name="Picture 6" descr="Text&#10;&#10;Description automatically generated">
            <a:extLst>
              <a:ext uri="{FF2B5EF4-FFF2-40B4-BE49-F238E27FC236}">
                <a16:creationId xmlns:a16="http://schemas.microsoft.com/office/drawing/2014/main" id="{83E449D6-A9DD-49D7-BA1B-990EB442832D}"/>
              </a:ext>
            </a:extLst>
          </p:cNvPr>
          <p:cNvPicPr>
            <a:picLocks noChangeAspect="1"/>
          </p:cNvPicPr>
          <p:nvPr/>
        </p:nvPicPr>
        <p:blipFill rotWithShape="1">
          <a:blip r:embed="rId3"/>
          <a:srcRect l="9545" r="6408" b="-3"/>
          <a:stretch/>
        </p:blipFill>
        <p:spPr>
          <a:xfrm>
            <a:off x="4683639" y="972235"/>
            <a:ext cx="3383280" cy="5047735"/>
          </a:xfrm>
          <a:prstGeom prst="rect">
            <a:avLst/>
          </a:prstGeom>
        </p:spPr>
      </p:pic>
    </p:spTree>
    <p:extLst>
      <p:ext uri="{BB962C8B-B14F-4D97-AF65-F5344CB8AC3E}">
        <p14:creationId xmlns:p14="http://schemas.microsoft.com/office/powerpoint/2010/main" val="2686458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AA8ABB-E28C-4BD6-B2CD-376882E92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7DE9A-7CD1-4D53-B746-4C16756DFE42}"/>
              </a:ext>
            </a:extLst>
          </p:cNvPr>
          <p:cNvSpPr>
            <a:spLocks noGrp="1"/>
          </p:cNvSpPr>
          <p:nvPr>
            <p:ph type="title"/>
          </p:nvPr>
        </p:nvSpPr>
        <p:spPr>
          <a:xfrm>
            <a:off x="8866337" y="1478870"/>
            <a:ext cx="3090345" cy="3736540"/>
          </a:xfrm>
        </p:spPr>
        <p:txBody>
          <a:bodyPr vert="horz" lIns="91440" tIns="45720" rIns="91440" bIns="45720" rtlCol="0" anchor="b">
            <a:normAutofit fontScale="90000"/>
          </a:bodyPr>
          <a:lstStyle/>
          <a:p>
            <a:r>
              <a:rPr lang="en-US" sz="4600" kern="1200" dirty="0">
                <a:solidFill>
                  <a:schemeClr val="tx1"/>
                </a:solidFill>
                <a:latin typeface="+mj-lt"/>
                <a:ea typeface="+mj-ea"/>
                <a:cs typeface="+mj-cs"/>
              </a:rPr>
              <a:t>Popularity and power:</a:t>
            </a:r>
            <a:br>
              <a:rPr lang="en-US" sz="4600" kern="1200" dirty="0">
                <a:solidFill>
                  <a:schemeClr val="tx1"/>
                </a:solidFill>
                <a:latin typeface="+mj-lt"/>
                <a:ea typeface="+mj-ea"/>
                <a:cs typeface="+mj-cs"/>
              </a:rPr>
            </a:br>
            <a:br>
              <a:rPr lang="en-US" sz="4600" dirty="0"/>
            </a:br>
            <a:r>
              <a:rPr lang="en-US" sz="4600" dirty="0"/>
              <a:t>Johnson - Have I Got News for You 1999</a:t>
            </a:r>
            <a:endParaRPr lang="en-US" sz="4600" kern="1200" dirty="0">
              <a:solidFill>
                <a:schemeClr val="tx1"/>
              </a:solidFill>
              <a:latin typeface="+mj-lt"/>
              <a:ea typeface="+mj-ea"/>
              <a:cs typeface="+mj-cs"/>
            </a:endParaRPr>
          </a:p>
        </p:txBody>
      </p:sp>
      <p:grpSp>
        <p:nvGrpSpPr>
          <p:cNvPr id="14" name="Group 13">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184" y="1"/>
            <a:ext cx="2446384" cy="5777808"/>
            <a:chOff x="329184" y="1"/>
            <a:chExt cx="524256" cy="5777808"/>
          </a:xfrm>
        </p:grpSpPr>
        <p:cxnSp>
          <p:nvCxnSpPr>
            <p:cNvPr id="15" name="Straight Connector 1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679731"/>
            <a:ext cx="7682293" cy="56628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2"/>
            <a:extLst>
              <a:ext uri="{FF2B5EF4-FFF2-40B4-BE49-F238E27FC236}">
                <a16:creationId xmlns:a16="http://schemas.microsoft.com/office/drawing/2014/main" id="{30C99A51-62B1-403A-A703-46F813DB1931}"/>
              </a:ext>
            </a:extLst>
          </p:cNvPr>
          <p:cNvPicPr>
            <a:picLocks noChangeAspect="1"/>
          </p:cNvPicPr>
          <p:nvPr/>
        </p:nvPicPr>
        <p:blipFill>
          <a:blip r:embed="rId3"/>
          <a:stretch>
            <a:fillRect/>
          </a:stretch>
        </p:blipFill>
        <p:spPr>
          <a:xfrm>
            <a:off x="824605" y="1080190"/>
            <a:ext cx="7905750" cy="4533900"/>
          </a:xfrm>
          <a:prstGeom prst="rect">
            <a:avLst/>
          </a:prstGeom>
        </p:spPr>
      </p:pic>
    </p:spTree>
    <p:extLst>
      <p:ext uri="{BB962C8B-B14F-4D97-AF65-F5344CB8AC3E}">
        <p14:creationId xmlns:p14="http://schemas.microsoft.com/office/powerpoint/2010/main" val="9798722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8153EC8-8E01-4D70-B575-24ABD35A1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38812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67DE9A-7CD1-4D53-B746-4C16756DFE42}"/>
              </a:ext>
            </a:extLst>
          </p:cNvPr>
          <p:cNvSpPr>
            <a:spLocks noGrp="1"/>
          </p:cNvSpPr>
          <p:nvPr>
            <p:ph type="title"/>
          </p:nvPr>
        </p:nvSpPr>
        <p:spPr>
          <a:xfrm>
            <a:off x="282474" y="1606731"/>
            <a:ext cx="5745102" cy="3644537"/>
          </a:xfrm>
          <a:noFill/>
        </p:spPr>
        <p:txBody>
          <a:bodyPr vert="horz" lIns="91440" tIns="45720" rIns="91440" bIns="45720" rtlCol="0" anchor="b">
            <a:normAutofit/>
          </a:bodyPr>
          <a:lstStyle/>
          <a:p>
            <a:r>
              <a:rPr lang="en-US" sz="5000" dirty="0">
                <a:solidFill>
                  <a:schemeClr val="bg1"/>
                </a:solidFill>
              </a:rPr>
              <a:t>Popularity and power:</a:t>
            </a:r>
            <a:br>
              <a:rPr lang="en-US" sz="5000" dirty="0">
                <a:solidFill>
                  <a:schemeClr val="bg1"/>
                </a:solidFill>
              </a:rPr>
            </a:br>
            <a:br>
              <a:rPr lang="en-US" sz="5000" dirty="0">
                <a:solidFill>
                  <a:schemeClr val="bg1"/>
                </a:solidFill>
              </a:rPr>
            </a:br>
            <a:r>
              <a:rPr lang="en-US" sz="5000" dirty="0">
                <a:solidFill>
                  <a:schemeClr val="bg1"/>
                </a:solidFill>
              </a:rPr>
              <a:t>President Obama – best selling author</a:t>
            </a:r>
          </a:p>
        </p:txBody>
      </p:sp>
      <p:pic>
        <p:nvPicPr>
          <p:cNvPr id="5" name="Picture 4">
            <a:extLst>
              <a:ext uri="{FF2B5EF4-FFF2-40B4-BE49-F238E27FC236}">
                <a16:creationId xmlns:a16="http://schemas.microsoft.com/office/drawing/2014/main" id="{D21E6014-69E2-41C8-A00A-3EF0CEB872CE}"/>
              </a:ext>
            </a:extLst>
          </p:cNvPr>
          <p:cNvPicPr>
            <a:picLocks noChangeAspect="1"/>
          </p:cNvPicPr>
          <p:nvPr/>
        </p:nvPicPr>
        <p:blipFill rotWithShape="1">
          <a:blip r:embed="rId2"/>
          <a:srcRect r="1" b="11828"/>
          <a:stretch/>
        </p:blipFill>
        <p:spPr>
          <a:xfrm>
            <a:off x="6095999" y="10"/>
            <a:ext cx="6105655" cy="6857990"/>
          </a:xfrm>
          <a:prstGeom prst="rect">
            <a:avLst/>
          </a:prstGeom>
        </p:spPr>
      </p:pic>
    </p:spTree>
    <p:extLst>
      <p:ext uri="{BB962C8B-B14F-4D97-AF65-F5344CB8AC3E}">
        <p14:creationId xmlns:p14="http://schemas.microsoft.com/office/powerpoint/2010/main" val="1033679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hlinkClick r:id="rId2"/>
            <a:extLst>
              <a:ext uri="{FF2B5EF4-FFF2-40B4-BE49-F238E27FC236}">
                <a16:creationId xmlns:a16="http://schemas.microsoft.com/office/drawing/2014/main" id="{3CB55E1E-201C-4273-94A3-63FE8FB51471}"/>
              </a:ext>
            </a:extLst>
          </p:cNvPr>
          <p:cNvPicPr>
            <a:picLocks noChangeAspect="1"/>
          </p:cNvPicPr>
          <p:nvPr/>
        </p:nvPicPr>
        <p:blipFill rotWithShape="1">
          <a:blip r:embed="rId3"/>
          <a:srcRect l="3284" t="15126" r="5807"/>
          <a:stretch/>
        </p:blipFill>
        <p:spPr>
          <a:xfrm>
            <a:off x="20" y="10"/>
            <a:ext cx="12191980" cy="6857990"/>
          </a:xfrm>
          <a:prstGeom prst="rect">
            <a:avLst/>
          </a:prstGeom>
        </p:spPr>
      </p:pic>
      <p:sp>
        <p:nvSpPr>
          <p:cNvPr id="39" name="Rectangle 38">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67DE9A-7CD1-4D53-B746-4C16756DFE42}"/>
              </a:ext>
            </a:extLst>
          </p:cNvPr>
          <p:cNvSpPr>
            <a:spLocks noGrp="1"/>
          </p:cNvSpPr>
          <p:nvPr>
            <p:ph type="title"/>
          </p:nvPr>
        </p:nvSpPr>
        <p:spPr>
          <a:xfrm>
            <a:off x="404553" y="3091928"/>
            <a:ext cx="10044464" cy="2387600"/>
          </a:xfrm>
        </p:spPr>
        <p:txBody>
          <a:bodyPr vert="horz" lIns="91440" tIns="45720" rIns="91440" bIns="45720" rtlCol="0" anchor="b">
            <a:normAutofit fontScale="90000"/>
          </a:bodyPr>
          <a:lstStyle/>
          <a:p>
            <a:r>
              <a:rPr lang="en-US" sz="6100" dirty="0"/>
              <a:t>Popularity and power:</a:t>
            </a:r>
            <a:br>
              <a:rPr lang="en-US" sz="6100" dirty="0"/>
            </a:br>
            <a:r>
              <a:rPr lang="en-US" sz="6100" dirty="0"/>
              <a:t>President Trump and WWE 2007</a:t>
            </a:r>
          </a:p>
        </p:txBody>
      </p:sp>
      <p:sp>
        <p:nvSpPr>
          <p:cNvPr id="41" name="Rectangle: Rounded Corners 40">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566915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6DB8FF-D6F1-49F8-B3AF-DACD7030FC24}"/>
              </a:ext>
            </a:extLst>
          </p:cNvPr>
          <p:cNvPicPr>
            <a:picLocks noChangeAspect="1"/>
          </p:cNvPicPr>
          <p:nvPr/>
        </p:nvPicPr>
        <p:blipFill rotWithShape="1">
          <a:blip r:embed="rId2"/>
          <a:srcRect/>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5D983F43-0520-43D9-A13D-A8AA450B0141}"/>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Popularity provides a great platform</a:t>
            </a: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4095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452D70F-8DC3-4828-9823-0D8A109A10AF}"/>
              </a:ext>
            </a:extLst>
          </p:cNvPr>
          <p:cNvSpPr>
            <a:spLocks noGrp="1"/>
          </p:cNvSpPr>
          <p:nvPr>
            <p:ph type="title"/>
          </p:nvPr>
        </p:nvSpPr>
        <p:spPr>
          <a:xfrm>
            <a:off x="6096000" y="152842"/>
            <a:ext cx="5257704" cy="1888393"/>
          </a:xfrm>
        </p:spPr>
        <p:txBody>
          <a:bodyPr>
            <a:normAutofit/>
          </a:bodyPr>
          <a:lstStyle/>
          <a:p>
            <a:pPr algn="r"/>
            <a:r>
              <a:rPr lang="en-GB" sz="6000" dirty="0"/>
              <a:t>Is fake news malicious?</a:t>
            </a:r>
          </a:p>
        </p:txBody>
      </p:sp>
      <p:sp>
        <p:nvSpPr>
          <p:cNvPr id="3" name="Content Placeholder 2">
            <a:extLst>
              <a:ext uri="{FF2B5EF4-FFF2-40B4-BE49-F238E27FC236}">
                <a16:creationId xmlns:a16="http://schemas.microsoft.com/office/drawing/2014/main" id="{67A22562-1DD4-4F58-A5F9-CEEE97EBFEE5}"/>
              </a:ext>
            </a:extLst>
          </p:cNvPr>
          <p:cNvSpPr>
            <a:spLocks noGrp="1"/>
          </p:cNvSpPr>
          <p:nvPr>
            <p:ph idx="1"/>
          </p:nvPr>
        </p:nvSpPr>
        <p:spPr>
          <a:xfrm>
            <a:off x="598714" y="656098"/>
            <a:ext cx="5497286" cy="5542480"/>
          </a:xfrm>
        </p:spPr>
        <p:txBody>
          <a:bodyPr>
            <a:noAutofit/>
          </a:bodyPr>
          <a:lstStyle/>
          <a:p>
            <a:r>
              <a:rPr lang="en-US" sz="2400" dirty="0"/>
              <a:t>A writer who became notorious for peddling "fake news" during the 2016 US election campaign has died at 38.</a:t>
            </a:r>
          </a:p>
          <a:p>
            <a:r>
              <a:rPr lang="en-US" sz="2400" dirty="0"/>
              <a:t>Paul Horner was found dead in his bed in Laveen, Arizona, on 18 September, after a suspected drug overdose, officials said.</a:t>
            </a:r>
          </a:p>
          <a:p>
            <a:r>
              <a:rPr lang="en-US" sz="2400" dirty="0"/>
              <a:t>Horner, who published fraudulent articles on Facebook and websites he set up, claimed he was the reason Donald Trump was elected in November.</a:t>
            </a:r>
          </a:p>
          <a:p>
            <a:r>
              <a:rPr lang="en-US" sz="2400" dirty="0"/>
              <a:t>Fake news was a major concern during and after the US presidential campaign.</a:t>
            </a:r>
          </a:p>
          <a:p>
            <a:r>
              <a:rPr lang="en-US" sz="2400" dirty="0"/>
              <a:t>A surge of made-up stories has been accused by some of influencing the outcome of the vote.</a:t>
            </a:r>
            <a:endParaRPr lang="en-GB" sz="2400" dirty="0"/>
          </a:p>
        </p:txBody>
      </p:sp>
      <p:pic>
        <p:nvPicPr>
          <p:cNvPr id="5" name="Picture 4">
            <a:extLst>
              <a:ext uri="{FF2B5EF4-FFF2-40B4-BE49-F238E27FC236}">
                <a16:creationId xmlns:a16="http://schemas.microsoft.com/office/drawing/2014/main" id="{54AD761E-E490-4B75-B20E-834AFF0385F0}"/>
              </a:ext>
            </a:extLst>
          </p:cNvPr>
          <p:cNvPicPr>
            <a:picLocks noChangeAspect="1"/>
          </p:cNvPicPr>
          <p:nvPr/>
        </p:nvPicPr>
        <p:blipFill>
          <a:blip r:embed="rId2"/>
          <a:stretch>
            <a:fillRect/>
          </a:stretch>
        </p:blipFill>
        <p:spPr>
          <a:xfrm>
            <a:off x="6567024" y="2222069"/>
            <a:ext cx="4935970" cy="2566704"/>
          </a:xfrm>
          <a:prstGeom prst="rect">
            <a:avLst/>
          </a:prstGeom>
        </p:spPr>
      </p:pic>
      <p:sp>
        <p:nvSpPr>
          <p:cNvPr id="4" name="Oval 3">
            <a:extLst>
              <a:ext uri="{FF2B5EF4-FFF2-40B4-BE49-F238E27FC236}">
                <a16:creationId xmlns:a16="http://schemas.microsoft.com/office/drawing/2014/main" id="{D63D8730-D8A3-4BE2-A4EE-F4BCC05EBC83}"/>
              </a:ext>
            </a:extLst>
          </p:cNvPr>
          <p:cNvSpPr/>
          <p:nvPr/>
        </p:nvSpPr>
        <p:spPr>
          <a:xfrm>
            <a:off x="8977745" y="4206882"/>
            <a:ext cx="2068408" cy="875180"/>
          </a:xfrm>
          <a:prstGeom prst="ellipse">
            <a:avLst/>
          </a:prstGeom>
          <a:noFill/>
          <a:ln w="1397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noFill/>
            </a:endParaRPr>
          </a:p>
        </p:txBody>
      </p:sp>
    </p:spTree>
    <p:extLst>
      <p:ext uri="{BB962C8B-B14F-4D97-AF65-F5344CB8AC3E}">
        <p14:creationId xmlns:p14="http://schemas.microsoft.com/office/powerpoint/2010/main" val="37023775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 calcmode="lin" valueType="num">
                                      <p:cBhvr additive="base">
                                        <p:cTn id="37" dur="500" fill="hold"/>
                                        <p:tgtEl>
                                          <p:spTgt spid="4"/>
                                        </p:tgtEl>
                                        <p:attrNameLst>
                                          <p:attrName>ppt_x</p:attrName>
                                        </p:attrNameLst>
                                      </p:cBhvr>
                                      <p:tavLst>
                                        <p:tav tm="0">
                                          <p:val>
                                            <p:strVal val="#ppt_x"/>
                                          </p:val>
                                        </p:tav>
                                        <p:tav tm="100000">
                                          <p:val>
                                            <p:strVal val="#ppt_x"/>
                                          </p:val>
                                        </p:tav>
                                      </p:tavLst>
                                    </p:anim>
                                    <p:anim calcmode="lin" valueType="num">
                                      <p:cBhvr additive="base">
                                        <p:cTn id="3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540F8-C466-4133-87A9-2B83962B7787}"/>
              </a:ext>
            </a:extLst>
          </p:cNvPr>
          <p:cNvSpPr>
            <a:spLocks noGrp="1"/>
          </p:cNvSpPr>
          <p:nvPr>
            <p:ph type="title"/>
          </p:nvPr>
        </p:nvSpPr>
        <p:spPr>
          <a:xfrm>
            <a:off x="838200" y="365125"/>
            <a:ext cx="10515600" cy="1306443"/>
          </a:xfrm>
        </p:spPr>
        <p:txBody>
          <a:bodyPr>
            <a:normAutofit/>
          </a:bodyPr>
          <a:lstStyle/>
          <a:p>
            <a:r>
              <a:rPr lang="en-GB" sz="6000" dirty="0"/>
              <a:t>Satire?</a:t>
            </a:r>
          </a:p>
        </p:txBody>
      </p:sp>
      <p:sp>
        <p:nvSpPr>
          <p:cNvPr id="3" name="Content Placeholder 2">
            <a:extLst>
              <a:ext uri="{FF2B5EF4-FFF2-40B4-BE49-F238E27FC236}">
                <a16:creationId xmlns:a16="http://schemas.microsoft.com/office/drawing/2014/main" id="{82420FB0-1FFC-4BEF-A03E-851E054C7722}"/>
              </a:ext>
            </a:extLst>
          </p:cNvPr>
          <p:cNvSpPr>
            <a:spLocks noGrp="1"/>
          </p:cNvSpPr>
          <p:nvPr>
            <p:ph idx="1"/>
          </p:nvPr>
        </p:nvSpPr>
        <p:spPr>
          <a:xfrm>
            <a:off x="838200" y="1825625"/>
            <a:ext cx="4125686" cy="4667250"/>
          </a:xfrm>
        </p:spPr>
        <p:txBody>
          <a:bodyPr>
            <a:noAutofit/>
          </a:bodyPr>
          <a:lstStyle/>
          <a:p>
            <a:r>
              <a:rPr lang="en-GB" dirty="0"/>
              <a:t>A novel, play etc., where topical issues and people in the news are made fun of and ridiculed</a:t>
            </a:r>
          </a:p>
          <a:p>
            <a:r>
              <a:rPr lang="en-GB" dirty="0"/>
              <a:t>Humorous</a:t>
            </a:r>
          </a:p>
          <a:p>
            <a:r>
              <a:rPr lang="en-GB" dirty="0"/>
              <a:t>Poking fun at people in power</a:t>
            </a:r>
          </a:p>
          <a:p>
            <a:r>
              <a:rPr lang="en-GB" dirty="0"/>
              <a:t>Having a laugh at the expense of the rich and powerful</a:t>
            </a:r>
          </a:p>
        </p:txBody>
      </p:sp>
      <p:pic>
        <p:nvPicPr>
          <p:cNvPr id="5" name="Picture 4">
            <a:extLst>
              <a:ext uri="{FF2B5EF4-FFF2-40B4-BE49-F238E27FC236}">
                <a16:creationId xmlns:a16="http://schemas.microsoft.com/office/drawing/2014/main" id="{1F7C9E4B-19EA-43FD-A03C-E91DEC2035A9}"/>
              </a:ext>
            </a:extLst>
          </p:cNvPr>
          <p:cNvPicPr>
            <a:picLocks noChangeAspect="1"/>
          </p:cNvPicPr>
          <p:nvPr/>
        </p:nvPicPr>
        <p:blipFill rotWithShape="1">
          <a:blip r:embed="rId2"/>
          <a:srcRect r="2" b="8708"/>
          <a:stretch/>
        </p:blipFill>
        <p:spPr>
          <a:xfrm>
            <a:off x="4963886" y="1270660"/>
            <a:ext cx="6939604" cy="4751552"/>
          </a:xfrm>
          <a:prstGeom prst="rect">
            <a:avLst/>
          </a:prstGeom>
        </p:spPr>
      </p:pic>
    </p:spTree>
    <p:extLst>
      <p:ext uri="{BB962C8B-B14F-4D97-AF65-F5344CB8AC3E}">
        <p14:creationId xmlns:p14="http://schemas.microsoft.com/office/powerpoint/2010/main" val="3120739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C1C177C-DCF6-4822-8AB7-93E069DD1B34}"/>
              </a:ext>
            </a:extLst>
          </p:cNvPr>
          <p:cNvPicPr>
            <a:picLocks noChangeAspect="1"/>
          </p:cNvPicPr>
          <p:nvPr/>
        </p:nvPicPr>
        <p:blipFill>
          <a:blip r:embed="rId2"/>
          <a:stretch>
            <a:fillRect/>
          </a:stretch>
        </p:blipFill>
        <p:spPr>
          <a:xfrm>
            <a:off x="1508554" y="0"/>
            <a:ext cx="9174892" cy="6858000"/>
          </a:xfrm>
          <a:prstGeom prst="rect">
            <a:avLst/>
          </a:prstGeom>
        </p:spPr>
      </p:pic>
      <p:pic>
        <p:nvPicPr>
          <p:cNvPr id="11" name="Picture 10">
            <a:extLst>
              <a:ext uri="{FF2B5EF4-FFF2-40B4-BE49-F238E27FC236}">
                <a16:creationId xmlns:a16="http://schemas.microsoft.com/office/drawing/2014/main" id="{D283E6D4-91BE-4498-AF87-6C245E2EF712}"/>
              </a:ext>
            </a:extLst>
          </p:cNvPr>
          <p:cNvPicPr>
            <a:picLocks noChangeAspect="1"/>
          </p:cNvPicPr>
          <p:nvPr/>
        </p:nvPicPr>
        <p:blipFill>
          <a:blip r:embed="rId3"/>
          <a:stretch>
            <a:fillRect/>
          </a:stretch>
        </p:blipFill>
        <p:spPr>
          <a:xfrm>
            <a:off x="4742054" y="344624"/>
            <a:ext cx="7052617" cy="1221835"/>
          </a:xfrm>
          <a:prstGeom prst="rect">
            <a:avLst/>
          </a:prstGeom>
        </p:spPr>
      </p:pic>
      <p:sp>
        <p:nvSpPr>
          <p:cNvPr id="3" name="Title 2">
            <a:extLst>
              <a:ext uri="{FF2B5EF4-FFF2-40B4-BE49-F238E27FC236}">
                <a16:creationId xmlns:a16="http://schemas.microsoft.com/office/drawing/2014/main" id="{EFA0DEBF-55B2-4F84-ACE2-C214E09987EF}"/>
              </a:ext>
            </a:extLst>
          </p:cNvPr>
          <p:cNvSpPr>
            <a:spLocks noGrp="1"/>
          </p:cNvSpPr>
          <p:nvPr>
            <p:ph type="title"/>
          </p:nvPr>
        </p:nvSpPr>
        <p:spPr/>
        <p:txBody>
          <a:bodyPr>
            <a:normAutofit/>
          </a:bodyPr>
          <a:lstStyle/>
          <a:p>
            <a:endParaRPr lang="en-GB" sz="6000" dirty="0"/>
          </a:p>
        </p:txBody>
      </p:sp>
      <p:sp>
        <p:nvSpPr>
          <p:cNvPr id="4" name="Content Placeholder 3">
            <a:extLst>
              <a:ext uri="{FF2B5EF4-FFF2-40B4-BE49-F238E27FC236}">
                <a16:creationId xmlns:a16="http://schemas.microsoft.com/office/drawing/2014/main" id="{CD072FE4-C5A6-46E9-BE8B-95462DA132E6}"/>
              </a:ext>
            </a:extLst>
          </p:cNvPr>
          <p:cNvSpPr>
            <a:spLocks noGrp="1"/>
          </p:cNvSpPr>
          <p:nvPr>
            <p:ph idx="1"/>
          </p:nvPr>
        </p:nvSpPr>
        <p:spPr>
          <a:xfrm>
            <a:off x="838201" y="1825625"/>
            <a:ext cx="4713514" cy="4351338"/>
          </a:xfrm>
        </p:spPr>
        <p:txBody>
          <a:bodyPr/>
          <a:lstStyle/>
          <a:p>
            <a:endParaRPr lang="en-GB" dirty="0"/>
          </a:p>
        </p:txBody>
      </p:sp>
      <p:pic>
        <p:nvPicPr>
          <p:cNvPr id="7" name="Picture 6">
            <a:extLst>
              <a:ext uri="{FF2B5EF4-FFF2-40B4-BE49-F238E27FC236}">
                <a16:creationId xmlns:a16="http://schemas.microsoft.com/office/drawing/2014/main" id="{19405E36-2F99-4027-9AE4-716A1F9FAEF2}"/>
              </a:ext>
            </a:extLst>
          </p:cNvPr>
          <p:cNvPicPr>
            <a:picLocks noChangeAspect="1"/>
          </p:cNvPicPr>
          <p:nvPr/>
        </p:nvPicPr>
        <p:blipFill>
          <a:blip r:embed="rId4"/>
          <a:stretch>
            <a:fillRect/>
          </a:stretch>
        </p:blipFill>
        <p:spPr>
          <a:xfrm rot="192540">
            <a:off x="137591" y="206732"/>
            <a:ext cx="3992858" cy="5027742"/>
          </a:xfrm>
          <a:prstGeom prst="rect">
            <a:avLst/>
          </a:prstGeom>
        </p:spPr>
      </p:pic>
      <p:pic>
        <p:nvPicPr>
          <p:cNvPr id="9" name="Picture 8">
            <a:extLst>
              <a:ext uri="{FF2B5EF4-FFF2-40B4-BE49-F238E27FC236}">
                <a16:creationId xmlns:a16="http://schemas.microsoft.com/office/drawing/2014/main" id="{E9D56E58-0B6F-4BB7-9A90-10CF2FB36CFE}"/>
              </a:ext>
            </a:extLst>
          </p:cNvPr>
          <p:cNvPicPr>
            <a:picLocks noChangeAspect="1"/>
          </p:cNvPicPr>
          <p:nvPr/>
        </p:nvPicPr>
        <p:blipFill>
          <a:blip r:embed="rId5"/>
          <a:stretch>
            <a:fillRect/>
          </a:stretch>
        </p:blipFill>
        <p:spPr>
          <a:xfrm>
            <a:off x="3829966" y="-184791"/>
            <a:ext cx="5119899" cy="7554840"/>
          </a:xfrm>
          <a:prstGeom prst="rect">
            <a:avLst/>
          </a:prstGeom>
        </p:spPr>
      </p:pic>
      <p:pic>
        <p:nvPicPr>
          <p:cNvPr id="5" name="Picture 4">
            <a:extLst>
              <a:ext uri="{FF2B5EF4-FFF2-40B4-BE49-F238E27FC236}">
                <a16:creationId xmlns:a16="http://schemas.microsoft.com/office/drawing/2014/main" id="{6AAD9E44-2D76-491E-A21C-8869301D22C3}"/>
              </a:ext>
            </a:extLst>
          </p:cNvPr>
          <p:cNvPicPr>
            <a:picLocks noChangeAspect="1"/>
          </p:cNvPicPr>
          <p:nvPr/>
        </p:nvPicPr>
        <p:blipFill>
          <a:blip r:embed="rId6"/>
          <a:stretch>
            <a:fillRect/>
          </a:stretch>
        </p:blipFill>
        <p:spPr>
          <a:xfrm>
            <a:off x="5707562" y="1545957"/>
            <a:ext cx="3716531" cy="3766085"/>
          </a:xfrm>
          <a:prstGeom prst="rect">
            <a:avLst/>
          </a:prstGeom>
        </p:spPr>
      </p:pic>
      <p:pic>
        <p:nvPicPr>
          <p:cNvPr id="17" name="Picture 16">
            <a:extLst>
              <a:ext uri="{FF2B5EF4-FFF2-40B4-BE49-F238E27FC236}">
                <a16:creationId xmlns:a16="http://schemas.microsoft.com/office/drawing/2014/main" id="{3865D51E-F1C2-4C4B-82DB-4D3AD5797D76}"/>
              </a:ext>
            </a:extLst>
          </p:cNvPr>
          <p:cNvPicPr>
            <a:picLocks noChangeAspect="1"/>
          </p:cNvPicPr>
          <p:nvPr/>
        </p:nvPicPr>
        <p:blipFill>
          <a:blip r:embed="rId7"/>
          <a:stretch>
            <a:fillRect/>
          </a:stretch>
        </p:blipFill>
        <p:spPr>
          <a:xfrm>
            <a:off x="6419850" y="955541"/>
            <a:ext cx="5772150" cy="5829300"/>
          </a:xfrm>
          <a:prstGeom prst="rect">
            <a:avLst/>
          </a:prstGeom>
        </p:spPr>
      </p:pic>
    </p:spTree>
    <p:extLst>
      <p:ext uri="{BB962C8B-B14F-4D97-AF65-F5344CB8AC3E}">
        <p14:creationId xmlns:p14="http://schemas.microsoft.com/office/powerpoint/2010/main" val="833242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anim calcmode="lin" valueType="num">
                                      <p:cBhvr additive="base">
                                        <p:cTn id="31" dur="500" fill="hold"/>
                                        <p:tgtEl>
                                          <p:spTgt spid="17"/>
                                        </p:tgtEl>
                                        <p:attrNameLst>
                                          <p:attrName>ppt_x</p:attrName>
                                        </p:attrNameLst>
                                      </p:cBhvr>
                                      <p:tavLst>
                                        <p:tav tm="0">
                                          <p:val>
                                            <p:strVal val="#ppt_x"/>
                                          </p:val>
                                        </p:tav>
                                        <p:tav tm="100000">
                                          <p:val>
                                            <p:strVal val="#ppt_x"/>
                                          </p:val>
                                        </p:tav>
                                      </p:tavLst>
                                    </p:anim>
                                    <p:anim calcmode="lin" valueType="num">
                                      <p:cBhvr additive="base">
                                        <p:cTn id="32"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45D0A-3224-4263-A162-10033BBE9E62}"/>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58E7EFF-DA0C-4355-B283-ADA5840D4660}"/>
              </a:ext>
            </a:extLst>
          </p:cNvPr>
          <p:cNvPicPr>
            <a:picLocks noGrp="1" noChangeAspect="1"/>
          </p:cNvPicPr>
          <p:nvPr>
            <p:ph idx="1"/>
          </p:nvPr>
        </p:nvPicPr>
        <p:blipFill>
          <a:blip r:embed="rId2"/>
          <a:stretch>
            <a:fillRect/>
          </a:stretch>
        </p:blipFill>
        <p:spPr>
          <a:xfrm>
            <a:off x="248476" y="365124"/>
            <a:ext cx="4496779" cy="6494065"/>
          </a:xfrm>
        </p:spPr>
      </p:pic>
      <p:pic>
        <p:nvPicPr>
          <p:cNvPr id="7" name="Picture 6">
            <a:extLst>
              <a:ext uri="{FF2B5EF4-FFF2-40B4-BE49-F238E27FC236}">
                <a16:creationId xmlns:a16="http://schemas.microsoft.com/office/drawing/2014/main" id="{8525BBDA-7779-4B55-B631-03C88AE960CF}"/>
              </a:ext>
            </a:extLst>
          </p:cNvPr>
          <p:cNvPicPr>
            <a:picLocks noChangeAspect="1"/>
          </p:cNvPicPr>
          <p:nvPr/>
        </p:nvPicPr>
        <p:blipFill>
          <a:blip r:embed="rId3"/>
          <a:stretch>
            <a:fillRect/>
          </a:stretch>
        </p:blipFill>
        <p:spPr>
          <a:xfrm>
            <a:off x="3272590" y="144159"/>
            <a:ext cx="5243566" cy="6569681"/>
          </a:xfrm>
          <a:prstGeom prst="rect">
            <a:avLst/>
          </a:prstGeom>
        </p:spPr>
      </p:pic>
      <p:pic>
        <p:nvPicPr>
          <p:cNvPr id="9" name="Picture 8">
            <a:extLst>
              <a:ext uri="{FF2B5EF4-FFF2-40B4-BE49-F238E27FC236}">
                <a16:creationId xmlns:a16="http://schemas.microsoft.com/office/drawing/2014/main" id="{721755A8-5058-41BB-8605-833AE1A3E1CB}"/>
              </a:ext>
            </a:extLst>
          </p:cNvPr>
          <p:cNvPicPr>
            <a:picLocks noChangeAspect="1"/>
          </p:cNvPicPr>
          <p:nvPr/>
        </p:nvPicPr>
        <p:blipFill>
          <a:blip r:embed="rId4"/>
          <a:stretch>
            <a:fillRect/>
          </a:stretch>
        </p:blipFill>
        <p:spPr>
          <a:xfrm>
            <a:off x="3838450" y="365123"/>
            <a:ext cx="6096528" cy="6096528"/>
          </a:xfrm>
          <a:prstGeom prst="rect">
            <a:avLst/>
          </a:prstGeom>
        </p:spPr>
      </p:pic>
      <p:pic>
        <p:nvPicPr>
          <p:cNvPr id="11" name="Picture 10">
            <a:extLst>
              <a:ext uri="{FF2B5EF4-FFF2-40B4-BE49-F238E27FC236}">
                <a16:creationId xmlns:a16="http://schemas.microsoft.com/office/drawing/2014/main" id="{8442F8EA-9EE0-44D1-86F4-EBC6091D2415}"/>
              </a:ext>
            </a:extLst>
          </p:cNvPr>
          <p:cNvPicPr>
            <a:picLocks noChangeAspect="1"/>
          </p:cNvPicPr>
          <p:nvPr/>
        </p:nvPicPr>
        <p:blipFill>
          <a:blip r:embed="rId5"/>
          <a:stretch>
            <a:fillRect/>
          </a:stretch>
        </p:blipFill>
        <p:spPr>
          <a:xfrm>
            <a:off x="5531518" y="2147737"/>
            <a:ext cx="6134100" cy="3448050"/>
          </a:xfrm>
          <a:prstGeom prst="rect">
            <a:avLst/>
          </a:prstGeom>
        </p:spPr>
      </p:pic>
    </p:spTree>
    <p:extLst>
      <p:ext uri="{BB962C8B-B14F-4D97-AF65-F5344CB8AC3E}">
        <p14:creationId xmlns:p14="http://schemas.microsoft.com/office/powerpoint/2010/main" val="823557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E2228-C753-47A7-852D-0C1DD586512B}"/>
              </a:ext>
            </a:extLst>
          </p:cNvPr>
          <p:cNvSpPr>
            <a:spLocks noGrp="1"/>
          </p:cNvSpPr>
          <p:nvPr>
            <p:ph type="title"/>
          </p:nvPr>
        </p:nvSpPr>
        <p:spPr>
          <a:xfrm>
            <a:off x="838200" y="80168"/>
            <a:ext cx="10515600" cy="1325563"/>
          </a:xfrm>
        </p:spPr>
        <p:txBody>
          <a:bodyPr>
            <a:normAutofit/>
          </a:bodyPr>
          <a:lstStyle/>
          <a:p>
            <a:r>
              <a:rPr lang="en-GB" sz="6000" dirty="0"/>
              <a:t>Satire?</a:t>
            </a:r>
          </a:p>
        </p:txBody>
      </p:sp>
      <p:sp>
        <p:nvSpPr>
          <p:cNvPr id="3" name="Content Placeholder 2">
            <a:extLst>
              <a:ext uri="{FF2B5EF4-FFF2-40B4-BE49-F238E27FC236}">
                <a16:creationId xmlns:a16="http://schemas.microsoft.com/office/drawing/2014/main" id="{3285C8D0-40D6-4238-8204-CD00B4AF55AE}"/>
              </a:ext>
            </a:extLst>
          </p:cNvPr>
          <p:cNvSpPr>
            <a:spLocks noGrp="1"/>
          </p:cNvSpPr>
          <p:nvPr>
            <p:ph idx="1"/>
          </p:nvPr>
        </p:nvSpPr>
        <p:spPr>
          <a:xfrm>
            <a:off x="838201" y="1269508"/>
            <a:ext cx="5795864" cy="5069148"/>
          </a:xfrm>
        </p:spPr>
        <p:txBody>
          <a:bodyPr>
            <a:normAutofit/>
          </a:bodyPr>
          <a:lstStyle/>
          <a:p>
            <a:pPr algn="l" fontAlgn="base"/>
            <a:r>
              <a:rPr lang="en-US" b="0" i="0" dirty="0">
                <a:solidFill>
                  <a:srgbClr val="404040"/>
                </a:solidFill>
                <a:effectLst/>
                <a:latin typeface="Helmet"/>
              </a:rPr>
              <a:t>Among Horner's creations was a false claim that former President Barack Obama was both gay and a radical Muslim.</a:t>
            </a:r>
          </a:p>
          <a:p>
            <a:pPr algn="l" fontAlgn="base"/>
            <a:r>
              <a:rPr lang="en-US" b="0" i="0" dirty="0" err="1">
                <a:solidFill>
                  <a:srgbClr val="404040"/>
                </a:solidFill>
                <a:effectLst/>
                <a:latin typeface="Helmet"/>
              </a:rPr>
              <a:t>Mr</a:t>
            </a:r>
            <a:r>
              <a:rPr lang="en-US" b="0" i="0" dirty="0">
                <a:solidFill>
                  <a:srgbClr val="404040"/>
                </a:solidFill>
                <a:effectLst/>
                <a:latin typeface="Helmet"/>
              </a:rPr>
              <a:t> Trump's son Eric, and campaign manager Corey Lewandowski, posted one of Horner's fake news items about protesters being paid $3,000 to demonstrate against the Republican candidate.</a:t>
            </a:r>
          </a:p>
          <a:p>
            <a:pPr algn="l" fontAlgn="base"/>
            <a:r>
              <a:rPr lang="en-US" dirty="0">
                <a:solidFill>
                  <a:srgbClr val="404040"/>
                </a:solidFill>
                <a:latin typeface="Helmet"/>
              </a:rPr>
              <a:t>Horner thought Trump won the election because of him</a:t>
            </a:r>
          </a:p>
          <a:p>
            <a:pPr algn="l" fontAlgn="base"/>
            <a:endParaRPr lang="en-US" b="0" i="0" dirty="0">
              <a:solidFill>
                <a:srgbClr val="404040"/>
              </a:solidFill>
              <a:effectLst/>
              <a:latin typeface="Helmet"/>
            </a:endParaRPr>
          </a:p>
          <a:p>
            <a:endParaRPr lang="en-GB" dirty="0"/>
          </a:p>
        </p:txBody>
      </p:sp>
      <p:pic>
        <p:nvPicPr>
          <p:cNvPr id="4" name="Picture 3">
            <a:extLst>
              <a:ext uri="{FF2B5EF4-FFF2-40B4-BE49-F238E27FC236}">
                <a16:creationId xmlns:a16="http://schemas.microsoft.com/office/drawing/2014/main" id="{F43957C5-DEFD-46F6-874C-37963FAD55A2}"/>
              </a:ext>
            </a:extLst>
          </p:cNvPr>
          <p:cNvPicPr>
            <a:picLocks noChangeAspect="1"/>
          </p:cNvPicPr>
          <p:nvPr/>
        </p:nvPicPr>
        <p:blipFill>
          <a:blip r:embed="rId2"/>
          <a:stretch>
            <a:fillRect/>
          </a:stretch>
        </p:blipFill>
        <p:spPr>
          <a:xfrm>
            <a:off x="7327641" y="742950"/>
            <a:ext cx="3810000" cy="5372100"/>
          </a:xfrm>
          <a:prstGeom prst="rect">
            <a:avLst/>
          </a:prstGeom>
        </p:spPr>
      </p:pic>
    </p:spTree>
    <p:extLst>
      <p:ext uri="{BB962C8B-B14F-4D97-AF65-F5344CB8AC3E}">
        <p14:creationId xmlns:p14="http://schemas.microsoft.com/office/powerpoint/2010/main" val="1333392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9FFF0-79A9-4CBE-B076-BC5DD35BA7DE}"/>
              </a:ext>
            </a:extLst>
          </p:cNvPr>
          <p:cNvSpPr>
            <a:spLocks noGrp="1"/>
          </p:cNvSpPr>
          <p:nvPr>
            <p:ph type="title"/>
          </p:nvPr>
        </p:nvSpPr>
        <p:spPr>
          <a:xfrm>
            <a:off x="838199" y="143812"/>
            <a:ext cx="10515600" cy="1325563"/>
          </a:xfrm>
        </p:spPr>
        <p:txBody>
          <a:bodyPr/>
          <a:lstStyle/>
          <a:p>
            <a:r>
              <a:rPr lang="en-GB" dirty="0"/>
              <a:t>There is a difference</a:t>
            </a:r>
          </a:p>
        </p:txBody>
      </p:sp>
      <p:sp>
        <p:nvSpPr>
          <p:cNvPr id="3" name="Content Placeholder 2">
            <a:extLst>
              <a:ext uri="{FF2B5EF4-FFF2-40B4-BE49-F238E27FC236}">
                <a16:creationId xmlns:a16="http://schemas.microsoft.com/office/drawing/2014/main" id="{AAF0D468-A9EC-4F52-8A34-613B7F6ECA18}"/>
              </a:ext>
            </a:extLst>
          </p:cNvPr>
          <p:cNvSpPr>
            <a:spLocks noGrp="1"/>
          </p:cNvSpPr>
          <p:nvPr>
            <p:ph idx="1"/>
          </p:nvPr>
        </p:nvSpPr>
        <p:spPr>
          <a:xfrm>
            <a:off x="838201" y="1403926"/>
            <a:ext cx="5195451" cy="5089237"/>
          </a:xfrm>
        </p:spPr>
        <p:txBody>
          <a:bodyPr>
            <a:normAutofit lnSpcReduction="10000"/>
          </a:bodyPr>
          <a:lstStyle/>
          <a:p>
            <a:r>
              <a:rPr lang="en-GB" sz="3200" dirty="0"/>
              <a:t>Horner’s idea of ‘satire’ rather misses the point of what satire actually is</a:t>
            </a:r>
          </a:p>
          <a:p>
            <a:r>
              <a:rPr lang="en-GB" sz="3200" dirty="0"/>
              <a:t>He was spreading lies and publishing stories he knew to be untrue</a:t>
            </a:r>
          </a:p>
          <a:p>
            <a:r>
              <a:rPr lang="en-GB" sz="3200" dirty="0"/>
              <a:t>Many others before him realised the money to be made by getting people to read shocking headlines or click on outrageous links</a:t>
            </a:r>
          </a:p>
        </p:txBody>
      </p:sp>
      <p:pic>
        <p:nvPicPr>
          <p:cNvPr id="7" name="Picture 6">
            <a:extLst>
              <a:ext uri="{FF2B5EF4-FFF2-40B4-BE49-F238E27FC236}">
                <a16:creationId xmlns:a16="http://schemas.microsoft.com/office/drawing/2014/main" id="{C8BB3BAA-91B7-446D-BEC9-7A50C4028E2D}"/>
              </a:ext>
            </a:extLst>
          </p:cNvPr>
          <p:cNvPicPr>
            <a:picLocks noChangeAspect="1"/>
          </p:cNvPicPr>
          <p:nvPr/>
        </p:nvPicPr>
        <p:blipFill>
          <a:blip r:embed="rId2"/>
          <a:stretch>
            <a:fillRect/>
          </a:stretch>
        </p:blipFill>
        <p:spPr>
          <a:xfrm>
            <a:off x="6033652" y="1162538"/>
            <a:ext cx="6096001" cy="4532924"/>
          </a:xfrm>
          <a:prstGeom prst="rect">
            <a:avLst/>
          </a:prstGeom>
        </p:spPr>
      </p:pic>
    </p:spTree>
    <p:extLst>
      <p:ext uri="{BB962C8B-B14F-4D97-AF65-F5344CB8AC3E}">
        <p14:creationId xmlns:p14="http://schemas.microsoft.com/office/powerpoint/2010/main" val="2577984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ED16C55-5F9D-42C1-9DFD-760E9648FE12}"/>
              </a:ext>
            </a:extLst>
          </p:cNvPr>
          <p:cNvSpPr>
            <a:spLocks noGrp="1"/>
          </p:cNvSpPr>
          <p:nvPr>
            <p:ph type="title"/>
          </p:nvPr>
        </p:nvSpPr>
        <p:spPr>
          <a:xfrm>
            <a:off x="230819" y="292964"/>
            <a:ext cx="6036816" cy="2012906"/>
          </a:xfrm>
        </p:spPr>
        <p:txBody>
          <a:bodyPr>
            <a:noAutofit/>
          </a:bodyPr>
          <a:lstStyle/>
          <a:p>
            <a:r>
              <a:rPr lang="en-GB" sz="6000" dirty="0"/>
              <a:t>National Enquirer</a:t>
            </a:r>
          </a:p>
        </p:txBody>
      </p:sp>
      <p:sp>
        <p:nvSpPr>
          <p:cNvPr id="4" name="Content Placeholder 3">
            <a:extLst>
              <a:ext uri="{FF2B5EF4-FFF2-40B4-BE49-F238E27FC236}">
                <a16:creationId xmlns:a16="http://schemas.microsoft.com/office/drawing/2014/main" id="{7BEDF6FD-3A76-47DA-A74B-F1206A52F7B3}"/>
              </a:ext>
            </a:extLst>
          </p:cNvPr>
          <p:cNvSpPr>
            <a:spLocks noGrp="1"/>
          </p:cNvSpPr>
          <p:nvPr>
            <p:ph idx="1"/>
          </p:nvPr>
        </p:nvSpPr>
        <p:spPr>
          <a:xfrm>
            <a:off x="648931" y="2107934"/>
            <a:ext cx="5121642" cy="4115886"/>
          </a:xfrm>
        </p:spPr>
        <p:txBody>
          <a:bodyPr>
            <a:normAutofit/>
          </a:bodyPr>
          <a:lstStyle/>
          <a:p>
            <a:r>
              <a:rPr lang="en-GB" sz="2400" dirty="0"/>
              <a:t>In 1952 the New York Enquirer bought by </a:t>
            </a:r>
            <a:r>
              <a:rPr lang="en-GB" sz="2400" dirty="0" err="1"/>
              <a:t>Generoso</a:t>
            </a:r>
            <a:r>
              <a:rPr lang="en-GB" sz="2400" dirty="0"/>
              <a:t> (Gene) Pope Jr.</a:t>
            </a:r>
          </a:p>
          <a:p>
            <a:r>
              <a:rPr lang="en-GB" sz="2400" dirty="0"/>
              <a:t>Transformed from a sports paper to a notorious tabloid of the bizarre</a:t>
            </a:r>
          </a:p>
          <a:p>
            <a:r>
              <a:rPr lang="en-GB" sz="2400" dirty="0"/>
              <a:t>Pope secured a loan from his godfather, who was the actual Godfather in New York at the time – Frank Costello</a:t>
            </a:r>
          </a:p>
        </p:txBody>
      </p:sp>
      <p:sp>
        <p:nvSpPr>
          <p:cNvPr id="11" name="Rectangle 10">
            <a:extLst>
              <a:ext uri="{FF2B5EF4-FFF2-40B4-BE49-F238E27FC236}">
                <a16:creationId xmlns:a16="http://schemas.microsoft.com/office/drawing/2014/main" id="{293F5FFF-2AE2-424B-BE21-49AFFEF68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612" y="2"/>
            <a:ext cx="6101388"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4BE7FB0-ECA6-4234-82B4-A30CC3D9BCFC}"/>
              </a:ext>
            </a:extLst>
          </p:cNvPr>
          <p:cNvPicPr>
            <a:picLocks noChangeAspect="1"/>
          </p:cNvPicPr>
          <p:nvPr/>
        </p:nvPicPr>
        <p:blipFill rotWithShape="1">
          <a:blip r:embed="rId2"/>
          <a:srcRect l="1933" r="3893" b="-1"/>
          <a:stretch/>
        </p:blipFill>
        <p:spPr>
          <a:xfrm>
            <a:off x="6379860" y="173551"/>
            <a:ext cx="5452458" cy="6295232"/>
          </a:xfrm>
          <a:prstGeom prst="rect">
            <a:avLst/>
          </a:prstGeom>
          <a:ln w="38100">
            <a:solidFill>
              <a:srgbClr val="FF0000"/>
            </a:solidFill>
          </a:ln>
          <a:effectLst/>
        </p:spPr>
      </p:pic>
      <p:sp>
        <p:nvSpPr>
          <p:cNvPr id="7" name="TextBox 6">
            <a:extLst>
              <a:ext uri="{FF2B5EF4-FFF2-40B4-BE49-F238E27FC236}">
                <a16:creationId xmlns:a16="http://schemas.microsoft.com/office/drawing/2014/main" id="{725D4233-1954-4906-AFFE-DD90476CDA54}"/>
              </a:ext>
            </a:extLst>
          </p:cNvPr>
          <p:cNvSpPr txBox="1"/>
          <p:nvPr/>
        </p:nvSpPr>
        <p:spPr>
          <a:xfrm>
            <a:off x="9938203" y="6468783"/>
            <a:ext cx="1894115" cy="369332"/>
          </a:xfrm>
          <a:prstGeom prst="rect">
            <a:avLst/>
          </a:prstGeom>
          <a:noFill/>
        </p:spPr>
        <p:txBody>
          <a:bodyPr wrap="square" rtlCol="0">
            <a:spAutoFit/>
          </a:bodyPr>
          <a:lstStyle/>
          <a:p>
            <a:r>
              <a:rPr lang="en-GB" dirty="0">
                <a:solidFill>
                  <a:schemeClr val="bg1"/>
                </a:solidFill>
              </a:rPr>
              <a:t>3</a:t>
            </a:r>
            <a:r>
              <a:rPr lang="en-GB" baseline="30000" dirty="0">
                <a:solidFill>
                  <a:schemeClr val="bg1"/>
                </a:solidFill>
              </a:rPr>
              <a:t>rd</a:t>
            </a:r>
            <a:r>
              <a:rPr lang="en-GB" dirty="0">
                <a:solidFill>
                  <a:schemeClr val="bg1"/>
                </a:solidFill>
              </a:rPr>
              <a:t> October 1988</a:t>
            </a:r>
          </a:p>
        </p:txBody>
      </p:sp>
      <p:pic>
        <p:nvPicPr>
          <p:cNvPr id="8" name="Picture 7">
            <a:extLst>
              <a:ext uri="{FF2B5EF4-FFF2-40B4-BE49-F238E27FC236}">
                <a16:creationId xmlns:a16="http://schemas.microsoft.com/office/drawing/2014/main" id="{6905BE77-AA16-44FA-9C84-64D185D2D1CD}"/>
              </a:ext>
            </a:extLst>
          </p:cNvPr>
          <p:cNvPicPr>
            <a:picLocks noChangeAspect="1"/>
          </p:cNvPicPr>
          <p:nvPr/>
        </p:nvPicPr>
        <p:blipFill>
          <a:blip r:embed="rId3"/>
          <a:stretch>
            <a:fillRect/>
          </a:stretch>
        </p:blipFill>
        <p:spPr>
          <a:xfrm>
            <a:off x="144625" y="5035698"/>
            <a:ext cx="6090611" cy="2866170"/>
          </a:xfrm>
          <a:prstGeom prst="rect">
            <a:avLst/>
          </a:prstGeom>
        </p:spPr>
      </p:pic>
      <p:sp>
        <p:nvSpPr>
          <p:cNvPr id="2" name="Rectangle 1">
            <a:extLst>
              <a:ext uri="{FF2B5EF4-FFF2-40B4-BE49-F238E27FC236}">
                <a16:creationId xmlns:a16="http://schemas.microsoft.com/office/drawing/2014/main" id="{01D10C77-5AE6-4BB5-AAC8-F67421928939}"/>
              </a:ext>
            </a:extLst>
          </p:cNvPr>
          <p:cNvSpPr/>
          <p:nvPr/>
        </p:nvSpPr>
        <p:spPr>
          <a:xfrm>
            <a:off x="6379860" y="2964873"/>
            <a:ext cx="5452458" cy="174567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392731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FCF7F-8260-4504-858D-A593B8F345D3}"/>
              </a:ext>
            </a:extLst>
          </p:cNvPr>
          <p:cNvSpPr>
            <a:spLocks noGrp="1"/>
          </p:cNvSpPr>
          <p:nvPr>
            <p:ph type="title"/>
          </p:nvPr>
        </p:nvSpPr>
        <p:spPr>
          <a:xfrm>
            <a:off x="838200" y="111967"/>
            <a:ext cx="10515600" cy="1045029"/>
          </a:xfrm>
        </p:spPr>
        <p:txBody>
          <a:bodyPr>
            <a:normAutofit/>
          </a:bodyPr>
          <a:lstStyle/>
          <a:p>
            <a:r>
              <a:rPr lang="en-GB" sz="6000" dirty="0"/>
              <a:t>National Enquirer</a:t>
            </a:r>
          </a:p>
        </p:txBody>
      </p:sp>
      <p:pic>
        <p:nvPicPr>
          <p:cNvPr id="3" name="Picture 2">
            <a:extLst>
              <a:ext uri="{FF2B5EF4-FFF2-40B4-BE49-F238E27FC236}">
                <a16:creationId xmlns:a16="http://schemas.microsoft.com/office/drawing/2014/main" id="{19F44ABA-A73C-4A3D-86BB-4E08D8715960}"/>
              </a:ext>
            </a:extLst>
          </p:cNvPr>
          <p:cNvPicPr>
            <a:picLocks noChangeAspect="1"/>
          </p:cNvPicPr>
          <p:nvPr/>
        </p:nvPicPr>
        <p:blipFill>
          <a:blip r:embed="rId2"/>
          <a:stretch>
            <a:fillRect/>
          </a:stretch>
        </p:blipFill>
        <p:spPr>
          <a:xfrm>
            <a:off x="8389582" y="1309007"/>
            <a:ext cx="3771900" cy="4762500"/>
          </a:xfrm>
          <a:prstGeom prst="rect">
            <a:avLst/>
          </a:prstGeom>
        </p:spPr>
      </p:pic>
      <p:pic>
        <p:nvPicPr>
          <p:cNvPr id="4" name="Picture 3">
            <a:extLst>
              <a:ext uri="{FF2B5EF4-FFF2-40B4-BE49-F238E27FC236}">
                <a16:creationId xmlns:a16="http://schemas.microsoft.com/office/drawing/2014/main" id="{54B86254-E416-4605-B376-3C4A67308468}"/>
              </a:ext>
            </a:extLst>
          </p:cNvPr>
          <p:cNvPicPr>
            <a:picLocks noChangeAspect="1"/>
          </p:cNvPicPr>
          <p:nvPr/>
        </p:nvPicPr>
        <p:blipFill>
          <a:blip r:embed="rId3"/>
          <a:stretch>
            <a:fillRect/>
          </a:stretch>
        </p:blipFill>
        <p:spPr>
          <a:xfrm>
            <a:off x="4587261" y="1309007"/>
            <a:ext cx="3667125" cy="4762500"/>
          </a:xfrm>
          <a:prstGeom prst="rect">
            <a:avLst/>
          </a:prstGeom>
        </p:spPr>
      </p:pic>
      <p:pic>
        <p:nvPicPr>
          <p:cNvPr id="5" name="Picture 4">
            <a:extLst>
              <a:ext uri="{FF2B5EF4-FFF2-40B4-BE49-F238E27FC236}">
                <a16:creationId xmlns:a16="http://schemas.microsoft.com/office/drawing/2014/main" id="{191ED020-D7A5-425D-9A6B-4ED6A2FD0B73}"/>
              </a:ext>
            </a:extLst>
          </p:cNvPr>
          <p:cNvPicPr>
            <a:picLocks noChangeAspect="1"/>
          </p:cNvPicPr>
          <p:nvPr/>
        </p:nvPicPr>
        <p:blipFill>
          <a:blip r:embed="rId4"/>
          <a:stretch>
            <a:fillRect/>
          </a:stretch>
        </p:blipFill>
        <p:spPr>
          <a:xfrm>
            <a:off x="422990" y="1309007"/>
            <a:ext cx="4029075" cy="4762500"/>
          </a:xfrm>
          <a:prstGeom prst="rect">
            <a:avLst/>
          </a:prstGeom>
        </p:spPr>
      </p:pic>
    </p:spTree>
    <p:extLst>
      <p:ext uri="{BB962C8B-B14F-4D97-AF65-F5344CB8AC3E}">
        <p14:creationId xmlns:p14="http://schemas.microsoft.com/office/powerpoint/2010/main" val="3529832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C54E13-B7C2-47A1-84E8-5FABB276D123}"/>
              </a:ext>
            </a:extLst>
          </p:cNvPr>
          <p:cNvPicPr>
            <a:picLocks noChangeAspect="1"/>
          </p:cNvPicPr>
          <p:nvPr/>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86BA26D-B7AC-427F-AF3A-A040B58D5BC7}"/>
              </a:ext>
            </a:extLst>
          </p:cNvPr>
          <p:cNvSpPr>
            <a:spLocks noGrp="1"/>
          </p:cNvSpPr>
          <p:nvPr>
            <p:ph type="title"/>
          </p:nvPr>
        </p:nvSpPr>
        <p:spPr>
          <a:xfrm>
            <a:off x="314418" y="80721"/>
            <a:ext cx="10515600" cy="1325563"/>
          </a:xfrm>
        </p:spPr>
        <p:txBody>
          <a:bodyPr>
            <a:normAutofit/>
          </a:bodyPr>
          <a:lstStyle/>
          <a:p>
            <a:r>
              <a:rPr lang="en-GB" sz="6000" dirty="0"/>
              <a:t>National Enquirer </a:t>
            </a:r>
          </a:p>
        </p:txBody>
      </p:sp>
      <p:pic>
        <p:nvPicPr>
          <p:cNvPr id="3" name="Picture 2">
            <a:extLst>
              <a:ext uri="{FF2B5EF4-FFF2-40B4-BE49-F238E27FC236}">
                <a16:creationId xmlns:a16="http://schemas.microsoft.com/office/drawing/2014/main" id="{2273CFA0-2432-44E2-B475-30D886943D89}"/>
              </a:ext>
            </a:extLst>
          </p:cNvPr>
          <p:cNvPicPr>
            <a:picLocks noChangeAspect="1"/>
          </p:cNvPicPr>
          <p:nvPr/>
        </p:nvPicPr>
        <p:blipFill>
          <a:blip r:embed="rId3"/>
          <a:stretch>
            <a:fillRect/>
          </a:stretch>
        </p:blipFill>
        <p:spPr>
          <a:xfrm>
            <a:off x="838200" y="1448525"/>
            <a:ext cx="4380236" cy="5328754"/>
          </a:xfrm>
          <a:prstGeom prst="rect">
            <a:avLst/>
          </a:prstGeom>
        </p:spPr>
      </p:pic>
    </p:spTree>
    <p:extLst>
      <p:ext uri="{BB962C8B-B14F-4D97-AF65-F5344CB8AC3E}">
        <p14:creationId xmlns:p14="http://schemas.microsoft.com/office/powerpoint/2010/main" val="1163604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F62548EF-76C1-4C73-A2F2-DCA13A184830}"/>
              </a:ext>
            </a:extLst>
          </p:cNvPr>
          <p:cNvPicPr>
            <a:picLocks noGrp="1" noChangeAspect="1"/>
          </p:cNvPicPr>
          <p:nvPr>
            <p:ph idx="1"/>
          </p:nvPr>
        </p:nvPicPr>
        <p:blipFill rotWithShape="1">
          <a:blip r:embed="rId2"/>
          <a:srcRect l="2439"/>
          <a:stretch/>
        </p:blipFill>
        <p:spPr>
          <a:xfrm>
            <a:off x="321733" y="321733"/>
            <a:ext cx="11548534" cy="6214534"/>
          </a:xfrm>
          <a:prstGeom prst="rect">
            <a:avLst/>
          </a:prstGeom>
        </p:spPr>
      </p:pic>
    </p:spTree>
    <p:extLst>
      <p:ext uri="{BB962C8B-B14F-4D97-AF65-F5344CB8AC3E}">
        <p14:creationId xmlns:p14="http://schemas.microsoft.com/office/powerpoint/2010/main" val="400634026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99D2C73-08B0-4F6B-A8E9-4651E6BDBE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68DB88C-7EF2-487C-85D1-848F61F13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04BD9DF-91A0-4355-A5C7-035113791A49}"/>
              </a:ext>
            </a:extLst>
          </p:cNvPr>
          <p:cNvPicPr>
            <a:picLocks noChangeAspect="1"/>
          </p:cNvPicPr>
          <p:nvPr/>
        </p:nvPicPr>
        <p:blipFill rotWithShape="1">
          <a:blip r:embed="rId2"/>
          <a:srcRect t="14703" r="3" b="3"/>
          <a:stretch/>
        </p:blipFill>
        <p:spPr>
          <a:xfrm>
            <a:off x="643467" y="643467"/>
            <a:ext cx="5372099" cy="5571066"/>
          </a:xfrm>
          <a:prstGeom prst="rect">
            <a:avLst/>
          </a:prstGeom>
        </p:spPr>
      </p:pic>
      <p:pic>
        <p:nvPicPr>
          <p:cNvPr id="3" name="Picture 2">
            <a:extLst>
              <a:ext uri="{FF2B5EF4-FFF2-40B4-BE49-F238E27FC236}">
                <a16:creationId xmlns:a16="http://schemas.microsoft.com/office/drawing/2014/main" id="{1ED7D4FD-37BA-473B-8D5E-FF7E7FCE88DD}"/>
              </a:ext>
            </a:extLst>
          </p:cNvPr>
          <p:cNvPicPr>
            <a:picLocks noChangeAspect="1"/>
          </p:cNvPicPr>
          <p:nvPr/>
        </p:nvPicPr>
        <p:blipFill rotWithShape="1">
          <a:blip r:embed="rId3"/>
          <a:srcRect t="8608" r="3" b="1432"/>
          <a:stretch/>
        </p:blipFill>
        <p:spPr>
          <a:xfrm>
            <a:off x="6176432" y="643467"/>
            <a:ext cx="5372100" cy="5571066"/>
          </a:xfrm>
          <a:prstGeom prst="rect">
            <a:avLst/>
          </a:prstGeom>
        </p:spPr>
      </p:pic>
    </p:spTree>
    <p:extLst>
      <p:ext uri="{BB962C8B-B14F-4D97-AF65-F5344CB8AC3E}">
        <p14:creationId xmlns:p14="http://schemas.microsoft.com/office/powerpoint/2010/main" val="1443572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64E23E2-7440-4E36-A67B-0F88C5F7E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06949AE-010D-4C18-8AED-7872085AD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5458121" cy="5897880"/>
          </a:xfrm>
          <a:prstGeom prst="rect">
            <a:avLst/>
          </a:prstGeom>
          <a:solidFill>
            <a:srgbClr val="FFFFFF"/>
          </a:solidFill>
          <a:ln w="19050">
            <a:solidFill>
              <a:srgbClr val="4E4E4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59396A4-DE5D-4BF9-A14D-73948C0AF9E3}"/>
              </a:ext>
            </a:extLst>
          </p:cNvPr>
          <p:cNvPicPr>
            <a:picLocks noChangeAspect="1"/>
          </p:cNvPicPr>
          <p:nvPr/>
        </p:nvPicPr>
        <p:blipFill>
          <a:blip r:embed="rId2"/>
          <a:stretch>
            <a:fillRect/>
          </a:stretch>
        </p:blipFill>
        <p:spPr>
          <a:xfrm>
            <a:off x="914971" y="650497"/>
            <a:ext cx="4582201" cy="5571066"/>
          </a:xfrm>
          <a:prstGeom prst="rect">
            <a:avLst/>
          </a:prstGeom>
        </p:spPr>
      </p:pic>
      <p:sp>
        <p:nvSpPr>
          <p:cNvPr id="15" name="Rectangle 14">
            <a:extLst>
              <a:ext uri="{FF2B5EF4-FFF2-40B4-BE49-F238E27FC236}">
                <a16:creationId xmlns:a16="http://schemas.microsoft.com/office/drawing/2014/main" id="{FE54AADB-50C7-4293-94C0-27361A32B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1" cy="5897880"/>
          </a:xfrm>
          <a:prstGeom prst="rect">
            <a:avLst/>
          </a:prstGeom>
          <a:solidFill>
            <a:srgbClr val="FFFFFF"/>
          </a:solidFill>
          <a:ln w="19050">
            <a:solidFill>
              <a:srgbClr val="4E4E4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D09749B0-45CD-4864-ADD7-B006DBD0DC55}"/>
              </a:ext>
            </a:extLst>
          </p:cNvPr>
          <p:cNvPicPr>
            <a:picLocks noChangeAspect="1"/>
          </p:cNvPicPr>
          <p:nvPr/>
        </p:nvPicPr>
        <p:blipFill>
          <a:blip r:embed="rId3"/>
          <a:stretch>
            <a:fillRect/>
          </a:stretch>
        </p:blipFill>
        <p:spPr>
          <a:xfrm>
            <a:off x="6421034" y="771081"/>
            <a:ext cx="5129784" cy="5315837"/>
          </a:xfrm>
          <a:prstGeom prst="rect">
            <a:avLst/>
          </a:prstGeom>
        </p:spPr>
      </p:pic>
    </p:spTree>
    <p:extLst>
      <p:ext uri="{BB962C8B-B14F-4D97-AF65-F5344CB8AC3E}">
        <p14:creationId xmlns:p14="http://schemas.microsoft.com/office/powerpoint/2010/main" val="580987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365803"/>
            <a:ext cx="12192000" cy="5406553"/>
          </a:xfrm>
          <a:prstGeom prst="rect">
            <a:avLst/>
          </a:prstGeom>
        </p:spPr>
      </p:pic>
      <p:sp>
        <p:nvSpPr>
          <p:cNvPr id="11" name="Title 10"/>
          <p:cNvSpPr>
            <a:spLocks noGrp="1"/>
          </p:cNvSpPr>
          <p:nvPr>
            <p:ph type="title"/>
          </p:nvPr>
        </p:nvSpPr>
        <p:spPr>
          <a:xfrm>
            <a:off x="271272" y="40240"/>
            <a:ext cx="10728960" cy="1459376"/>
          </a:xfrm>
        </p:spPr>
        <p:txBody>
          <a:bodyPr>
            <a:normAutofit/>
          </a:bodyPr>
          <a:lstStyle/>
          <a:p>
            <a:r>
              <a:rPr lang="en-GB" sz="4800" dirty="0"/>
              <a:t>Ridiculous but not politically motivated</a:t>
            </a:r>
          </a:p>
        </p:txBody>
      </p:sp>
      <p:sp>
        <p:nvSpPr>
          <p:cNvPr id="12" name="Rectangle 11"/>
          <p:cNvSpPr/>
          <p:nvPr/>
        </p:nvSpPr>
        <p:spPr>
          <a:xfrm>
            <a:off x="146304" y="1365803"/>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13" name="Rectangle 12"/>
          <p:cNvSpPr/>
          <p:nvPr/>
        </p:nvSpPr>
        <p:spPr>
          <a:xfrm>
            <a:off x="4108704" y="1365802"/>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14" name="Rectangle 13"/>
          <p:cNvSpPr/>
          <p:nvPr/>
        </p:nvSpPr>
        <p:spPr>
          <a:xfrm>
            <a:off x="6138672" y="1365802"/>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15" name="Rectangle 14"/>
          <p:cNvSpPr/>
          <p:nvPr/>
        </p:nvSpPr>
        <p:spPr>
          <a:xfrm>
            <a:off x="8189976" y="1381189"/>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16" name="Rectangle 15"/>
          <p:cNvSpPr/>
          <p:nvPr/>
        </p:nvSpPr>
        <p:spPr>
          <a:xfrm>
            <a:off x="10224516" y="1381189"/>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17" name="Rectangle 16"/>
          <p:cNvSpPr/>
          <p:nvPr/>
        </p:nvSpPr>
        <p:spPr>
          <a:xfrm>
            <a:off x="8343900" y="4066032"/>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18" name="Rectangle 17"/>
          <p:cNvSpPr/>
          <p:nvPr/>
        </p:nvSpPr>
        <p:spPr>
          <a:xfrm>
            <a:off x="4233672" y="4008269"/>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19" name="Rectangle 18"/>
          <p:cNvSpPr/>
          <p:nvPr/>
        </p:nvSpPr>
        <p:spPr>
          <a:xfrm>
            <a:off x="6361176" y="4008120"/>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20" name="Rectangle 19"/>
          <p:cNvSpPr/>
          <p:nvPr/>
        </p:nvSpPr>
        <p:spPr>
          <a:xfrm>
            <a:off x="10326624" y="4066032"/>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21" name="Rectangle 20"/>
          <p:cNvSpPr/>
          <p:nvPr/>
        </p:nvSpPr>
        <p:spPr>
          <a:xfrm>
            <a:off x="78486" y="4066030"/>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22" name="Rectangle 21"/>
          <p:cNvSpPr/>
          <p:nvPr/>
        </p:nvSpPr>
        <p:spPr>
          <a:xfrm>
            <a:off x="2133600" y="4066031"/>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
        <p:nvSpPr>
          <p:cNvPr id="23" name="Rectangle 22"/>
          <p:cNvSpPr/>
          <p:nvPr/>
        </p:nvSpPr>
        <p:spPr>
          <a:xfrm>
            <a:off x="2136648" y="1381189"/>
            <a:ext cx="1865376" cy="25478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GB">
              <a:solidFill>
                <a:prstClr val="white"/>
              </a:solidFill>
            </a:endParaRPr>
          </a:p>
        </p:txBody>
      </p:sp>
    </p:spTree>
    <p:extLst>
      <p:ext uri="{BB962C8B-B14F-4D97-AF65-F5344CB8AC3E}">
        <p14:creationId xmlns:p14="http://schemas.microsoft.com/office/powerpoint/2010/main" val="583866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16"/>
                                        </p:tgtEl>
                                      </p:cBhvr>
                                    </p:animEffect>
                                    <p:set>
                                      <p:cBhvr>
                                        <p:cTn id="7" dur="1" fill="hold">
                                          <p:stCondLst>
                                            <p:cond delay="499"/>
                                          </p:stCondLst>
                                        </p:cTn>
                                        <p:tgtEl>
                                          <p:spTgt spid="16"/>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21" presetClass="exit" presetSubtype="1" fill="hold" grpId="0" nodeType="clickEffect">
                                  <p:stCondLst>
                                    <p:cond delay="0"/>
                                  </p:stCondLst>
                                  <p:childTnLst>
                                    <p:animEffect transition="out" filter="wheel(1)">
                                      <p:cBhvr>
                                        <p:cTn id="11" dur="2000"/>
                                        <p:tgtEl>
                                          <p:spTgt spid="13"/>
                                        </p:tgtEl>
                                      </p:cBhvr>
                                    </p:animEffect>
                                    <p:set>
                                      <p:cBhvr>
                                        <p:cTn id="12" dur="1" fill="hold">
                                          <p:stCondLst>
                                            <p:cond delay="1999"/>
                                          </p:stCondLst>
                                        </p:cTn>
                                        <p:tgtEl>
                                          <p:spTgt spid="13"/>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1" presetClass="exit" presetSubtype="1" fill="hold" grpId="0" nodeType="clickEffect">
                                  <p:stCondLst>
                                    <p:cond delay="0"/>
                                  </p:stCondLst>
                                  <p:childTnLst>
                                    <p:animEffect transition="out" filter="wheel(1)">
                                      <p:cBhvr>
                                        <p:cTn id="16" dur="2000"/>
                                        <p:tgtEl>
                                          <p:spTgt spid="12"/>
                                        </p:tgtEl>
                                      </p:cBhvr>
                                    </p:animEffect>
                                    <p:set>
                                      <p:cBhvr>
                                        <p:cTn id="17" dur="1" fill="hold">
                                          <p:stCondLst>
                                            <p:cond delay="1999"/>
                                          </p:stCondLst>
                                        </p:cTn>
                                        <p:tgtEl>
                                          <p:spTgt spid="12"/>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21" presetClass="exit" presetSubtype="1" fill="hold" grpId="0" nodeType="clickEffect">
                                  <p:stCondLst>
                                    <p:cond delay="0"/>
                                  </p:stCondLst>
                                  <p:childTnLst>
                                    <p:animEffect transition="out" filter="wheel(1)">
                                      <p:cBhvr>
                                        <p:cTn id="21" dur="2000"/>
                                        <p:tgtEl>
                                          <p:spTgt spid="18"/>
                                        </p:tgtEl>
                                      </p:cBhvr>
                                    </p:animEffect>
                                    <p:set>
                                      <p:cBhvr>
                                        <p:cTn id="22" dur="1" fill="hold">
                                          <p:stCondLst>
                                            <p:cond delay="1999"/>
                                          </p:stCondLst>
                                        </p:cTn>
                                        <p:tgtEl>
                                          <p:spTgt spid="1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21" presetClass="exit" presetSubtype="1" fill="hold" grpId="0" nodeType="clickEffect">
                                  <p:stCondLst>
                                    <p:cond delay="0"/>
                                  </p:stCondLst>
                                  <p:childTnLst>
                                    <p:animEffect transition="out" filter="wheel(1)">
                                      <p:cBhvr>
                                        <p:cTn id="26" dur="2000"/>
                                        <p:tgtEl>
                                          <p:spTgt spid="21"/>
                                        </p:tgtEl>
                                      </p:cBhvr>
                                    </p:animEffect>
                                    <p:set>
                                      <p:cBhvr>
                                        <p:cTn id="27" dur="1" fill="hold">
                                          <p:stCondLst>
                                            <p:cond delay="1999"/>
                                          </p:stCondLst>
                                        </p:cTn>
                                        <p:tgtEl>
                                          <p:spTgt spid="21"/>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21" presetClass="exit" presetSubtype="1" fill="hold" grpId="0" nodeType="clickEffect">
                                  <p:stCondLst>
                                    <p:cond delay="0"/>
                                  </p:stCondLst>
                                  <p:childTnLst>
                                    <p:animEffect transition="out" filter="wheel(1)">
                                      <p:cBhvr>
                                        <p:cTn id="31" dur="2000"/>
                                        <p:tgtEl>
                                          <p:spTgt spid="19"/>
                                        </p:tgtEl>
                                      </p:cBhvr>
                                    </p:animEffect>
                                    <p:set>
                                      <p:cBhvr>
                                        <p:cTn id="32" dur="1" fill="hold">
                                          <p:stCondLst>
                                            <p:cond delay="1999"/>
                                          </p:stCondLst>
                                        </p:cTn>
                                        <p:tgtEl>
                                          <p:spTgt spid="19"/>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1" presetClass="exit" presetSubtype="1" fill="hold" grpId="0" nodeType="clickEffect">
                                  <p:stCondLst>
                                    <p:cond delay="0"/>
                                  </p:stCondLst>
                                  <p:childTnLst>
                                    <p:animEffect transition="out" filter="wheel(1)">
                                      <p:cBhvr>
                                        <p:cTn id="36" dur="2000"/>
                                        <p:tgtEl>
                                          <p:spTgt spid="17"/>
                                        </p:tgtEl>
                                      </p:cBhvr>
                                    </p:animEffect>
                                    <p:set>
                                      <p:cBhvr>
                                        <p:cTn id="37" dur="1" fill="hold">
                                          <p:stCondLst>
                                            <p:cond delay="1999"/>
                                          </p:stCondLst>
                                        </p:cTn>
                                        <p:tgtEl>
                                          <p:spTgt spid="17"/>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21" presetClass="exit" presetSubtype="1" fill="hold" grpId="0" nodeType="clickEffect">
                                  <p:stCondLst>
                                    <p:cond delay="0"/>
                                  </p:stCondLst>
                                  <p:childTnLst>
                                    <p:animEffect transition="out" filter="wheel(1)">
                                      <p:cBhvr>
                                        <p:cTn id="41" dur="2000"/>
                                        <p:tgtEl>
                                          <p:spTgt spid="20"/>
                                        </p:tgtEl>
                                      </p:cBhvr>
                                    </p:animEffect>
                                    <p:set>
                                      <p:cBhvr>
                                        <p:cTn id="42" dur="1" fill="hold">
                                          <p:stCondLst>
                                            <p:cond delay="1999"/>
                                          </p:stCondLst>
                                        </p:cTn>
                                        <p:tgtEl>
                                          <p:spTgt spid="20"/>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21" presetClass="exit" presetSubtype="1" fill="hold" grpId="0" nodeType="clickEffect">
                                  <p:stCondLst>
                                    <p:cond delay="0"/>
                                  </p:stCondLst>
                                  <p:childTnLst>
                                    <p:animEffect transition="out" filter="wheel(1)">
                                      <p:cBhvr>
                                        <p:cTn id="46" dur="2000"/>
                                        <p:tgtEl>
                                          <p:spTgt spid="22"/>
                                        </p:tgtEl>
                                      </p:cBhvr>
                                    </p:animEffect>
                                    <p:set>
                                      <p:cBhvr>
                                        <p:cTn id="47" dur="1" fill="hold">
                                          <p:stCondLst>
                                            <p:cond delay="1999"/>
                                          </p:stCondLst>
                                        </p:cTn>
                                        <p:tgtEl>
                                          <p:spTgt spid="22"/>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21" presetClass="exit" presetSubtype="1" fill="hold" grpId="0" nodeType="clickEffect">
                                  <p:stCondLst>
                                    <p:cond delay="0"/>
                                  </p:stCondLst>
                                  <p:childTnLst>
                                    <p:animEffect transition="out" filter="wheel(1)">
                                      <p:cBhvr>
                                        <p:cTn id="51" dur="2000"/>
                                        <p:tgtEl>
                                          <p:spTgt spid="23"/>
                                        </p:tgtEl>
                                      </p:cBhvr>
                                    </p:animEffect>
                                    <p:set>
                                      <p:cBhvr>
                                        <p:cTn id="52" dur="1" fill="hold">
                                          <p:stCondLst>
                                            <p:cond delay="1999"/>
                                          </p:stCondLst>
                                        </p:cTn>
                                        <p:tgtEl>
                                          <p:spTgt spid="23"/>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21" presetClass="exit" presetSubtype="1" fill="hold" grpId="0" nodeType="clickEffect">
                                  <p:stCondLst>
                                    <p:cond delay="0"/>
                                  </p:stCondLst>
                                  <p:childTnLst>
                                    <p:animEffect transition="out" filter="wheel(1)">
                                      <p:cBhvr>
                                        <p:cTn id="56" dur="2000"/>
                                        <p:tgtEl>
                                          <p:spTgt spid="14"/>
                                        </p:tgtEl>
                                      </p:cBhvr>
                                    </p:animEffect>
                                    <p:set>
                                      <p:cBhvr>
                                        <p:cTn id="57" dur="1" fill="hold">
                                          <p:stCondLst>
                                            <p:cond delay="1999"/>
                                          </p:stCondLst>
                                        </p:cTn>
                                        <p:tgtEl>
                                          <p:spTgt spid="14"/>
                                        </p:tgtEl>
                                        <p:attrNameLst>
                                          <p:attrName>style.visibility</p:attrName>
                                        </p:attrNameLst>
                                      </p:cBhvr>
                                      <p:to>
                                        <p:strVal val="hidden"/>
                                      </p:to>
                                    </p:set>
                                  </p:childTnLst>
                                </p:cTn>
                              </p:par>
                            </p:childTnLst>
                          </p:cTn>
                        </p:par>
                      </p:childTnLst>
                    </p:cTn>
                  </p:par>
                  <p:par>
                    <p:cTn id="58" fill="hold">
                      <p:stCondLst>
                        <p:cond delay="indefinite"/>
                      </p:stCondLst>
                      <p:childTnLst>
                        <p:par>
                          <p:cTn id="59" fill="hold">
                            <p:stCondLst>
                              <p:cond delay="0"/>
                            </p:stCondLst>
                            <p:childTnLst>
                              <p:par>
                                <p:cTn id="60" presetID="21" presetClass="exit" presetSubtype="1" fill="hold" grpId="0" nodeType="clickEffect">
                                  <p:stCondLst>
                                    <p:cond delay="0"/>
                                  </p:stCondLst>
                                  <p:childTnLst>
                                    <p:animEffect transition="out" filter="wheel(1)">
                                      <p:cBhvr>
                                        <p:cTn id="61" dur="2000"/>
                                        <p:tgtEl>
                                          <p:spTgt spid="15"/>
                                        </p:tgtEl>
                                      </p:cBhvr>
                                    </p:animEffect>
                                    <p:set>
                                      <p:cBhvr>
                                        <p:cTn id="62" dur="1" fill="hold">
                                          <p:stCondLst>
                                            <p:cond delay="19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5421D-5E4D-4974-9100-454BE5734DA4}"/>
              </a:ext>
            </a:extLst>
          </p:cNvPr>
          <p:cNvSpPr>
            <a:spLocks noGrp="1"/>
          </p:cNvSpPr>
          <p:nvPr>
            <p:ph type="title"/>
          </p:nvPr>
        </p:nvSpPr>
        <p:spPr>
          <a:xfrm>
            <a:off x="301841" y="230820"/>
            <a:ext cx="5468733" cy="2075050"/>
          </a:xfrm>
        </p:spPr>
        <p:txBody>
          <a:bodyPr>
            <a:normAutofit/>
          </a:bodyPr>
          <a:lstStyle/>
          <a:p>
            <a:r>
              <a:rPr lang="en-GB" sz="4800" dirty="0"/>
              <a:t>From fake-</a:t>
            </a:r>
            <a:r>
              <a:rPr lang="en-GB" sz="4800" dirty="0" err="1"/>
              <a:t>ish</a:t>
            </a:r>
            <a:r>
              <a:rPr lang="en-GB" sz="4800" dirty="0"/>
              <a:t> news, to direct corruption</a:t>
            </a:r>
          </a:p>
        </p:txBody>
      </p:sp>
      <p:sp>
        <p:nvSpPr>
          <p:cNvPr id="3" name="Content Placeholder 2">
            <a:extLst>
              <a:ext uri="{FF2B5EF4-FFF2-40B4-BE49-F238E27FC236}">
                <a16:creationId xmlns:a16="http://schemas.microsoft.com/office/drawing/2014/main" id="{2A2BC1B0-54D7-4074-9FBD-A4A7849572FB}"/>
              </a:ext>
            </a:extLst>
          </p:cNvPr>
          <p:cNvSpPr>
            <a:spLocks noGrp="1"/>
          </p:cNvSpPr>
          <p:nvPr>
            <p:ph idx="1"/>
          </p:nvPr>
        </p:nvSpPr>
        <p:spPr>
          <a:xfrm>
            <a:off x="648931" y="2438400"/>
            <a:ext cx="4717396" cy="4121020"/>
          </a:xfrm>
        </p:spPr>
        <p:txBody>
          <a:bodyPr>
            <a:normAutofit/>
          </a:bodyPr>
          <a:lstStyle/>
          <a:p>
            <a:r>
              <a:rPr lang="en-US" sz="2400" dirty="0"/>
              <a:t>Find a story with a semblance of truth and inflate it into something else</a:t>
            </a:r>
          </a:p>
          <a:p>
            <a:r>
              <a:rPr lang="en-US" sz="2400" dirty="0"/>
              <a:t>From a readership of 20 million weekly down to around 20,000</a:t>
            </a:r>
          </a:p>
          <a:p>
            <a:r>
              <a:rPr lang="en-US" sz="2400" dirty="0"/>
              <a:t>The owner was ruthless, ethics were out</a:t>
            </a:r>
          </a:p>
          <a:p>
            <a:r>
              <a:rPr lang="en-US" sz="2400" dirty="0"/>
              <a:t>It was all about sales</a:t>
            </a:r>
          </a:p>
          <a:p>
            <a:endParaRPr lang="en-US" sz="2000" dirty="0"/>
          </a:p>
        </p:txBody>
      </p:sp>
      <p:sp>
        <p:nvSpPr>
          <p:cNvPr id="14" name="Rectangle 13">
            <a:extLst>
              <a:ext uri="{FF2B5EF4-FFF2-40B4-BE49-F238E27FC236}">
                <a16:creationId xmlns:a16="http://schemas.microsoft.com/office/drawing/2014/main" id="{293F5FFF-2AE2-424B-BE21-49AFFEF688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0612" y="2"/>
            <a:ext cx="6101388"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EAF0846-A288-4757-896E-301802877A2D}"/>
              </a:ext>
            </a:extLst>
          </p:cNvPr>
          <p:cNvPicPr>
            <a:picLocks noChangeAspect="1"/>
          </p:cNvPicPr>
          <p:nvPr/>
        </p:nvPicPr>
        <p:blipFill rotWithShape="1">
          <a:blip r:embed="rId2"/>
          <a:srcRect t="5487" b="7343"/>
          <a:stretch/>
        </p:blipFill>
        <p:spPr>
          <a:xfrm>
            <a:off x="6721233" y="640082"/>
            <a:ext cx="4831104" cy="5577837"/>
          </a:xfrm>
          <a:prstGeom prst="rect">
            <a:avLst/>
          </a:prstGeom>
          <a:ln w="38100">
            <a:solidFill>
              <a:schemeClr val="bg1"/>
            </a:solidFill>
          </a:ln>
          <a:effectLst/>
        </p:spPr>
      </p:pic>
    </p:spTree>
    <p:extLst>
      <p:ext uri="{BB962C8B-B14F-4D97-AF65-F5344CB8AC3E}">
        <p14:creationId xmlns:p14="http://schemas.microsoft.com/office/powerpoint/2010/main" val="23445536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5421D-5E4D-4974-9100-454BE5734DA4}"/>
              </a:ext>
            </a:extLst>
          </p:cNvPr>
          <p:cNvSpPr>
            <a:spLocks noGrp="1"/>
          </p:cNvSpPr>
          <p:nvPr>
            <p:ph type="title"/>
          </p:nvPr>
        </p:nvSpPr>
        <p:spPr>
          <a:xfrm>
            <a:off x="363985" y="191554"/>
            <a:ext cx="3935320" cy="1676603"/>
          </a:xfrm>
        </p:spPr>
        <p:txBody>
          <a:bodyPr>
            <a:normAutofit/>
          </a:bodyPr>
          <a:lstStyle/>
          <a:p>
            <a:r>
              <a:rPr lang="en-GB" sz="5400" dirty="0"/>
              <a:t>Owners and shapers</a:t>
            </a:r>
          </a:p>
        </p:txBody>
      </p:sp>
      <p:sp>
        <p:nvSpPr>
          <p:cNvPr id="3" name="Content Placeholder 2">
            <a:extLst>
              <a:ext uri="{FF2B5EF4-FFF2-40B4-BE49-F238E27FC236}">
                <a16:creationId xmlns:a16="http://schemas.microsoft.com/office/drawing/2014/main" id="{2A2BC1B0-54D7-4074-9FBD-A4A7849572FB}"/>
              </a:ext>
            </a:extLst>
          </p:cNvPr>
          <p:cNvSpPr>
            <a:spLocks noGrp="1"/>
          </p:cNvSpPr>
          <p:nvPr>
            <p:ph idx="1"/>
          </p:nvPr>
        </p:nvSpPr>
        <p:spPr>
          <a:xfrm>
            <a:off x="295564" y="2059709"/>
            <a:ext cx="4267200" cy="4248727"/>
          </a:xfrm>
        </p:spPr>
        <p:txBody>
          <a:bodyPr>
            <a:normAutofit fontScale="92500" lnSpcReduction="10000"/>
          </a:bodyPr>
          <a:lstStyle/>
          <a:p>
            <a:r>
              <a:rPr lang="en-US" sz="2400" dirty="0"/>
              <a:t>Owned by David Pecker of American Media Incorporated until April 2019</a:t>
            </a:r>
          </a:p>
          <a:p>
            <a:r>
              <a:rPr lang="en-US" sz="2400" dirty="0"/>
              <a:t>Pecker financier Chatham Asset Management (Anthony </a:t>
            </a:r>
            <a:r>
              <a:rPr lang="en-US" sz="2400" dirty="0" err="1"/>
              <a:t>Melchiorre</a:t>
            </a:r>
            <a:r>
              <a:rPr lang="en-US" sz="2400" dirty="0"/>
              <a:t>) did not like some of Pecker’s tactics …</a:t>
            </a:r>
          </a:p>
          <a:p>
            <a:r>
              <a:rPr lang="en-US" sz="2400" dirty="0"/>
              <a:t>Supporting his friend’s political campaign</a:t>
            </a:r>
          </a:p>
          <a:p>
            <a:r>
              <a:rPr lang="en-US" sz="2400" dirty="0"/>
              <a:t>Catch and kill tactics for critical stories</a:t>
            </a:r>
          </a:p>
          <a:p>
            <a:r>
              <a:rPr lang="en-US" sz="2400" dirty="0"/>
              <a:t>Extortion attempts against Jeff Bezos and others</a:t>
            </a:r>
          </a:p>
          <a:p>
            <a:endParaRPr lang="en-US" sz="1700" dirty="0"/>
          </a:p>
          <a:p>
            <a:endParaRPr lang="en-GB" sz="1700" dirty="0"/>
          </a:p>
        </p:txBody>
      </p:sp>
      <p:sp>
        <p:nvSpPr>
          <p:cNvPr id="14" name="Rectangle 13">
            <a:extLst>
              <a:ext uri="{FF2B5EF4-FFF2-40B4-BE49-F238E27FC236}">
                <a16:creationId xmlns:a16="http://schemas.microsoft.com/office/drawing/2014/main" id="{F2B38F72-8FC4-4001-8C67-FA6B86DEC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
            <a:ext cx="7555992" cy="685799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posing for the camera&#10;&#10;Description automatically generated">
            <a:extLst>
              <a:ext uri="{FF2B5EF4-FFF2-40B4-BE49-F238E27FC236}">
                <a16:creationId xmlns:a16="http://schemas.microsoft.com/office/drawing/2014/main" id="{A2638266-522F-4EAC-9E39-8E78D268BCDD}"/>
              </a:ext>
            </a:extLst>
          </p:cNvPr>
          <p:cNvPicPr>
            <a:picLocks noChangeAspect="1"/>
          </p:cNvPicPr>
          <p:nvPr/>
        </p:nvPicPr>
        <p:blipFill rotWithShape="1">
          <a:blip r:embed="rId2"/>
          <a:srcRect l="21402" r="15303" b="-2"/>
          <a:stretch/>
        </p:blipFill>
        <p:spPr>
          <a:xfrm>
            <a:off x="5276088" y="640082"/>
            <a:ext cx="6276250" cy="5577838"/>
          </a:xfrm>
          <a:prstGeom prst="rect">
            <a:avLst/>
          </a:prstGeom>
          <a:effectLst/>
        </p:spPr>
      </p:pic>
    </p:spTree>
    <p:extLst>
      <p:ext uri="{BB962C8B-B14F-4D97-AF65-F5344CB8AC3E}">
        <p14:creationId xmlns:p14="http://schemas.microsoft.com/office/powerpoint/2010/main" val="25615854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E6A1-B497-481E-B3C8-E31689ABFCFB}"/>
              </a:ext>
            </a:extLst>
          </p:cNvPr>
          <p:cNvSpPr>
            <a:spLocks noGrp="1"/>
          </p:cNvSpPr>
          <p:nvPr>
            <p:ph type="title"/>
          </p:nvPr>
        </p:nvSpPr>
        <p:spPr>
          <a:xfrm>
            <a:off x="5277329" y="640081"/>
            <a:ext cx="6274590" cy="3704278"/>
          </a:xfrm>
          <a:noFill/>
        </p:spPr>
        <p:txBody>
          <a:bodyPr vert="horz" lIns="91440" tIns="45720" rIns="91440" bIns="45720" rtlCol="0" anchor="b">
            <a:normAutofit/>
          </a:bodyPr>
          <a:lstStyle/>
          <a:p>
            <a:pPr algn="ctr"/>
            <a:r>
              <a:rPr lang="en-US" sz="6000" dirty="0"/>
              <a:t>Giving people what they want?</a:t>
            </a:r>
          </a:p>
        </p:txBody>
      </p:sp>
      <p:pic>
        <p:nvPicPr>
          <p:cNvPr id="4" name="Content Placeholder 3">
            <a:extLst>
              <a:ext uri="{FF2B5EF4-FFF2-40B4-BE49-F238E27FC236}">
                <a16:creationId xmlns:a16="http://schemas.microsoft.com/office/drawing/2014/main" id="{92D6E4A3-2703-4B16-B0A8-92247FA7B23E}"/>
              </a:ext>
            </a:extLst>
          </p:cNvPr>
          <p:cNvPicPr>
            <a:picLocks noGrp="1" noChangeAspect="1"/>
          </p:cNvPicPr>
          <p:nvPr>
            <p:ph idx="1"/>
          </p:nvPr>
        </p:nvPicPr>
        <p:blipFill rotWithShape="1">
          <a:blip r:embed="rId2"/>
          <a:srcRect l="1322" r="1" b="1"/>
          <a:stretch/>
        </p:blipFill>
        <p:spPr>
          <a:xfrm>
            <a:off x="327378" y="212966"/>
            <a:ext cx="4696178" cy="6541678"/>
          </a:xfrm>
          <a:prstGeom prst="rect">
            <a:avLst/>
          </a:prstGeom>
        </p:spPr>
      </p:pic>
    </p:spTree>
    <p:extLst>
      <p:ext uri="{BB962C8B-B14F-4D97-AF65-F5344CB8AC3E}">
        <p14:creationId xmlns:p14="http://schemas.microsoft.com/office/powerpoint/2010/main" val="29205174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98A6C-BE31-457F-A1CB-6DDF76D82E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FAF3082-5A3C-4C21-B535-B781565F9131}"/>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D379DF7-8764-4D69-B959-8BEC7794DAC5}"/>
              </a:ext>
            </a:extLst>
          </p:cNvPr>
          <p:cNvPicPr>
            <a:picLocks noChangeAspect="1"/>
          </p:cNvPicPr>
          <p:nvPr/>
        </p:nvPicPr>
        <p:blipFill>
          <a:blip r:embed="rId2"/>
          <a:stretch>
            <a:fillRect/>
          </a:stretch>
        </p:blipFill>
        <p:spPr>
          <a:xfrm>
            <a:off x="381000" y="428625"/>
            <a:ext cx="11430000" cy="6000750"/>
          </a:xfrm>
          <a:prstGeom prst="rect">
            <a:avLst/>
          </a:prstGeom>
        </p:spPr>
      </p:pic>
    </p:spTree>
    <p:extLst>
      <p:ext uri="{BB962C8B-B14F-4D97-AF65-F5344CB8AC3E}">
        <p14:creationId xmlns:p14="http://schemas.microsoft.com/office/powerpoint/2010/main" val="5901283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61700F3-C68F-48E2-8719-2D6083582550}"/>
              </a:ext>
            </a:extLst>
          </p:cNvPr>
          <p:cNvPicPr>
            <a:picLocks noChangeAspect="1"/>
          </p:cNvPicPr>
          <p:nvPr/>
        </p:nvPicPr>
        <p:blipFill rotWithShape="1">
          <a:blip r:embed="rId2"/>
          <a:srcRect l="11716" r="11349" b="-2"/>
          <a:stretch/>
        </p:blipFill>
        <p:spPr>
          <a:xfrm>
            <a:off x="321733" y="321732"/>
            <a:ext cx="3777025" cy="6214533"/>
          </a:xfrm>
          <a:prstGeom prst="rect">
            <a:avLst/>
          </a:prstGeom>
        </p:spPr>
      </p:pic>
      <p:pic>
        <p:nvPicPr>
          <p:cNvPr id="5" name="Picture 4">
            <a:extLst>
              <a:ext uri="{FF2B5EF4-FFF2-40B4-BE49-F238E27FC236}">
                <a16:creationId xmlns:a16="http://schemas.microsoft.com/office/drawing/2014/main" id="{0BBE914B-F5FC-483F-B8E9-975451AC1355}"/>
              </a:ext>
            </a:extLst>
          </p:cNvPr>
          <p:cNvPicPr>
            <a:picLocks noChangeAspect="1"/>
          </p:cNvPicPr>
          <p:nvPr/>
        </p:nvPicPr>
        <p:blipFill rotWithShape="1">
          <a:blip r:embed="rId3"/>
          <a:srcRect t="2842" b="19129"/>
          <a:stretch/>
        </p:blipFill>
        <p:spPr>
          <a:xfrm>
            <a:off x="4184538" y="321732"/>
            <a:ext cx="3822924" cy="6214533"/>
          </a:xfrm>
          <a:prstGeom prst="rect">
            <a:avLst/>
          </a:prstGeom>
        </p:spPr>
      </p:pic>
      <p:pic>
        <p:nvPicPr>
          <p:cNvPr id="6" name="Picture 5">
            <a:extLst>
              <a:ext uri="{FF2B5EF4-FFF2-40B4-BE49-F238E27FC236}">
                <a16:creationId xmlns:a16="http://schemas.microsoft.com/office/drawing/2014/main" id="{169551DF-A382-4B8E-8364-6788372EE987}"/>
              </a:ext>
            </a:extLst>
          </p:cNvPr>
          <p:cNvPicPr>
            <a:picLocks noChangeAspect="1"/>
          </p:cNvPicPr>
          <p:nvPr/>
        </p:nvPicPr>
        <p:blipFill rotWithShape="1">
          <a:blip r:embed="rId4"/>
          <a:srcRect r="-2" b="37567"/>
          <a:stretch/>
        </p:blipFill>
        <p:spPr>
          <a:xfrm>
            <a:off x="8087672" y="321732"/>
            <a:ext cx="3782595" cy="6214533"/>
          </a:xfrm>
          <a:prstGeom prst="rect">
            <a:avLst/>
          </a:prstGeom>
        </p:spPr>
      </p:pic>
    </p:spTree>
    <p:extLst>
      <p:ext uri="{BB962C8B-B14F-4D97-AF65-F5344CB8AC3E}">
        <p14:creationId xmlns:p14="http://schemas.microsoft.com/office/powerpoint/2010/main" val="315151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18880-B266-44B1-B845-B51FDF1319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E795598-3434-4F9B-A10B-4AE93D405034}"/>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B1B9B143-FF87-41D4-84C0-22D32415112F}"/>
              </a:ext>
            </a:extLst>
          </p:cNvPr>
          <p:cNvPicPr>
            <a:picLocks noChangeAspect="1"/>
          </p:cNvPicPr>
          <p:nvPr/>
        </p:nvPicPr>
        <p:blipFill>
          <a:blip r:embed="rId2"/>
          <a:stretch>
            <a:fillRect/>
          </a:stretch>
        </p:blipFill>
        <p:spPr>
          <a:xfrm>
            <a:off x="0" y="0"/>
            <a:ext cx="12192000" cy="6858000"/>
          </a:xfrm>
          <a:prstGeom prst="rect">
            <a:avLst/>
          </a:prstGeom>
        </p:spPr>
      </p:pic>
      <p:pic>
        <p:nvPicPr>
          <p:cNvPr id="5" name="Picture 4">
            <a:extLst>
              <a:ext uri="{FF2B5EF4-FFF2-40B4-BE49-F238E27FC236}">
                <a16:creationId xmlns:a16="http://schemas.microsoft.com/office/drawing/2014/main" id="{FF16334B-928B-40F6-8A17-324DC00CB5D9}"/>
              </a:ext>
            </a:extLst>
          </p:cNvPr>
          <p:cNvPicPr>
            <a:picLocks noChangeAspect="1"/>
          </p:cNvPicPr>
          <p:nvPr/>
        </p:nvPicPr>
        <p:blipFill>
          <a:blip r:embed="rId3"/>
          <a:stretch>
            <a:fillRect/>
          </a:stretch>
        </p:blipFill>
        <p:spPr>
          <a:xfrm>
            <a:off x="11289" y="-101600"/>
            <a:ext cx="5657850" cy="6858000"/>
          </a:xfrm>
          <a:prstGeom prst="rect">
            <a:avLst/>
          </a:prstGeom>
        </p:spPr>
      </p:pic>
      <p:pic>
        <p:nvPicPr>
          <p:cNvPr id="6" name="Picture 5">
            <a:extLst>
              <a:ext uri="{FF2B5EF4-FFF2-40B4-BE49-F238E27FC236}">
                <a16:creationId xmlns:a16="http://schemas.microsoft.com/office/drawing/2014/main" id="{611DA480-924C-4954-9F92-57E8CD343073}"/>
              </a:ext>
            </a:extLst>
          </p:cNvPr>
          <p:cNvPicPr>
            <a:picLocks noChangeAspect="1"/>
          </p:cNvPicPr>
          <p:nvPr/>
        </p:nvPicPr>
        <p:blipFill>
          <a:blip r:embed="rId4"/>
          <a:stretch>
            <a:fillRect/>
          </a:stretch>
        </p:blipFill>
        <p:spPr>
          <a:xfrm>
            <a:off x="6286500" y="0"/>
            <a:ext cx="5486400" cy="6858000"/>
          </a:xfrm>
          <a:prstGeom prst="rect">
            <a:avLst/>
          </a:prstGeom>
        </p:spPr>
      </p:pic>
    </p:spTree>
    <p:extLst>
      <p:ext uri="{BB962C8B-B14F-4D97-AF65-F5344CB8AC3E}">
        <p14:creationId xmlns:p14="http://schemas.microsoft.com/office/powerpoint/2010/main" val="366161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F05E5CF-96E3-442A-9690-CED7590E8C23}"/>
              </a:ext>
            </a:extLst>
          </p:cNvPr>
          <p:cNvPicPr>
            <a:picLocks noChangeAspect="1"/>
          </p:cNvPicPr>
          <p:nvPr/>
        </p:nvPicPr>
        <p:blipFill>
          <a:blip r:embed="rId2"/>
          <a:stretch>
            <a:fillRect/>
          </a:stretch>
        </p:blipFill>
        <p:spPr>
          <a:xfrm>
            <a:off x="304800" y="318686"/>
            <a:ext cx="6659739" cy="5860570"/>
          </a:xfrm>
          <a:prstGeom prst="rect">
            <a:avLst/>
          </a:prstGeom>
        </p:spPr>
      </p:pic>
      <p:pic>
        <p:nvPicPr>
          <p:cNvPr id="3" name="Picture 2">
            <a:extLst>
              <a:ext uri="{FF2B5EF4-FFF2-40B4-BE49-F238E27FC236}">
                <a16:creationId xmlns:a16="http://schemas.microsoft.com/office/drawing/2014/main" id="{44140217-8A60-4023-B313-EA12FFE7B45F}"/>
              </a:ext>
            </a:extLst>
          </p:cNvPr>
          <p:cNvPicPr>
            <a:picLocks noChangeAspect="1"/>
          </p:cNvPicPr>
          <p:nvPr/>
        </p:nvPicPr>
        <p:blipFill>
          <a:blip r:embed="rId3"/>
          <a:stretch>
            <a:fillRect/>
          </a:stretch>
        </p:blipFill>
        <p:spPr>
          <a:xfrm>
            <a:off x="6827887" y="0"/>
            <a:ext cx="4835426" cy="6858000"/>
          </a:xfrm>
          <a:prstGeom prst="rect">
            <a:avLst/>
          </a:prstGeom>
        </p:spPr>
      </p:pic>
    </p:spTree>
    <p:extLst>
      <p:ext uri="{BB962C8B-B14F-4D97-AF65-F5344CB8AC3E}">
        <p14:creationId xmlns:p14="http://schemas.microsoft.com/office/powerpoint/2010/main" val="3728310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A18F83A-462B-4FCA-BBB4-EEFFB9745CB2}"/>
              </a:ext>
            </a:extLst>
          </p:cNvPr>
          <p:cNvPicPr>
            <a:picLocks noChangeAspect="1"/>
          </p:cNvPicPr>
          <p:nvPr/>
        </p:nvPicPr>
        <p:blipFill>
          <a:blip r:embed="rId2"/>
          <a:stretch>
            <a:fillRect/>
          </a:stretch>
        </p:blipFill>
        <p:spPr>
          <a:xfrm>
            <a:off x="7948122" y="3554963"/>
            <a:ext cx="4024803" cy="3059372"/>
          </a:xfrm>
          <a:prstGeom prst="rect">
            <a:avLst/>
          </a:prstGeom>
        </p:spPr>
      </p:pic>
      <p:pic>
        <p:nvPicPr>
          <p:cNvPr id="3" name="Picture 2">
            <a:extLst>
              <a:ext uri="{FF2B5EF4-FFF2-40B4-BE49-F238E27FC236}">
                <a16:creationId xmlns:a16="http://schemas.microsoft.com/office/drawing/2014/main" id="{6E414AD4-4FFE-416E-B90A-A49A7E06D9CB}"/>
              </a:ext>
            </a:extLst>
          </p:cNvPr>
          <p:cNvPicPr>
            <a:picLocks noChangeAspect="1"/>
          </p:cNvPicPr>
          <p:nvPr/>
        </p:nvPicPr>
        <p:blipFill>
          <a:blip r:embed="rId3"/>
          <a:stretch>
            <a:fillRect/>
          </a:stretch>
        </p:blipFill>
        <p:spPr>
          <a:xfrm>
            <a:off x="219075" y="243665"/>
            <a:ext cx="7729047" cy="4080937"/>
          </a:xfrm>
          <a:prstGeom prst="rect">
            <a:avLst/>
          </a:prstGeom>
        </p:spPr>
      </p:pic>
    </p:spTree>
    <p:extLst>
      <p:ext uri="{BB962C8B-B14F-4D97-AF65-F5344CB8AC3E}">
        <p14:creationId xmlns:p14="http://schemas.microsoft.com/office/powerpoint/2010/main" val="3305883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205D939-00C4-4F2E-9797-3170DD040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E4E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8EE4E44-1403-472B-8C01-D354CB8F5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024C762-3B2A-478F-8D6B-4588474EAC6B}"/>
              </a:ext>
            </a:extLst>
          </p:cNvPr>
          <p:cNvPicPr>
            <a:picLocks noChangeAspect="1"/>
          </p:cNvPicPr>
          <p:nvPr/>
        </p:nvPicPr>
        <p:blipFill rotWithShape="1">
          <a:blip r:embed="rId2"/>
          <a:srcRect l="14256" r="37403"/>
          <a:stretch/>
        </p:blipFill>
        <p:spPr>
          <a:xfrm>
            <a:off x="6421035" y="643467"/>
            <a:ext cx="5129784" cy="5571066"/>
          </a:xfrm>
          <a:prstGeom prst="rect">
            <a:avLst/>
          </a:prstGeom>
        </p:spPr>
      </p:pic>
      <p:sp>
        <p:nvSpPr>
          <p:cNvPr id="12" name="Rectangle 11">
            <a:extLst>
              <a:ext uri="{FF2B5EF4-FFF2-40B4-BE49-F238E27FC236}">
                <a16:creationId xmlns:a16="http://schemas.microsoft.com/office/drawing/2014/main" id="{583CCE40-4C5F-42D3-86D9-7892AD1E9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D08EB45-25DE-44A0-8B7E-09F69DECC578}"/>
              </a:ext>
            </a:extLst>
          </p:cNvPr>
          <p:cNvPicPr>
            <a:picLocks noChangeAspect="1"/>
          </p:cNvPicPr>
          <p:nvPr/>
        </p:nvPicPr>
        <p:blipFill rotWithShape="1">
          <a:blip r:embed="rId3"/>
          <a:srcRect r="2" b="12034"/>
          <a:stretch/>
        </p:blipFill>
        <p:spPr>
          <a:xfrm>
            <a:off x="641180" y="643467"/>
            <a:ext cx="5129784" cy="5571066"/>
          </a:xfrm>
          <a:prstGeom prst="rect">
            <a:avLst/>
          </a:prstGeom>
        </p:spPr>
      </p:pic>
    </p:spTree>
    <p:extLst>
      <p:ext uri="{BB962C8B-B14F-4D97-AF65-F5344CB8AC3E}">
        <p14:creationId xmlns:p14="http://schemas.microsoft.com/office/powerpoint/2010/main" val="3829446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4A6F164-AE42-494F-A192-D596E11649D0}"/>
              </a:ext>
            </a:extLst>
          </p:cNvPr>
          <p:cNvPicPr>
            <a:picLocks noChangeAspect="1"/>
          </p:cNvPicPr>
          <p:nvPr/>
        </p:nvPicPr>
        <p:blipFill>
          <a:blip r:embed="rId2"/>
          <a:stretch>
            <a:fillRect/>
          </a:stretch>
        </p:blipFill>
        <p:spPr>
          <a:xfrm>
            <a:off x="1809750" y="0"/>
            <a:ext cx="8572500" cy="6858000"/>
          </a:xfrm>
          <a:prstGeom prst="rect">
            <a:avLst/>
          </a:prstGeom>
        </p:spPr>
      </p:pic>
    </p:spTree>
    <p:extLst>
      <p:ext uri="{BB962C8B-B14F-4D97-AF65-F5344CB8AC3E}">
        <p14:creationId xmlns:p14="http://schemas.microsoft.com/office/powerpoint/2010/main" val="22017398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353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7E80B66-870D-4212-B861-0CE30FDEFDDA}"/>
              </a:ext>
            </a:extLst>
          </p:cNvPr>
          <p:cNvPicPr>
            <a:picLocks noChangeAspect="1"/>
          </p:cNvPicPr>
          <p:nvPr/>
        </p:nvPicPr>
        <p:blipFill>
          <a:blip r:embed="rId2"/>
          <a:stretch>
            <a:fillRect/>
          </a:stretch>
        </p:blipFill>
        <p:spPr>
          <a:xfrm>
            <a:off x="7126584" y="643467"/>
            <a:ext cx="3718686" cy="5571066"/>
          </a:xfrm>
          <a:prstGeom prst="rect">
            <a:avLst/>
          </a:prstGeom>
        </p:spPr>
      </p:pic>
      <p:sp>
        <p:nvSpPr>
          <p:cNvPr id="12" name="Rectangle 11">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9049A2C-4038-4516-83B7-29016E0858A4}"/>
              </a:ext>
            </a:extLst>
          </p:cNvPr>
          <p:cNvPicPr>
            <a:picLocks noChangeAspect="1"/>
          </p:cNvPicPr>
          <p:nvPr/>
        </p:nvPicPr>
        <p:blipFill>
          <a:blip r:embed="rId3"/>
          <a:stretch>
            <a:fillRect/>
          </a:stretch>
        </p:blipFill>
        <p:spPr>
          <a:xfrm>
            <a:off x="1096031" y="643467"/>
            <a:ext cx="4220082" cy="5571066"/>
          </a:xfrm>
          <a:prstGeom prst="rect">
            <a:avLst/>
          </a:prstGeom>
        </p:spPr>
      </p:pic>
    </p:spTree>
    <p:extLst>
      <p:ext uri="{BB962C8B-B14F-4D97-AF65-F5344CB8AC3E}">
        <p14:creationId xmlns:p14="http://schemas.microsoft.com/office/powerpoint/2010/main" val="13838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972594"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AEE61-603B-4EBC-8630-0C496A52C4D2}"/>
              </a:ext>
            </a:extLst>
          </p:cNvPr>
          <p:cNvSpPr>
            <a:spLocks noGrp="1"/>
          </p:cNvSpPr>
          <p:nvPr>
            <p:ph type="title"/>
          </p:nvPr>
        </p:nvSpPr>
        <p:spPr>
          <a:xfrm>
            <a:off x="651307" y="640081"/>
            <a:ext cx="3377183" cy="3681976"/>
          </a:xfrm>
          <a:noFill/>
        </p:spPr>
        <p:txBody>
          <a:bodyPr vert="horz" lIns="91440" tIns="45720" rIns="91440" bIns="45720" rtlCol="0" anchor="b">
            <a:normAutofit/>
          </a:bodyPr>
          <a:lstStyle/>
          <a:p>
            <a:endParaRPr lang="en-US">
              <a:solidFill>
                <a:schemeClr val="bg1"/>
              </a:solidFill>
            </a:endParaRPr>
          </a:p>
        </p:txBody>
      </p:sp>
      <p:pic>
        <p:nvPicPr>
          <p:cNvPr id="4" name="Content Placeholder 3">
            <a:extLst>
              <a:ext uri="{FF2B5EF4-FFF2-40B4-BE49-F238E27FC236}">
                <a16:creationId xmlns:a16="http://schemas.microsoft.com/office/drawing/2014/main" id="{D10D0C92-2A92-46AF-9718-6275977499D1}"/>
              </a:ext>
            </a:extLst>
          </p:cNvPr>
          <p:cNvPicPr>
            <a:picLocks noGrp="1" noChangeAspect="1"/>
          </p:cNvPicPr>
          <p:nvPr>
            <p:ph idx="1"/>
          </p:nvPr>
        </p:nvPicPr>
        <p:blipFill rotWithShape="1">
          <a:blip r:embed="rId2"/>
          <a:srcRect l="12071" r="-1" b="-1"/>
          <a:stretch/>
        </p:blipFill>
        <p:spPr>
          <a:xfrm>
            <a:off x="259638" y="0"/>
            <a:ext cx="7537704" cy="6857990"/>
          </a:xfrm>
          <a:prstGeom prst="rect">
            <a:avLst/>
          </a:prstGeom>
        </p:spPr>
      </p:pic>
      <p:pic>
        <p:nvPicPr>
          <p:cNvPr id="3" name="Picture 2">
            <a:extLst>
              <a:ext uri="{FF2B5EF4-FFF2-40B4-BE49-F238E27FC236}">
                <a16:creationId xmlns:a16="http://schemas.microsoft.com/office/drawing/2014/main" id="{FEEF5583-EEB4-4DB6-8379-52957E91ECDC}"/>
              </a:ext>
            </a:extLst>
          </p:cNvPr>
          <p:cNvPicPr>
            <a:picLocks noChangeAspect="1"/>
          </p:cNvPicPr>
          <p:nvPr/>
        </p:nvPicPr>
        <p:blipFill>
          <a:blip r:embed="rId3"/>
          <a:stretch>
            <a:fillRect/>
          </a:stretch>
        </p:blipFill>
        <p:spPr>
          <a:xfrm>
            <a:off x="7016384" y="0"/>
            <a:ext cx="4639056" cy="6858000"/>
          </a:xfrm>
          <a:prstGeom prst="rect">
            <a:avLst/>
          </a:prstGeom>
        </p:spPr>
      </p:pic>
    </p:spTree>
    <p:extLst>
      <p:ext uri="{BB962C8B-B14F-4D97-AF65-F5344CB8AC3E}">
        <p14:creationId xmlns:p14="http://schemas.microsoft.com/office/powerpoint/2010/main" val="1533428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0CA76-05F1-445B-8269-B5B67A33A9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2F91505-80D1-49F2-B668-C11CC5F7C690}"/>
              </a:ext>
            </a:extLst>
          </p:cNvPr>
          <p:cNvSpPr>
            <a:spLocks noGrp="1"/>
          </p:cNvSpPr>
          <p:nvPr>
            <p:ph idx="1"/>
          </p:nvPr>
        </p:nvSpPr>
        <p:spPr/>
        <p:txBody>
          <a:bodyPr/>
          <a:lstStyle/>
          <a:p>
            <a:endParaRPr lang="en-GB"/>
          </a:p>
        </p:txBody>
      </p:sp>
      <p:pic>
        <p:nvPicPr>
          <p:cNvPr id="5" name="Picture 4">
            <a:hlinkClick r:id="rId2"/>
            <a:extLst>
              <a:ext uri="{FF2B5EF4-FFF2-40B4-BE49-F238E27FC236}">
                <a16:creationId xmlns:a16="http://schemas.microsoft.com/office/drawing/2014/main" id="{84910F24-FCBC-4097-8145-938EB6E47917}"/>
              </a:ext>
            </a:extLst>
          </p:cNvPr>
          <p:cNvPicPr>
            <a:picLocks noChangeAspect="1"/>
          </p:cNvPicPr>
          <p:nvPr/>
        </p:nvPicPr>
        <p:blipFill>
          <a:blip r:embed="rId3"/>
          <a:stretch>
            <a:fillRect/>
          </a:stretch>
        </p:blipFill>
        <p:spPr>
          <a:xfrm>
            <a:off x="0" y="616210"/>
            <a:ext cx="12192000" cy="5625580"/>
          </a:xfrm>
          <a:prstGeom prst="rect">
            <a:avLst/>
          </a:prstGeom>
        </p:spPr>
      </p:pic>
      <p:sp>
        <p:nvSpPr>
          <p:cNvPr id="7" name="TextBox 6">
            <a:extLst>
              <a:ext uri="{FF2B5EF4-FFF2-40B4-BE49-F238E27FC236}">
                <a16:creationId xmlns:a16="http://schemas.microsoft.com/office/drawing/2014/main" id="{F4343B39-20C9-4F68-8622-345D2A310F5F}"/>
              </a:ext>
            </a:extLst>
          </p:cNvPr>
          <p:cNvSpPr txBox="1"/>
          <p:nvPr/>
        </p:nvSpPr>
        <p:spPr>
          <a:xfrm>
            <a:off x="7916701" y="1551004"/>
            <a:ext cx="4275299" cy="4154984"/>
          </a:xfrm>
          <a:prstGeom prst="rect">
            <a:avLst/>
          </a:prstGeom>
          <a:solidFill>
            <a:schemeClr val="bg2"/>
          </a:solidFill>
        </p:spPr>
        <p:txBody>
          <a:bodyPr wrap="square">
            <a:spAutoFit/>
          </a:bodyPr>
          <a:lstStyle/>
          <a:p>
            <a:r>
              <a:rPr lang="en-US" sz="2400" dirty="0"/>
              <a:t>Should we give the audience what they want? OR Should we give the audience what they need?</a:t>
            </a:r>
          </a:p>
          <a:p>
            <a:endParaRPr lang="en-US" sz="2400" dirty="0"/>
          </a:p>
          <a:p>
            <a:r>
              <a:rPr lang="en-US" sz="2400" dirty="0"/>
              <a:t>Or is it preferable to ask what readers do not know, that media sources could help them to understand?</a:t>
            </a:r>
          </a:p>
          <a:p>
            <a:endParaRPr lang="en-US" sz="2400" dirty="0"/>
          </a:p>
          <a:p>
            <a:r>
              <a:rPr lang="en-US" sz="2400" dirty="0"/>
              <a:t>Jennifer </a:t>
            </a:r>
            <a:r>
              <a:rPr lang="en-US" sz="2400" dirty="0" err="1"/>
              <a:t>Brandel</a:t>
            </a:r>
            <a:r>
              <a:rPr lang="en-US" sz="2400" dirty="0"/>
              <a:t> CEO</a:t>
            </a:r>
          </a:p>
        </p:txBody>
      </p:sp>
    </p:spTree>
    <p:extLst>
      <p:ext uri="{BB962C8B-B14F-4D97-AF65-F5344CB8AC3E}">
        <p14:creationId xmlns:p14="http://schemas.microsoft.com/office/powerpoint/2010/main" val="3852040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 calcmode="lin" valueType="num">
                                      <p:cBhvr additive="base">
                                        <p:cTn id="1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2" end="2"/>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
                                            <p:txEl>
                                              <p:pRg st="4" end="4"/>
                                            </p:txEl>
                                          </p:spTgt>
                                        </p:tgtEl>
                                        <p:attrNameLst>
                                          <p:attrName>style.visibility</p:attrName>
                                        </p:attrNameLst>
                                      </p:cBhvr>
                                      <p:to>
                                        <p:strVal val="visible"/>
                                      </p:to>
                                    </p:set>
                                    <p:anim calcmode="lin" valueType="num">
                                      <p:cBhvr additive="base">
                                        <p:cTn id="2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64E23E2-7440-4E36-A67B-0F88C5F7E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06949AE-010D-4C18-8AED-7872085AD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7090"/>
            <a:ext cx="5458121" cy="5897880"/>
          </a:xfrm>
          <a:prstGeom prst="rect">
            <a:avLst/>
          </a:prstGeom>
          <a:solidFill>
            <a:srgbClr val="FFFFFF"/>
          </a:solidFill>
          <a:ln w="19050">
            <a:solidFill>
              <a:srgbClr val="EDF07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D04C14F-B0C6-4F76-BC0C-CFBE0E01F48C}"/>
              </a:ext>
            </a:extLst>
          </p:cNvPr>
          <p:cNvPicPr>
            <a:picLocks noChangeAspect="1"/>
          </p:cNvPicPr>
          <p:nvPr/>
        </p:nvPicPr>
        <p:blipFill>
          <a:blip r:embed="rId2"/>
          <a:stretch>
            <a:fillRect/>
          </a:stretch>
        </p:blipFill>
        <p:spPr>
          <a:xfrm>
            <a:off x="1049030" y="650497"/>
            <a:ext cx="4314084" cy="5571066"/>
          </a:xfrm>
          <a:prstGeom prst="rect">
            <a:avLst/>
          </a:prstGeom>
        </p:spPr>
      </p:pic>
      <p:sp>
        <p:nvSpPr>
          <p:cNvPr id="13" name="Rectangle 12">
            <a:extLst>
              <a:ext uri="{FF2B5EF4-FFF2-40B4-BE49-F238E27FC236}">
                <a16:creationId xmlns:a16="http://schemas.microsoft.com/office/drawing/2014/main" id="{FE54AADB-50C7-4293-94C0-27361A32B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1" cy="5897880"/>
          </a:xfrm>
          <a:prstGeom prst="rect">
            <a:avLst/>
          </a:prstGeom>
          <a:solidFill>
            <a:srgbClr val="FFFFFF"/>
          </a:solidFill>
          <a:ln w="19050">
            <a:solidFill>
              <a:srgbClr val="EDF07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DA22E9E-4FA8-4F9D-ADF7-CAE9D3BA0CFF}"/>
              </a:ext>
            </a:extLst>
          </p:cNvPr>
          <p:cNvPicPr>
            <a:picLocks noChangeAspect="1"/>
          </p:cNvPicPr>
          <p:nvPr/>
        </p:nvPicPr>
        <p:blipFill>
          <a:blip r:embed="rId3"/>
          <a:stretch>
            <a:fillRect/>
          </a:stretch>
        </p:blipFill>
        <p:spPr>
          <a:xfrm>
            <a:off x="6757500" y="643467"/>
            <a:ext cx="4456852" cy="5571066"/>
          </a:xfrm>
          <a:prstGeom prst="rect">
            <a:avLst/>
          </a:prstGeom>
        </p:spPr>
      </p:pic>
    </p:spTree>
    <p:extLst>
      <p:ext uri="{BB962C8B-B14F-4D97-AF65-F5344CB8AC3E}">
        <p14:creationId xmlns:p14="http://schemas.microsoft.com/office/powerpoint/2010/main" val="24328857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2ACFF7C-560B-40F9-9558-1236FA8CC635}"/>
              </a:ext>
            </a:extLst>
          </p:cNvPr>
          <p:cNvPicPr>
            <a:picLocks noChangeAspect="1"/>
          </p:cNvPicPr>
          <p:nvPr/>
        </p:nvPicPr>
        <p:blipFill>
          <a:blip r:embed="rId2"/>
          <a:stretch>
            <a:fillRect/>
          </a:stretch>
        </p:blipFill>
        <p:spPr>
          <a:xfrm>
            <a:off x="6480699" y="282942"/>
            <a:ext cx="5176329" cy="6292115"/>
          </a:xfrm>
          <a:prstGeom prst="rect">
            <a:avLst/>
          </a:prstGeom>
        </p:spPr>
      </p:pic>
      <p:pic>
        <p:nvPicPr>
          <p:cNvPr id="4" name="Picture 3">
            <a:hlinkClick r:id="rId3"/>
            <a:extLst>
              <a:ext uri="{FF2B5EF4-FFF2-40B4-BE49-F238E27FC236}">
                <a16:creationId xmlns:a16="http://schemas.microsoft.com/office/drawing/2014/main" id="{754EAB5F-4ACE-48A4-A8C9-2C13A2A8E7C3}"/>
              </a:ext>
            </a:extLst>
          </p:cNvPr>
          <p:cNvPicPr>
            <a:picLocks noChangeAspect="1"/>
          </p:cNvPicPr>
          <p:nvPr/>
        </p:nvPicPr>
        <p:blipFill>
          <a:blip r:embed="rId4"/>
          <a:stretch>
            <a:fillRect/>
          </a:stretch>
        </p:blipFill>
        <p:spPr>
          <a:xfrm>
            <a:off x="430763" y="1680579"/>
            <a:ext cx="6049936" cy="2907193"/>
          </a:xfrm>
          <a:prstGeom prst="rect">
            <a:avLst/>
          </a:prstGeom>
        </p:spPr>
      </p:pic>
    </p:spTree>
    <p:extLst>
      <p:ext uri="{BB962C8B-B14F-4D97-AF65-F5344CB8AC3E}">
        <p14:creationId xmlns:p14="http://schemas.microsoft.com/office/powerpoint/2010/main" val="387632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Be wary of the media</a:t>
            </a:r>
          </a:p>
        </p:txBody>
      </p:sp>
      <p:sp>
        <p:nvSpPr>
          <p:cNvPr id="3" name="Content Placeholder 2"/>
          <p:cNvSpPr>
            <a:spLocks noGrp="1"/>
          </p:cNvSpPr>
          <p:nvPr>
            <p:ph idx="1"/>
          </p:nvPr>
        </p:nvSpPr>
        <p:spPr>
          <a:xfrm>
            <a:off x="838200" y="1825625"/>
            <a:ext cx="10610088" cy="4351338"/>
          </a:xfrm>
        </p:spPr>
        <p:txBody>
          <a:bodyPr>
            <a:normAutofit lnSpcReduction="10000"/>
          </a:bodyPr>
          <a:lstStyle/>
          <a:p>
            <a:r>
              <a:rPr lang="en-GB" sz="3200" dirty="0"/>
              <a:t>Headlines sell newspapers and make us click on links</a:t>
            </a:r>
          </a:p>
          <a:p>
            <a:r>
              <a:rPr lang="en-GB" sz="3200" dirty="0"/>
              <a:t>Media owners make money</a:t>
            </a:r>
          </a:p>
          <a:p>
            <a:r>
              <a:rPr lang="en-GB" sz="3200" dirty="0"/>
              <a:t>Consider profit and political motivations</a:t>
            </a:r>
          </a:p>
          <a:p>
            <a:r>
              <a:rPr lang="en-GB" sz="3200" dirty="0"/>
              <a:t>Does the media portray news stories as they actually are (objectively), or to promote a particular world view (subjectively)?</a:t>
            </a:r>
          </a:p>
          <a:p>
            <a:r>
              <a:rPr lang="en-GB" sz="3200" dirty="0"/>
              <a:t>Some headlines are ridiculous and factually incorrect but they have political purpose</a:t>
            </a:r>
          </a:p>
          <a:p>
            <a:r>
              <a:rPr lang="en-GB" sz="3200" dirty="0"/>
              <a:t>Some headlines are just ridiculous</a:t>
            </a:r>
          </a:p>
        </p:txBody>
      </p:sp>
    </p:spTree>
    <p:extLst>
      <p:ext uri="{BB962C8B-B14F-4D97-AF65-F5344CB8AC3E}">
        <p14:creationId xmlns:p14="http://schemas.microsoft.com/office/powerpoint/2010/main" val="2101411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3E87E-1305-472E-B82F-90E7CF5FDA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1CD3BD4-B5C2-49F1-B8C3-8DD04D10342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79171B6-5D69-4E91-AA5C-0C53B7B76FC8}"/>
              </a:ext>
            </a:extLst>
          </p:cNvPr>
          <p:cNvPicPr>
            <a:picLocks noChangeAspect="1"/>
          </p:cNvPicPr>
          <p:nvPr/>
        </p:nvPicPr>
        <p:blipFill>
          <a:blip r:embed="rId2"/>
          <a:stretch>
            <a:fillRect/>
          </a:stretch>
        </p:blipFill>
        <p:spPr>
          <a:xfrm>
            <a:off x="994414" y="0"/>
            <a:ext cx="10203171" cy="6858000"/>
          </a:xfrm>
          <a:prstGeom prst="rect">
            <a:avLst/>
          </a:prstGeom>
        </p:spPr>
      </p:pic>
    </p:spTree>
    <p:extLst>
      <p:ext uri="{BB962C8B-B14F-4D97-AF65-F5344CB8AC3E}">
        <p14:creationId xmlns:p14="http://schemas.microsoft.com/office/powerpoint/2010/main" val="24213020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FA82C05-4D3E-4D04-BFD5-95E64AFE46C0}"/>
              </a:ext>
            </a:extLst>
          </p:cNvPr>
          <p:cNvPicPr>
            <a:picLocks noChangeAspect="1"/>
          </p:cNvPicPr>
          <p:nvPr/>
        </p:nvPicPr>
        <p:blipFill>
          <a:blip r:embed="rId2"/>
          <a:stretch>
            <a:fillRect/>
          </a:stretch>
        </p:blipFill>
        <p:spPr>
          <a:xfrm>
            <a:off x="1536192" y="0"/>
            <a:ext cx="9119616" cy="6858000"/>
          </a:xfrm>
          <a:prstGeom prst="rect">
            <a:avLst/>
          </a:prstGeom>
        </p:spPr>
      </p:pic>
    </p:spTree>
    <p:extLst>
      <p:ext uri="{BB962C8B-B14F-4D97-AF65-F5344CB8AC3E}">
        <p14:creationId xmlns:p14="http://schemas.microsoft.com/office/powerpoint/2010/main" val="40474336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oppress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4383" y="64008"/>
            <a:ext cx="4543425" cy="66675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3"/>
          <a:stretch>
            <a:fillRect/>
          </a:stretch>
        </p:blipFill>
        <p:spPr>
          <a:xfrm>
            <a:off x="2078927" y="64008"/>
            <a:ext cx="5861113" cy="6637052"/>
          </a:xfrm>
          <a:prstGeom prst="rect">
            <a:avLst/>
          </a:prstGeom>
        </p:spPr>
      </p:pic>
      <p:pic>
        <p:nvPicPr>
          <p:cNvPr id="4" name="Picture 3"/>
          <p:cNvPicPr>
            <a:picLocks noChangeAspect="1"/>
          </p:cNvPicPr>
          <p:nvPr/>
        </p:nvPicPr>
        <p:blipFill>
          <a:blip r:embed="rId4"/>
          <a:stretch>
            <a:fillRect/>
          </a:stretch>
        </p:blipFill>
        <p:spPr>
          <a:xfrm>
            <a:off x="3467100" y="64008"/>
            <a:ext cx="5210556" cy="6669512"/>
          </a:xfrm>
          <a:prstGeom prst="rect">
            <a:avLst/>
          </a:prstGeom>
        </p:spPr>
      </p:pic>
      <p:pic>
        <p:nvPicPr>
          <p:cNvPr id="5" name="Picture 4"/>
          <p:cNvPicPr>
            <a:picLocks noChangeAspect="1"/>
          </p:cNvPicPr>
          <p:nvPr/>
        </p:nvPicPr>
        <p:blipFill>
          <a:blip r:embed="rId5"/>
          <a:stretch>
            <a:fillRect/>
          </a:stretch>
        </p:blipFill>
        <p:spPr>
          <a:xfrm>
            <a:off x="6254230" y="64008"/>
            <a:ext cx="5656143" cy="6681319"/>
          </a:xfrm>
          <a:prstGeom prst="rect">
            <a:avLst/>
          </a:prstGeom>
        </p:spPr>
      </p:pic>
    </p:spTree>
    <p:extLst>
      <p:ext uri="{BB962C8B-B14F-4D97-AF65-F5344CB8AC3E}">
        <p14:creationId xmlns:p14="http://schemas.microsoft.com/office/powerpoint/2010/main" val="1047946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A9A4B-2526-40F5-B5B3-376B65298CF4}"/>
              </a:ext>
            </a:extLst>
          </p:cNvPr>
          <p:cNvSpPr>
            <a:spLocks noGrp="1"/>
          </p:cNvSpPr>
          <p:nvPr>
            <p:ph type="title"/>
          </p:nvPr>
        </p:nvSpPr>
        <p:spPr/>
        <p:txBody>
          <a:bodyPr/>
          <a:lstStyle/>
          <a:p>
            <a:r>
              <a:rPr lang="en-GB" dirty="0"/>
              <a:t>The truth matters</a:t>
            </a:r>
          </a:p>
        </p:txBody>
      </p:sp>
      <p:sp>
        <p:nvSpPr>
          <p:cNvPr id="3" name="Content Placeholder 2">
            <a:extLst>
              <a:ext uri="{FF2B5EF4-FFF2-40B4-BE49-F238E27FC236}">
                <a16:creationId xmlns:a16="http://schemas.microsoft.com/office/drawing/2014/main" id="{0FFF2E15-37DC-46CB-B98C-E0683A1EA33E}"/>
              </a:ext>
            </a:extLst>
          </p:cNvPr>
          <p:cNvSpPr>
            <a:spLocks noGrp="1"/>
          </p:cNvSpPr>
          <p:nvPr>
            <p:ph idx="1"/>
          </p:nvPr>
        </p:nvSpPr>
        <p:spPr>
          <a:xfrm>
            <a:off x="838200" y="1825625"/>
            <a:ext cx="7048697" cy="4351338"/>
          </a:xfrm>
        </p:spPr>
        <p:txBody>
          <a:bodyPr>
            <a:normAutofit lnSpcReduction="10000"/>
          </a:bodyPr>
          <a:lstStyle/>
          <a:p>
            <a:r>
              <a:rPr lang="en-GB" dirty="0"/>
              <a:t>In the 1950s, Senator Joseph McCarthy led a witch hunt of communists in America</a:t>
            </a:r>
          </a:p>
          <a:p>
            <a:r>
              <a:rPr lang="en-GB" dirty="0"/>
              <a:t>Conspiracy-theory led, extremely aggressive, facts came second</a:t>
            </a:r>
          </a:p>
          <a:p>
            <a:r>
              <a:rPr lang="en-GB" dirty="0"/>
              <a:t>Supported by young lawyer Roy Cohn</a:t>
            </a:r>
          </a:p>
          <a:p>
            <a:r>
              <a:rPr lang="en-GB" dirty="0"/>
              <a:t>At the end of McCarthy’s career army lawyer Joseph Welsh said to him, “You’ve done enough. Have you no sense of decency, sir?”</a:t>
            </a:r>
          </a:p>
          <a:p>
            <a:r>
              <a:rPr lang="en-GB" dirty="0"/>
              <a:t>McCarthy’s approval ratings plummeted. He dies 3 years later of alcoholism</a:t>
            </a:r>
          </a:p>
          <a:p>
            <a:endParaRPr lang="en-GB" dirty="0"/>
          </a:p>
        </p:txBody>
      </p:sp>
      <p:pic>
        <p:nvPicPr>
          <p:cNvPr id="5" name="Picture 4">
            <a:extLst>
              <a:ext uri="{FF2B5EF4-FFF2-40B4-BE49-F238E27FC236}">
                <a16:creationId xmlns:a16="http://schemas.microsoft.com/office/drawing/2014/main" id="{79EB62CA-89D3-44C3-9310-C22B751C64C6}"/>
              </a:ext>
            </a:extLst>
          </p:cNvPr>
          <p:cNvPicPr>
            <a:picLocks noChangeAspect="1"/>
          </p:cNvPicPr>
          <p:nvPr/>
        </p:nvPicPr>
        <p:blipFill>
          <a:blip r:embed="rId2"/>
          <a:stretch>
            <a:fillRect/>
          </a:stretch>
        </p:blipFill>
        <p:spPr>
          <a:xfrm>
            <a:off x="7740140" y="2318338"/>
            <a:ext cx="4305103" cy="2221323"/>
          </a:xfrm>
          <a:prstGeom prst="rect">
            <a:avLst/>
          </a:prstGeom>
        </p:spPr>
      </p:pic>
    </p:spTree>
    <p:extLst>
      <p:ext uri="{BB962C8B-B14F-4D97-AF65-F5344CB8AC3E}">
        <p14:creationId xmlns:p14="http://schemas.microsoft.com/office/powerpoint/2010/main" val="1569502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6E2A2-2352-43CC-89F8-5ABD2DA5A975}"/>
              </a:ext>
            </a:extLst>
          </p:cNvPr>
          <p:cNvSpPr>
            <a:spLocks noGrp="1"/>
          </p:cNvSpPr>
          <p:nvPr>
            <p:ph type="title"/>
          </p:nvPr>
        </p:nvSpPr>
        <p:spPr/>
        <p:txBody>
          <a:bodyPr/>
          <a:lstStyle/>
          <a:p>
            <a:r>
              <a:rPr lang="en-GB" dirty="0"/>
              <a:t>The truth matters</a:t>
            </a:r>
          </a:p>
        </p:txBody>
      </p:sp>
      <p:sp>
        <p:nvSpPr>
          <p:cNvPr id="3" name="Content Placeholder 2">
            <a:extLst>
              <a:ext uri="{FF2B5EF4-FFF2-40B4-BE49-F238E27FC236}">
                <a16:creationId xmlns:a16="http://schemas.microsoft.com/office/drawing/2014/main" id="{47BCE388-BD88-4AE0-A6F8-9A6F8483890F}"/>
              </a:ext>
            </a:extLst>
          </p:cNvPr>
          <p:cNvSpPr>
            <a:spLocks noGrp="1"/>
          </p:cNvSpPr>
          <p:nvPr>
            <p:ph idx="1"/>
          </p:nvPr>
        </p:nvSpPr>
        <p:spPr>
          <a:xfrm>
            <a:off x="838200" y="1825625"/>
            <a:ext cx="10515600" cy="2164484"/>
          </a:xfrm>
        </p:spPr>
        <p:txBody>
          <a:bodyPr/>
          <a:lstStyle/>
          <a:p>
            <a:r>
              <a:rPr lang="en-US" dirty="0"/>
              <a:t>McCarthy’s lawyer, Cohn, ended up working as a mentor to Donald Trump in the 1970s</a:t>
            </a:r>
          </a:p>
          <a:p>
            <a:r>
              <a:rPr lang="en-US" dirty="0"/>
              <a:t>We have to do whatever we can to focus on the facts, and perhaps we should share the optimistic view of Davies (2018:302):</a:t>
            </a:r>
          </a:p>
          <a:p>
            <a:endParaRPr lang="en-US" dirty="0"/>
          </a:p>
          <a:p>
            <a:endParaRPr lang="en-GB" dirty="0"/>
          </a:p>
        </p:txBody>
      </p:sp>
      <p:sp>
        <p:nvSpPr>
          <p:cNvPr id="4" name="TextBox 3">
            <a:extLst>
              <a:ext uri="{FF2B5EF4-FFF2-40B4-BE49-F238E27FC236}">
                <a16:creationId xmlns:a16="http://schemas.microsoft.com/office/drawing/2014/main" id="{48162A1D-B5FF-4624-B15D-2D97C9E16372}"/>
              </a:ext>
            </a:extLst>
          </p:cNvPr>
          <p:cNvSpPr txBox="1"/>
          <p:nvPr/>
        </p:nvSpPr>
        <p:spPr>
          <a:xfrm>
            <a:off x="3011055" y="3990109"/>
            <a:ext cx="5514109" cy="1384995"/>
          </a:xfrm>
          <a:prstGeom prst="rect">
            <a:avLst/>
          </a:prstGeom>
          <a:solidFill>
            <a:srgbClr val="FFFF00"/>
          </a:solidFill>
          <a:ln w="57150">
            <a:solidFill>
              <a:schemeClr val="tx1"/>
            </a:solidFill>
          </a:ln>
        </p:spPr>
        <p:txBody>
          <a:bodyPr wrap="square" rtlCol="0">
            <a:spAutoFit/>
          </a:bodyPr>
          <a:lstStyle/>
          <a:p>
            <a:pPr algn="ctr"/>
            <a:r>
              <a:rPr lang="en-GB" sz="2800" dirty="0"/>
              <a:t>“Bullshit can captivate and entrance us for a time, but good sense normally prevails in the end.”</a:t>
            </a:r>
          </a:p>
        </p:txBody>
      </p:sp>
    </p:spTree>
    <p:extLst>
      <p:ext uri="{BB962C8B-B14F-4D97-AF65-F5344CB8AC3E}">
        <p14:creationId xmlns:p14="http://schemas.microsoft.com/office/powerpoint/2010/main" val="30661829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7E5FE-06DF-496B-8694-9D1486F57F2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1A43D7-E9A0-4C97-8EF7-88EB1E8AA2BE}"/>
              </a:ext>
            </a:extLst>
          </p:cNvPr>
          <p:cNvSpPr>
            <a:spLocks noGrp="1"/>
          </p:cNvSpPr>
          <p:nvPr>
            <p:ph idx="1"/>
          </p:nvPr>
        </p:nvSpPr>
        <p:spPr/>
        <p:txBody>
          <a:bodyPr/>
          <a:lstStyle/>
          <a:p>
            <a:r>
              <a:rPr lang="en-GB" dirty="0"/>
              <a:t>ends</a:t>
            </a:r>
          </a:p>
        </p:txBody>
      </p:sp>
    </p:spTree>
    <p:extLst>
      <p:ext uri="{BB962C8B-B14F-4D97-AF65-F5344CB8AC3E}">
        <p14:creationId xmlns:p14="http://schemas.microsoft.com/office/powerpoint/2010/main" val="35163327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0000" lnSpcReduction="20000"/>
          </a:bodyPr>
          <a:lstStyle/>
          <a:p>
            <a:r>
              <a:rPr lang="en-GB" dirty="0"/>
              <a:t>Abrahams, M (2012) Improbable research: why random selection of MPs may be the best, available at </a:t>
            </a:r>
            <a:r>
              <a:rPr lang="en-GB" dirty="0">
                <a:hlinkClick r:id="rId2"/>
              </a:rPr>
              <a:t>https://www.theguardian.com/education/2012/apr/16/improbable-research-politicians-random-selection</a:t>
            </a:r>
            <a:r>
              <a:rPr lang="en-GB" dirty="0"/>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BBC News (2017) </a:t>
            </a:r>
            <a:r>
              <a:rPr kumimoji="0" lang="en-US" sz="2800" b="0" i="0" u="none" strike="noStrike" kern="1200" cap="none" spc="0" normalizeH="0" baseline="0" noProof="0" dirty="0">
                <a:ln>
                  <a:noFill/>
                </a:ln>
                <a:solidFill>
                  <a:prstClr val="black"/>
                </a:solidFill>
                <a:effectLst/>
                <a:uLnTx/>
                <a:uFillTx/>
                <a:latin typeface="Calibri" panose="020F0502020204030204"/>
                <a:ea typeface="+mn-ea"/>
                <a:cs typeface="+mn-cs"/>
              </a:rPr>
              <a:t>US 'fake news' kingpin Paul Horner found dead at 38, available at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http://www.bbc.co.uk/news/world-us-canada-41422827</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a:t>
            </a:r>
            <a:endParaRPr lang="en-GB" dirty="0"/>
          </a:p>
          <a:p>
            <a:r>
              <a:rPr lang="en-GB" dirty="0"/>
              <a:t>Gray, A (2016) The troubling charts that show young people are losing faith in democracy, available at </a:t>
            </a:r>
            <a:r>
              <a:rPr lang="en-GB" dirty="0">
                <a:hlinkClick r:id="rId4"/>
              </a:rPr>
              <a:t>https://www.weforum.org/agenda/2016/12/charts-that-show-young-people-losing-faith-in-democracy/</a:t>
            </a:r>
            <a:r>
              <a:rPr lang="en-GB" dirty="0"/>
              <a:t> </a:t>
            </a:r>
          </a:p>
          <a:p>
            <a:r>
              <a:rPr lang="en-GB" dirty="0" err="1"/>
              <a:t>Heslop</a:t>
            </a:r>
            <a:r>
              <a:rPr lang="en-GB" dirty="0"/>
              <a:t>, D (2016) ‘Political System,’ an article for the Encyclopaedia available at </a:t>
            </a:r>
            <a:r>
              <a:rPr lang="en-GB" dirty="0">
                <a:hlinkClick r:id="rId5"/>
              </a:rPr>
              <a:t>https://www.britannica.com/topic/political-system</a:t>
            </a:r>
            <a:r>
              <a:rPr lang="en-GB" dirty="0"/>
              <a:t> </a:t>
            </a:r>
          </a:p>
          <a:p>
            <a:r>
              <a:rPr lang="en-GB" dirty="0" err="1"/>
              <a:t>Roskin</a:t>
            </a:r>
            <a:r>
              <a:rPr lang="en-GB" dirty="0"/>
              <a:t>, MG (2009) ‘Political Science’, an article for the Encyclopaedia available at </a:t>
            </a:r>
            <a:r>
              <a:rPr lang="en-GB" dirty="0">
                <a:hlinkClick r:id="rId6"/>
              </a:rPr>
              <a:t>https://www.britannica.com/topic/political-science</a:t>
            </a:r>
            <a:r>
              <a:rPr lang="en-GB" dirty="0"/>
              <a:t> </a:t>
            </a:r>
          </a:p>
          <a:p>
            <a:r>
              <a:rPr lang="en-GB" dirty="0"/>
              <a:t>Williams Z, (2016) Our democracy is broken: here’s a utopian idea for fixing it, Guardian online 9</a:t>
            </a:r>
            <a:r>
              <a:rPr lang="en-GB" baseline="30000" dirty="0"/>
              <a:t>th</a:t>
            </a:r>
            <a:r>
              <a:rPr lang="en-GB" dirty="0"/>
              <a:t> January 2017 available at </a:t>
            </a:r>
            <a:r>
              <a:rPr lang="en-GB" dirty="0">
                <a:hlinkClick r:id="rId7"/>
              </a:rPr>
              <a:t>https://www.theguardian.com/commentisfree/2017/jan/09/citizens-juries-democratic-utopia-politics</a:t>
            </a:r>
            <a:r>
              <a:rPr lang="en-GB" dirty="0"/>
              <a:t>, </a:t>
            </a:r>
          </a:p>
        </p:txBody>
      </p:sp>
      <p:sp>
        <p:nvSpPr>
          <p:cNvPr id="5" name="Slide Number Placeholder 4"/>
          <p:cNvSpPr>
            <a:spLocks noGrp="1"/>
          </p:cNvSpPr>
          <p:nvPr>
            <p:ph type="sldNum" sz="quarter" idx="12"/>
          </p:nvPr>
        </p:nvSpPr>
        <p:spPr/>
        <p:txBody>
          <a:bodyPr/>
          <a:lstStyle/>
          <a:p>
            <a:fld id="{C773D650-0307-4A1C-BC82-D45665AF74BA}" type="slidenum">
              <a:rPr lang="en-GB" smtClean="0">
                <a:solidFill>
                  <a:prstClr val="black">
                    <a:tint val="75000"/>
                  </a:prstClr>
                </a:solidFill>
              </a:rPr>
              <a:pPr/>
              <a:t>44</a:t>
            </a:fld>
            <a:endParaRPr lang="en-GB">
              <a:solidFill>
                <a:prstClr val="black">
                  <a:tint val="75000"/>
                </a:prstClr>
              </a:solidFill>
            </a:endParaRPr>
          </a:p>
        </p:txBody>
      </p:sp>
    </p:spTree>
    <p:extLst>
      <p:ext uri="{BB962C8B-B14F-4D97-AF65-F5344CB8AC3E}">
        <p14:creationId xmlns:p14="http://schemas.microsoft.com/office/powerpoint/2010/main" val="5118797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B7F08-D42B-4EFF-9987-123CD99FD14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1766DB-C5F4-4150-B1A3-2BCA9921EA10}"/>
              </a:ext>
            </a:extLst>
          </p:cNvPr>
          <p:cNvSpPr>
            <a:spLocks noGrp="1"/>
          </p:cNvSpPr>
          <p:nvPr>
            <p:ph idx="1"/>
          </p:nvPr>
        </p:nvSpPr>
        <p:spPr/>
        <p:txBody>
          <a:bodyPr/>
          <a:lstStyle/>
          <a:p>
            <a:r>
              <a:rPr lang="en-GB" dirty="0"/>
              <a:t>Hunger Games trailer </a:t>
            </a:r>
            <a:r>
              <a:rPr lang="en-GB" dirty="0">
                <a:hlinkClick r:id="rId2"/>
              </a:rPr>
              <a:t>https://www.youtube.com/watch?v=mfmrPu43DF8</a:t>
            </a:r>
            <a:endParaRPr lang="en-GB" dirty="0"/>
          </a:p>
          <a:p>
            <a:r>
              <a:rPr lang="en-GB" dirty="0"/>
              <a:t>Hunger Games explanation </a:t>
            </a:r>
            <a:r>
              <a:rPr lang="en-GB" dirty="0">
                <a:hlinkClick r:id="rId3"/>
              </a:rPr>
              <a:t>https://www.youtube.com/watch?v=lQUPpvTIuKw</a:t>
            </a:r>
            <a:endParaRPr lang="en-GB" dirty="0"/>
          </a:p>
          <a:p>
            <a:r>
              <a:rPr lang="en-GB" dirty="0"/>
              <a:t>Erin Brokovich </a:t>
            </a:r>
            <a:r>
              <a:rPr lang="en-GB" dirty="0">
                <a:hlinkClick r:id="rId4"/>
              </a:rPr>
              <a:t>https://www.youtube.com/watch?v=jjqUUxIy_yk</a:t>
            </a:r>
            <a:endParaRPr lang="en-GB" dirty="0"/>
          </a:p>
          <a:p>
            <a:endParaRPr lang="en-GB" dirty="0"/>
          </a:p>
        </p:txBody>
      </p:sp>
    </p:spTree>
    <p:extLst>
      <p:ext uri="{BB962C8B-B14F-4D97-AF65-F5344CB8AC3E}">
        <p14:creationId xmlns:p14="http://schemas.microsoft.com/office/powerpoint/2010/main" val="22813756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5C563-B6A0-4538-84AA-3E50BD4D80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1A00BF3-A1D0-48CA-A877-7D17484567A7}"/>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80FE1B72-40A3-4657-8054-036DBEF51E01}"/>
              </a:ext>
            </a:extLst>
          </p:cNvPr>
          <p:cNvPicPr>
            <a:picLocks noChangeAspect="1"/>
          </p:cNvPicPr>
          <p:nvPr/>
        </p:nvPicPr>
        <p:blipFill>
          <a:blip r:embed="rId2"/>
          <a:stretch>
            <a:fillRect/>
          </a:stretch>
        </p:blipFill>
        <p:spPr>
          <a:xfrm>
            <a:off x="3445234" y="0"/>
            <a:ext cx="5301532" cy="6858000"/>
          </a:xfrm>
          <a:prstGeom prst="rect">
            <a:avLst/>
          </a:prstGeom>
        </p:spPr>
      </p:pic>
    </p:spTree>
    <p:extLst>
      <p:ext uri="{BB962C8B-B14F-4D97-AF65-F5344CB8AC3E}">
        <p14:creationId xmlns:p14="http://schemas.microsoft.com/office/powerpoint/2010/main" val="34585347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37A0E-4E3E-450D-8A9D-A9A00568E058}"/>
              </a:ext>
            </a:extLst>
          </p:cNvPr>
          <p:cNvSpPr>
            <a:spLocks noGrp="1"/>
          </p:cNvSpPr>
          <p:nvPr>
            <p:ph type="title"/>
          </p:nvPr>
        </p:nvSpPr>
        <p:spPr/>
        <p:txBody>
          <a:bodyPr/>
          <a:lstStyle/>
          <a:p>
            <a:r>
              <a:rPr lang="en-GB" dirty="0"/>
              <a:t>Film and TV drama</a:t>
            </a:r>
          </a:p>
        </p:txBody>
      </p:sp>
      <p:sp>
        <p:nvSpPr>
          <p:cNvPr id="3" name="Content Placeholder 2">
            <a:extLst>
              <a:ext uri="{FF2B5EF4-FFF2-40B4-BE49-F238E27FC236}">
                <a16:creationId xmlns:a16="http://schemas.microsoft.com/office/drawing/2014/main" id="{B89E7D61-76C2-4D26-91F2-0584E78D590D}"/>
              </a:ext>
            </a:extLst>
          </p:cNvPr>
          <p:cNvSpPr>
            <a:spLocks noGrp="1"/>
          </p:cNvSpPr>
          <p:nvPr>
            <p:ph idx="1"/>
          </p:nvPr>
        </p:nvSpPr>
        <p:spPr/>
        <p:txBody>
          <a:bodyPr/>
          <a:lstStyle/>
          <a:p>
            <a:r>
              <a:rPr lang="en-GB" dirty="0"/>
              <a:t>Heart of Darkness</a:t>
            </a:r>
          </a:p>
          <a:p>
            <a:r>
              <a:rPr lang="en-GB" dirty="0"/>
              <a:t>An Inspector Calls</a:t>
            </a:r>
          </a:p>
          <a:p>
            <a:r>
              <a:rPr lang="en-GB" dirty="0"/>
              <a:t>Metropolis</a:t>
            </a:r>
          </a:p>
          <a:p>
            <a:r>
              <a:rPr lang="en-GB" dirty="0"/>
              <a:t>Running Man</a:t>
            </a:r>
          </a:p>
          <a:p>
            <a:r>
              <a:rPr lang="en-GB" dirty="0"/>
              <a:t>Erin </a:t>
            </a:r>
            <a:r>
              <a:rPr lang="en-GB" dirty="0" err="1"/>
              <a:t>Brokovitch</a:t>
            </a:r>
            <a:r>
              <a:rPr lang="en-GB" dirty="0"/>
              <a:t> </a:t>
            </a:r>
          </a:p>
          <a:p>
            <a:r>
              <a:rPr lang="en-GB" dirty="0"/>
              <a:t>The Hunger Games</a:t>
            </a:r>
          </a:p>
          <a:p>
            <a:r>
              <a:rPr lang="en-GB" dirty="0"/>
              <a:t>The Handmaid’s Tale</a:t>
            </a:r>
          </a:p>
          <a:p>
            <a:endParaRPr lang="en-GB" dirty="0"/>
          </a:p>
        </p:txBody>
      </p:sp>
      <p:pic>
        <p:nvPicPr>
          <p:cNvPr id="5" name="Picture 4">
            <a:extLst>
              <a:ext uri="{FF2B5EF4-FFF2-40B4-BE49-F238E27FC236}">
                <a16:creationId xmlns:a16="http://schemas.microsoft.com/office/drawing/2014/main" id="{6A9FEDBD-154B-413A-A51A-A27C388146CF}"/>
              </a:ext>
            </a:extLst>
          </p:cNvPr>
          <p:cNvPicPr>
            <a:picLocks noChangeAspect="1"/>
          </p:cNvPicPr>
          <p:nvPr/>
        </p:nvPicPr>
        <p:blipFill>
          <a:blip r:embed="rId2"/>
          <a:stretch>
            <a:fillRect/>
          </a:stretch>
        </p:blipFill>
        <p:spPr>
          <a:xfrm>
            <a:off x="5603708" y="1690688"/>
            <a:ext cx="5219700" cy="3476625"/>
          </a:xfrm>
          <a:prstGeom prst="rect">
            <a:avLst/>
          </a:prstGeom>
        </p:spPr>
      </p:pic>
    </p:spTree>
    <p:extLst>
      <p:ext uri="{BB962C8B-B14F-4D97-AF65-F5344CB8AC3E}">
        <p14:creationId xmlns:p14="http://schemas.microsoft.com/office/powerpoint/2010/main" val="13997255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67AE38-0104-4FE4-A3EE-16279D210E6B}"/>
              </a:ext>
            </a:extLst>
          </p:cNvPr>
          <p:cNvSpPr>
            <a:spLocks noGrp="1"/>
          </p:cNvSpPr>
          <p:nvPr>
            <p:ph type="title"/>
          </p:nvPr>
        </p:nvSpPr>
        <p:spPr/>
        <p:txBody>
          <a:bodyPr/>
          <a:lstStyle/>
          <a:p>
            <a:r>
              <a:rPr lang="en-GB" dirty="0"/>
              <a:t>Classics of literature</a:t>
            </a:r>
          </a:p>
        </p:txBody>
      </p:sp>
      <p:pic>
        <p:nvPicPr>
          <p:cNvPr id="8" name="Content Placeholder 7">
            <a:extLst>
              <a:ext uri="{FF2B5EF4-FFF2-40B4-BE49-F238E27FC236}">
                <a16:creationId xmlns:a16="http://schemas.microsoft.com/office/drawing/2014/main" id="{F3078B56-840A-4B70-8FAA-48517E5FD623}"/>
              </a:ext>
            </a:extLst>
          </p:cNvPr>
          <p:cNvPicPr>
            <a:picLocks noGrp="1" noChangeAspect="1"/>
          </p:cNvPicPr>
          <p:nvPr>
            <p:ph sz="half" idx="1"/>
          </p:nvPr>
        </p:nvPicPr>
        <p:blipFill>
          <a:blip r:embed="rId2"/>
          <a:stretch>
            <a:fillRect/>
          </a:stretch>
        </p:blipFill>
        <p:spPr>
          <a:xfrm>
            <a:off x="1463039" y="1458970"/>
            <a:ext cx="3145329" cy="4717993"/>
          </a:xfrm>
        </p:spPr>
      </p:pic>
      <p:pic>
        <p:nvPicPr>
          <p:cNvPr id="10" name="Content Placeholder 9">
            <a:extLst>
              <a:ext uri="{FF2B5EF4-FFF2-40B4-BE49-F238E27FC236}">
                <a16:creationId xmlns:a16="http://schemas.microsoft.com/office/drawing/2014/main" id="{3B6B299B-2564-4DEF-9411-1D0E91F61BBD}"/>
              </a:ext>
            </a:extLst>
          </p:cNvPr>
          <p:cNvPicPr>
            <a:picLocks noGrp="1" noChangeAspect="1"/>
          </p:cNvPicPr>
          <p:nvPr>
            <p:ph sz="half" idx="2"/>
          </p:nvPr>
        </p:nvPicPr>
        <p:blipFill>
          <a:blip r:embed="rId3"/>
          <a:stretch>
            <a:fillRect/>
          </a:stretch>
        </p:blipFill>
        <p:spPr>
          <a:xfrm>
            <a:off x="5977289" y="705444"/>
            <a:ext cx="5615898" cy="5615898"/>
          </a:xfrm>
        </p:spPr>
      </p:pic>
    </p:spTree>
    <p:extLst>
      <p:ext uri="{BB962C8B-B14F-4D97-AF65-F5344CB8AC3E}">
        <p14:creationId xmlns:p14="http://schemas.microsoft.com/office/powerpoint/2010/main" val="32588118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509AF-291B-4FB8-A53A-66AEC11D8433}"/>
              </a:ext>
            </a:extLst>
          </p:cNvPr>
          <p:cNvSpPr>
            <a:spLocks noGrp="1"/>
          </p:cNvSpPr>
          <p:nvPr>
            <p:ph type="title"/>
          </p:nvPr>
        </p:nvSpPr>
        <p:spPr>
          <a:xfrm>
            <a:off x="4965430" y="629268"/>
            <a:ext cx="6586491" cy="1286160"/>
          </a:xfrm>
        </p:spPr>
        <p:txBody>
          <a:bodyPr anchor="b">
            <a:normAutofit fontScale="90000"/>
          </a:bodyPr>
          <a:lstStyle/>
          <a:p>
            <a:r>
              <a:rPr lang="en-GB" dirty="0"/>
              <a:t>Fritz Lang’s Metropolis (1927)</a:t>
            </a:r>
          </a:p>
        </p:txBody>
      </p:sp>
      <p:pic>
        <p:nvPicPr>
          <p:cNvPr id="4" name="Picture 3">
            <a:hlinkClick r:id="rId2"/>
            <a:extLst>
              <a:ext uri="{FF2B5EF4-FFF2-40B4-BE49-F238E27FC236}">
                <a16:creationId xmlns:a16="http://schemas.microsoft.com/office/drawing/2014/main" id="{080E14F0-B16B-49AE-A076-9FB0F2E6761F}"/>
              </a:ext>
            </a:extLst>
          </p:cNvPr>
          <p:cNvPicPr>
            <a:picLocks noChangeAspect="1"/>
          </p:cNvPicPr>
          <p:nvPr/>
        </p:nvPicPr>
        <p:blipFill rotWithShape="1">
          <a:blip r:embed="rId3"/>
          <a:srcRect l="9001" r="874"/>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A88245"/>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DF5BBC-1263-4D15-B7AE-4D559EA3B778}"/>
              </a:ext>
            </a:extLst>
          </p:cNvPr>
          <p:cNvSpPr>
            <a:spLocks noGrp="1"/>
          </p:cNvSpPr>
          <p:nvPr>
            <p:ph idx="1"/>
          </p:nvPr>
        </p:nvSpPr>
        <p:spPr>
          <a:xfrm>
            <a:off x="4965431" y="2438400"/>
            <a:ext cx="6586489" cy="3785419"/>
          </a:xfrm>
        </p:spPr>
        <p:txBody>
          <a:bodyPr>
            <a:normAutofit/>
          </a:bodyPr>
          <a:lstStyle/>
          <a:p>
            <a:r>
              <a:rPr lang="en-GB" dirty="0"/>
              <a:t>Powerful capitalists live in luxurious high-rise towers with the poor workers striving to power the machines and keep the wealthy happy</a:t>
            </a:r>
          </a:p>
          <a:p>
            <a:r>
              <a:rPr lang="en-GB" dirty="0"/>
              <a:t>Miserable existence and revolution</a:t>
            </a:r>
          </a:p>
          <a:p>
            <a:r>
              <a:rPr lang="en-GB" dirty="0"/>
              <a:t>‘The mediator between the head and the hands must be the heart.’</a:t>
            </a:r>
          </a:p>
        </p:txBody>
      </p:sp>
    </p:spTree>
    <p:extLst>
      <p:ext uri="{BB962C8B-B14F-4D97-AF65-F5344CB8AC3E}">
        <p14:creationId xmlns:p14="http://schemas.microsoft.com/office/powerpoint/2010/main" val="2081581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1FC30-679E-4A6B-BCDB-C367419D1743}"/>
              </a:ext>
            </a:extLst>
          </p:cNvPr>
          <p:cNvSpPr>
            <a:spLocks noGrp="1"/>
          </p:cNvSpPr>
          <p:nvPr>
            <p:ph type="title"/>
          </p:nvPr>
        </p:nvSpPr>
        <p:spPr>
          <a:xfrm>
            <a:off x="648929" y="629266"/>
            <a:ext cx="6586491" cy="1676603"/>
          </a:xfrm>
        </p:spPr>
        <p:txBody>
          <a:bodyPr>
            <a:normAutofit/>
          </a:bodyPr>
          <a:lstStyle/>
          <a:p>
            <a:r>
              <a:rPr lang="en-GB" dirty="0"/>
              <a:t>The Running Man (1987)</a:t>
            </a:r>
          </a:p>
        </p:txBody>
      </p:sp>
      <p:sp>
        <p:nvSpPr>
          <p:cNvPr id="3" name="Content Placeholder 2">
            <a:extLst>
              <a:ext uri="{FF2B5EF4-FFF2-40B4-BE49-F238E27FC236}">
                <a16:creationId xmlns:a16="http://schemas.microsoft.com/office/drawing/2014/main" id="{3DDC6B44-4CC7-4D11-9252-07438A5E53F9}"/>
              </a:ext>
            </a:extLst>
          </p:cNvPr>
          <p:cNvSpPr>
            <a:spLocks noGrp="1"/>
          </p:cNvSpPr>
          <p:nvPr>
            <p:ph idx="1"/>
          </p:nvPr>
        </p:nvSpPr>
        <p:spPr>
          <a:xfrm>
            <a:off x="648930" y="2438400"/>
            <a:ext cx="6586489" cy="3785419"/>
          </a:xfrm>
        </p:spPr>
        <p:txBody>
          <a:bodyPr>
            <a:normAutofit/>
          </a:bodyPr>
          <a:lstStyle/>
          <a:p>
            <a:r>
              <a:rPr lang="en-GB" dirty="0"/>
              <a:t>America is a totalitarian state</a:t>
            </a:r>
          </a:p>
          <a:p>
            <a:r>
              <a:rPr lang="en-GB" dirty="0"/>
              <a:t>To meet the popular fascination with reality TV and televised violence a game show is created where trained killers hunt down and murder convicted criminals</a:t>
            </a:r>
          </a:p>
          <a:p>
            <a:r>
              <a:rPr lang="en-GB" dirty="0"/>
              <a:t>Wrongly convicted Arnold Schwarzenegger finds himself on the show</a:t>
            </a:r>
          </a:p>
        </p:txBody>
      </p:sp>
      <p:pic>
        <p:nvPicPr>
          <p:cNvPr id="4" name="Picture 3">
            <a:hlinkClick r:id="rId2"/>
            <a:extLst>
              <a:ext uri="{FF2B5EF4-FFF2-40B4-BE49-F238E27FC236}">
                <a16:creationId xmlns:a16="http://schemas.microsoft.com/office/drawing/2014/main" id="{28B34A68-0CF8-4C30-9465-1DBCA62CA390}"/>
              </a:ext>
            </a:extLst>
          </p:cNvPr>
          <p:cNvPicPr>
            <a:picLocks noChangeAspect="1"/>
          </p:cNvPicPr>
          <p:nvPr/>
        </p:nvPicPr>
        <p:blipFill rotWithShape="1">
          <a:blip r:embed="rId3"/>
          <a:srcRect l="3781"/>
          <a:stretch/>
        </p:blipFill>
        <p:spPr>
          <a:xfrm>
            <a:off x="7556408" y="10"/>
            <a:ext cx="4635591" cy="6857990"/>
          </a:xfrm>
          <a:prstGeom prst="rect">
            <a:avLst/>
          </a:prstGeom>
          <a:effectLst/>
        </p:spPr>
      </p:pic>
    </p:spTree>
    <p:extLst>
      <p:ext uri="{BB962C8B-B14F-4D97-AF65-F5344CB8AC3E}">
        <p14:creationId xmlns:p14="http://schemas.microsoft.com/office/powerpoint/2010/main" val="1366257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38406-3742-4961-BEB9-6AE1F42B7C6C}"/>
              </a:ext>
            </a:extLst>
          </p:cNvPr>
          <p:cNvSpPr>
            <a:spLocks noGrp="1"/>
          </p:cNvSpPr>
          <p:nvPr>
            <p:ph type="title"/>
          </p:nvPr>
        </p:nvSpPr>
        <p:spPr>
          <a:xfrm>
            <a:off x="4965430" y="629268"/>
            <a:ext cx="6586491" cy="1286160"/>
          </a:xfrm>
        </p:spPr>
        <p:txBody>
          <a:bodyPr anchor="b">
            <a:normAutofit/>
          </a:bodyPr>
          <a:lstStyle/>
          <a:p>
            <a:r>
              <a:rPr lang="en-GB" dirty="0"/>
              <a:t>Erin Brokovich</a:t>
            </a:r>
            <a:endParaRPr lang="en-GB"/>
          </a:p>
        </p:txBody>
      </p:sp>
      <p:pic>
        <p:nvPicPr>
          <p:cNvPr id="4" name="Picture 3">
            <a:extLst>
              <a:ext uri="{FF2B5EF4-FFF2-40B4-BE49-F238E27FC236}">
                <a16:creationId xmlns:a16="http://schemas.microsoft.com/office/drawing/2014/main" id="{4BD3DE37-4416-43B9-B8A7-BDC7D8E1DFDC}"/>
              </a:ext>
            </a:extLst>
          </p:cNvPr>
          <p:cNvPicPr>
            <a:picLocks noChangeAspect="1"/>
          </p:cNvPicPr>
          <p:nvPr/>
        </p:nvPicPr>
        <p:blipFill rotWithShape="1">
          <a:blip r:embed="rId2"/>
          <a:srcRect l="4467" r="4803"/>
          <a:stretch/>
        </p:blipFill>
        <p:spPr>
          <a:xfrm>
            <a:off x="20" y="10"/>
            <a:ext cx="4635571" cy="6857990"/>
          </a:xfrm>
          <a:prstGeom prst="rect">
            <a:avLst/>
          </a:prstGeom>
          <a:effectLst/>
        </p:spPr>
      </p:pic>
      <p:cxnSp>
        <p:nvCxnSpPr>
          <p:cNvPr id="14"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77F69"/>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C55EAC-3A51-4C3B-A284-F9C498BF1FF9}"/>
              </a:ext>
            </a:extLst>
          </p:cNvPr>
          <p:cNvSpPr>
            <a:spLocks noGrp="1"/>
          </p:cNvSpPr>
          <p:nvPr>
            <p:ph idx="1"/>
          </p:nvPr>
        </p:nvSpPr>
        <p:spPr>
          <a:xfrm>
            <a:off x="4965431" y="2438400"/>
            <a:ext cx="7145289" cy="4216396"/>
          </a:xfrm>
        </p:spPr>
        <p:txBody>
          <a:bodyPr>
            <a:noAutofit/>
          </a:bodyPr>
          <a:lstStyle/>
          <a:p>
            <a:r>
              <a:rPr lang="en-US" sz="2000" dirty="0"/>
              <a:t>The Pacific Gas and Electric company (PG&amp;E) used chromium 6 to fight corrosion in a water-cooling tower between 1952 and 1966</a:t>
            </a:r>
          </a:p>
          <a:p>
            <a:r>
              <a:rPr lang="en-US" sz="2000" dirty="0"/>
              <a:t>Wastewater from the tower was discharged into unlined ponds and then found its way into the groundwater</a:t>
            </a:r>
          </a:p>
          <a:p>
            <a:r>
              <a:rPr lang="en-US" sz="2000" dirty="0"/>
              <a:t>Chromium 6 contaminated an area of groundwater 8 miles long and 2 miles wide (California Water Boards 2008)</a:t>
            </a:r>
          </a:p>
          <a:p>
            <a:r>
              <a:rPr lang="en-US" sz="2000" dirty="0"/>
              <a:t>EB secured evidence from a wide range of sources to prove what the company had done and won a settlement of $333 million</a:t>
            </a:r>
          </a:p>
          <a:p>
            <a:r>
              <a:rPr lang="en-US" sz="2000" dirty="0"/>
              <a:t>As a struggling mum with few qualification she proved herself to be an incredible asset in this case for the law firm where she worked and most importantly for the hundreds of people affected. She was paid $2.5m of her firm’s $133m share</a:t>
            </a:r>
            <a:endParaRPr lang="en-GB" sz="2000" dirty="0"/>
          </a:p>
        </p:txBody>
      </p:sp>
    </p:spTree>
    <p:extLst>
      <p:ext uri="{BB962C8B-B14F-4D97-AF65-F5344CB8AC3E}">
        <p14:creationId xmlns:p14="http://schemas.microsoft.com/office/powerpoint/2010/main" val="122331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69923-BEA6-4E42-B0E4-8720CFA7F25E}"/>
              </a:ext>
            </a:extLst>
          </p:cNvPr>
          <p:cNvSpPr>
            <a:spLocks noGrp="1"/>
          </p:cNvSpPr>
          <p:nvPr>
            <p:ph type="title"/>
          </p:nvPr>
        </p:nvSpPr>
        <p:spPr>
          <a:xfrm>
            <a:off x="5277329" y="640080"/>
            <a:ext cx="6274590" cy="4018341"/>
          </a:xfrm>
          <a:noFill/>
        </p:spPr>
        <p:txBody>
          <a:bodyPr vert="horz" lIns="91440" tIns="45720" rIns="91440" bIns="45720" rtlCol="0" anchor="b">
            <a:normAutofit/>
          </a:bodyPr>
          <a:lstStyle/>
          <a:p>
            <a:r>
              <a:rPr lang="en-US" sz="6000" dirty="0"/>
              <a:t>Erin </a:t>
            </a:r>
            <a:r>
              <a:rPr lang="en-US" sz="6000" dirty="0" err="1"/>
              <a:t>Brokovich</a:t>
            </a:r>
            <a:r>
              <a:rPr lang="en-US" sz="6000" dirty="0"/>
              <a:t> film</a:t>
            </a:r>
          </a:p>
        </p:txBody>
      </p:sp>
      <p:sp>
        <p:nvSpPr>
          <p:cNvPr id="3" name="Content Placeholder 2">
            <a:extLst>
              <a:ext uri="{FF2B5EF4-FFF2-40B4-BE49-F238E27FC236}">
                <a16:creationId xmlns:a16="http://schemas.microsoft.com/office/drawing/2014/main" id="{62379F1A-BED2-4A5A-BD5E-161096EB9594}"/>
              </a:ext>
            </a:extLst>
          </p:cNvPr>
          <p:cNvSpPr>
            <a:spLocks noGrp="1"/>
          </p:cNvSpPr>
          <p:nvPr>
            <p:ph idx="1"/>
          </p:nvPr>
        </p:nvSpPr>
        <p:spPr>
          <a:xfrm>
            <a:off x="5277329" y="4796852"/>
            <a:ext cx="6274590" cy="1421068"/>
          </a:xfrm>
          <a:noFill/>
        </p:spPr>
        <p:txBody>
          <a:bodyPr vert="horz" lIns="91440" tIns="45720" rIns="91440" bIns="45720" rtlCol="0">
            <a:normAutofit/>
          </a:bodyPr>
          <a:lstStyle/>
          <a:p>
            <a:pPr marL="0" indent="0">
              <a:buNone/>
            </a:pPr>
            <a:r>
              <a:rPr lang="en-US" dirty="0"/>
              <a:t>Julie Roberts won an Oscar, a BAFTA, a Golden Globe and just about everything else as best actress</a:t>
            </a:r>
          </a:p>
        </p:txBody>
      </p:sp>
      <p:pic>
        <p:nvPicPr>
          <p:cNvPr id="4" name="Picture 3">
            <a:extLst>
              <a:ext uri="{FF2B5EF4-FFF2-40B4-BE49-F238E27FC236}">
                <a16:creationId xmlns:a16="http://schemas.microsoft.com/office/drawing/2014/main" id="{5790CB2D-06BB-4C84-99B8-E8D22B27F014}"/>
              </a:ext>
            </a:extLst>
          </p:cNvPr>
          <p:cNvPicPr>
            <a:picLocks noChangeAspect="1"/>
          </p:cNvPicPr>
          <p:nvPr/>
        </p:nvPicPr>
        <p:blipFill rotWithShape="1">
          <a:blip r:embed="rId2"/>
          <a:srcRect r="-1" b="540"/>
          <a:stretch/>
        </p:blipFill>
        <p:spPr>
          <a:xfrm>
            <a:off x="1" y="10"/>
            <a:ext cx="4654296" cy="6857990"/>
          </a:xfrm>
          <a:prstGeom prst="rect">
            <a:avLst/>
          </a:prstGeom>
        </p:spPr>
      </p:pic>
    </p:spTree>
    <p:extLst>
      <p:ext uri="{BB962C8B-B14F-4D97-AF65-F5344CB8AC3E}">
        <p14:creationId xmlns:p14="http://schemas.microsoft.com/office/powerpoint/2010/main" val="152895408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60EBD-729E-4FDB-8FBA-EF969BC94655}"/>
              </a:ext>
            </a:extLst>
          </p:cNvPr>
          <p:cNvSpPr>
            <a:spLocks noGrp="1"/>
          </p:cNvSpPr>
          <p:nvPr>
            <p:ph type="title"/>
          </p:nvPr>
        </p:nvSpPr>
        <p:spPr>
          <a:xfrm>
            <a:off x="648929" y="629266"/>
            <a:ext cx="6586491" cy="1676603"/>
          </a:xfrm>
        </p:spPr>
        <p:txBody>
          <a:bodyPr>
            <a:normAutofit/>
          </a:bodyPr>
          <a:lstStyle/>
          <a:p>
            <a:r>
              <a:rPr lang="en-GB" dirty="0"/>
              <a:t>The Hunger Games (2012)</a:t>
            </a:r>
          </a:p>
        </p:txBody>
      </p:sp>
      <p:sp>
        <p:nvSpPr>
          <p:cNvPr id="3" name="Content Placeholder 2">
            <a:extLst>
              <a:ext uri="{FF2B5EF4-FFF2-40B4-BE49-F238E27FC236}">
                <a16:creationId xmlns:a16="http://schemas.microsoft.com/office/drawing/2014/main" id="{30BB571F-5071-449A-8FF7-F80DEBF0305F}"/>
              </a:ext>
            </a:extLst>
          </p:cNvPr>
          <p:cNvSpPr>
            <a:spLocks noGrp="1"/>
          </p:cNvSpPr>
          <p:nvPr>
            <p:ph idx="1"/>
          </p:nvPr>
        </p:nvSpPr>
        <p:spPr>
          <a:xfrm>
            <a:off x="648930" y="2438400"/>
            <a:ext cx="6586490" cy="4104640"/>
          </a:xfrm>
        </p:spPr>
        <p:txBody>
          <a:bodyPr>
            <a:normAutofit lnSpcReduction="10000"/>
          </a:bodyPr>
          <a:lstStyle/>
          <a:p>
            <a:r>
              <a:rPr lang="en-GB" dirty="0"/>
              <a:t>In a dystopian future, the world has been decimated by climate change and other disasters </a:t>
            </a:r>
          </a:p>
          <a:p>
            <a:r>
              <a:rPr lang="en-GB" dirty="0"/>
              <a:t>America, ‘</a:t>
            </a:r>
            <a:r>
              <a:rPr lang="en-GB" dirty="0" err="1"/>
              <a:t>Panem</a:t>
            </a:r>
            <a:r>
              <a:rPr lang="en-GB" dirty="0"/>
              <a:t>’, is divided into 13 Districts</a:t>
            </a:r>
          </a:p>
          <a:p>
            <a:r>
              <a:rPr lang="en-GB" dirty="0"/>
              <a:t>Following an uprising against the powerful, the Hunger Games are created as a warning to all about just how powerful the wealthy are</a:t>
            </a:r>
          </a:p>
          <a:p>
            <a:r>
              <a:rPr lang="en-GB" dirty="0"/>
              <a:t>Thank goodness for Katniss </a:t>
            </a:r>
            <a:r>
              <a:rPr lang="en-GB" dirty="0" err="1"/>
              <a:t>Everdean</a:t>
            </a:r>
            <a:r>
              <a:rPr lang="en-GB" dirty="0"/>
              <a:t>!</a:t>
            </a:r>
          </a:p>
        </p:txBody>
      </p:sp>
      <p:pic>
        <p:nvPicPr>
          <p:cNvPr id="4" name="Picture 3">
            <a:hlinkClick r:id="rId2"/>
            <a:extLst>
              <a:ext uri="{FF2B5EF4-FFF2-40B4-BE49-F238E27FC236}">
                <a16:creationId xmlns:a16="http://schemas.microsoft.com/office/drawing/2014/main" id="{A250D09C-E14F-4E96-B3DD-8C8802C8B775}"/>
              </a:ext>
            </a:extLst>
          </p:cNvPr>
          <p:cNvPicPr>
            <a:picLocks noChangeAspect="1"/>
          </p:cNvPicPr>
          <p:nvPr/>
        </p:nvPicPr>
        <p:blipFill rotWithShape="1">
          <a:blip r:embed="rId3"/>
          <a:srcRect t="139" r="1" b="1"/>
          <a:stretch/>
        </p:blipFill>
        <p:spPr>
          <a:xfrm>
            <a:off x="7556408" y="10"/>
            <a:ext cx="4635591" cy="6857990"/>
          </a:xfrm>
          <a:prstGeom prst="rect">
            <a:avLst/>
          </a:prstGeom>
          <a:effectLst/>
        </p:spPr>
      </p:pic>
    </p:spTree>
    <p:extLst>
      <p:ext uri="{BB962C8B-B14F-4D97-AF65-F5344CB8AC3E}">
        <p14:creationId xmlns:p14="http://schemas.microsoft.com/office/powerpoint/2010/main" val="1501735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EE011D7-46B5-417A-BAAA-B0A6E190557E}"/>
              </a:ext>
            </a:extLst>
          </p:cNvPr>
          <p:cNvPicPr>
            <a:picLocks noChangeAspect="1"/>
          </p:cNvPicPr>
          <p:nvPr/>
        </p:nvPicPr>
        <p:blipFill rotWithShape="1">
          <a:blip r:embed="rId3"/>
          <a:srcRect t="4081" b="9381"/>
          <a:stretch/>
        </p:blipFill>
        <p:spPr>
          <a:xfrm>
            <a:off x="20" y="10"/>
            <a:ext cx="12191980" cy="6857990"/>
          </a:xfrm>
          <a:prstGeom prst="rect">
            <a:avLst/>
          </a:prstGeom>
        </p:spPr>
      </p:pic>
    </p:spTree>
    <p:extLst>
      <p:ext uri="{BB962C8B-B14F-4D97-AF65-F5344CB8AC3E}">
        <p14:creationId xmlns:p14="http://schemas.microsoft.com/office/powerpoint/2010/main" val="14307679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B79951-F82D-47A4-945B-A3EFF4482019}"/>
              </a:ext>
            </a:extLst>
          </p:cNvPr>
          <p:cNvPicPr>
            <a:picLocks noChangeAspect="1"/>
          </p:cNvPicPr>
          <p:nvPr/>
        </p:nvPicPr>
        <p:blipFill>
          <a:blip r:embed="rId2"/>
          <a:stretch>
            <a:fillRect/>
          </a:stretch>
        </p:blipFill>
        <p:spPr>
          <a:xfrm>
            <a:off x="841702" y="0"/>
            <a:ext cx="10508596" cy="6858000"/>
          </a:xfrm>
          <a:prstGeom prst="rect">
            <a:avLst/>
          </a:prstGeom>
        </p:spPr>
      </p:pic>
    </p:spTree>
    <p:extLst>
      <p:ext uri="{BB962C8B-B14F-4D97-AF65-F5344CB8AC3E}">
        <p14:creationId xmlns:p14="http://schemas.microsoft.com/office/powerpoint/2010/main" val="286074958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9329F5-BEA2-4529-AE0D-2A64CCC5AF2A}"/>
              </a:ext>
            </a:extLst>
          </p:cNvPr>
          <p:cNvSpPr>
            <a:spLocks noGrp="1"/>
          </p:cNvSpPr>
          <p:nvPr>
            <p:ph type="title"/>
          </p:nvPr>
        </p:nvSpPr>
        <p:spPr>
          <a:xfrm>
            <a:off x="863029" y="1012004"/>
            <a:ext cx="3416158" cy="4795408"/>
          </a:xfrm>
        </p:spPr>
        <p:txBody>
          <a:bodyPr>
            <a:normAutofit/>
          </a:bodyPr>
          <a:lstStyle/>
          <a:p>
            <a:r>
              <a:rPr lang="en-GB" dirty="0">
                <a:solidFill>
                  <a:srgbClr val="FFFFFF"/>
                </a:solidFill>
              </a:rPr>
              <a:t>Key themes in The Hunger Games</a:t>
            </a:r>
          </a:p>
        </p:txBody>
      </p:sp>
      <p:graphicFrame>
        <p:nvGraphicFramePr>
          <p:cNvPr id="5" name="Content Placeholder 2">
            <a:extLst>
              <a:ext uri="{FF2B5EF4-FFF2-40B4-BE49-F238E27FC236}">
                <a16:creationId xmlns:a16="http://schemas.microsoft.com/office/drawing/2014/main" id="{F5A9FEA9-B099-4794-9E0D-CFC45EC7F668}"/>
              </a:ext>
            </a:extLst>
          </p:cNvPr>
          <p:cNvGraphicFramePr>
            <a:graphicFrameLocks noGrp="1"/>
          </p:cNvGraphicFramePr>
          <p:nvPr>
            <p:ph idx="1"/>
          </p:nvPr>
        </p:nvGraphicFramePr>
        <p:xfrm>
          <a:off x="5194300" y="213360"/>
          <a:ext cx="6896100" cy="6421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85181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EAF6560C-5C1F-4034-AD5E-7EB11339376C}"/>
                                            </p:graphicEl>
                                          </p:spTgt>
                                        </p:tgtEl>
                                        <p:attrNameLst>
                                          <p:attrName>style.visibility</p:attrName>
                                        </p:attrNameLst>
                                      </p:cBhvr>
                                      <p:to>
                                        <p:strVal val="visible"/>
                                      </p:to>
                                    </p:set>
                                    <p:anim calcmode="lin" valueType="num">
                                      <p:cBhvr additive="base">
                                        <p:cTn id="7" dur="500" fill="hold"/>
                                        <p:tgtEl>
                                          <p:spTgt spid="5">
                                            <p:graphicEl>
                                              <a:dgm id="{EAF6560C-5C1F-4034-AD5E-7EB11339376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EAF6560C-5C1F-4034-AD5E-7EB11339376C}"/>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graphicEl>
                                              <a:dgm id="{0A8355D8-820C-4122-8D7F-591A154731EA}"/>
                                            </p:graphicEl>
                                          </p:spTgt>
                                        </p:tgtEl>
                                        <p:attrNameLst>
                                          <p:attrName>style.visibility</p:attrName>
                                        </p:attrNameLst>
                                      </p:cBhvr>
                                      <p:to>
                                        <p:strVal val="visible"/>
                                      </p:to>
                                    </p:set>
                                    <p:anim calcmode="lin" valueType="num">
                                      <p:cBhvr additive="base">
                                        <p:cTn id="11" dur="500" fill="hold"/>
                                        <p:tgtEl>
                                          <p:spTgt spid="5">
                                            <p:graphicEl>
                                              <a:dgm id="{0A8355D8-820C-4122-8D7F-591A154731EA}"/>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graphicEl>
                                              <a:dgm id="{0A8355D8-820C-4122-8D7F-591A154731EA}"/>
                                            </p:graphic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graphicEl>
                                              <a:dgm id="{31975D11-A5B9-40BC-97B2-D0CF4D6BDE6D}"/>
                                            </p:graphicEl>
                                          </p:spTgt>
                                        </p:tgtEl>
                                        <p:attrNameLst>
                                          <p:attrName>style.visibility</p:attrName>
                                        </p:attrNameLst>
                                      </p:cBhvr>
                                      <p:to>
                                        <p:strVal val="visible"/>
                                      </p:to>
                                    </p:set>
                                    <p:anim calcmode="lin" valueType="num">
                                      <p:cBhvr additive="base">
                                        <p:cTn id="15" dur="500" fill="hold"/>
                                        <p:tgtEl>
                                          <p:spTgt spid="5">
                                            <p:graphicEl>
                                              <a:dgm id="{31975D11-A5B9-40BC-97B2-D0CF4D6BDE6D}"/>
                                            </p:graphic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graphicEl>
                                              <a:dgm id="{31975D11-A5B9-40BC-97B2-D0CF4D6BDE6D}"/>
                                            </p:graphic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graphicEl>
                                              <a:dgm id="{55242F38-3A82-48DB-9D4D-A67F4252A76D}"/>
                                            </p:graphicEl>
                                          </p:spTgt>
                                        </p:tgtEl>
                                        <p:attrNameLst>
                                          <p:attrName>style.visibility</p:attrName>
                                        </p:attrNameLst>
                                      </p:cBhvr>
                                      <p:to>
                                        <p:strVal val="visible"/>
                                      </p:to>
                                    </p:set>
                                    <p:anim calcmode="lin" valueType="num">
                                      <p:cBhvr additive="base">
                                        <p:cTn id="21" dur="500" fill="hold"/>
                                        <p:tgtEl>
                                          <p:spTgt spid="5">
                                            <p:graphicEl>
                                              <a:dgm id="{55242F38-3A82-48DB-9D4D-A67F4252A76D}"/>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graphicEl>
                                              <a:dgm id="{55242F38-3A82-48DB-9D4D-A67F4252A76D}"/>
                                            </p:graphic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5">
                                            <p:graphicEl>
                                              <a:dgm id="{C4D3A832-63FD-4BED-9A07-982C9E779EC2}"/>
                                            </p:graphicEl>
                                          </p:spTgt>
                                        </p:tgtEl>
                                        <p:attrNameLst>
                                          <p:attrName>style.visibility</p:attrName>
                                        </p:attrNameLst>
                                      </p:cBhvr>
                                      <p:to>
                                        <p:strVal val="visible"/>
                                      </p:to>
                                    </p:set>
                                    <p:anim calcmode="lin" valueType="num">
                                      <p:cBhvr additive="base">
                                        <p:cTn id="25" dur="500" fill="hold"/>
                                        <p:tgtEl>
                                          <p:spTgt spid="5">
                                            <p:graphicEl>
                                              <a:dgm id="{C4D3A832-63FD-4BED-9A07-982C9E779EC2}"/>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C4D3A832-63FD-4BED-9A07-982C9E779EC2}"/>
                                            </p:graphic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5">
                                            <p:graphicEl>
                                              <a:dgm id="{EC9FABB7-15CD-47D0-BCDC-111FFA9C4074}"/>
                                            </p:graphicEl>
                                          </p:spTgt>
                                        </p:tgtEl>
                                        <p:attrNameLst>
                                          <p:attrName>style.visibility</p:attrName>
                                        </p:attrNameLst>
                                      </p:cBhvr>
                                      <p:to>
                                        <p:strVal val="visible"/>
                                      </p:to>
                                    </p:set>
                                    <p:anim calcmode="lin" valueType="num">
                                      <p:cBhvr additive="base">
                                        <p:cTn id="29" dur="500" fill="hold"/>
                                        <p:tgtEl>
                                          <p:spTgt spid="5">
                                            <p:graphicEl>
                                              <a:dgm id="{EC9FABB7-15CD-47D0-BCDC-111FFA9C4074}"/>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graphicEl>
                                              <a:dgm id="{EC9FABB7-15CD-47D0-BCDC-111FFA9C4074}"/>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5">
                                            <p:graphicEl>
                                              <a:dgm id="{1855D51C-F7B8-4A91-B1C7-04D3AAD8C18D}"/>
                                            </p:graphicEl>
                                          </p:spTgt>
                                        </p:tgtEl>
                                        <p:attrNameLst>
                                          <p:attrName>style.visibility</p:attrName>
                                        </p:attrNameLst>
                                      </p:cBhvr>
                                      <p:to>
                                        <p:strVal val="visible"/>
                                      </p:to>
                                    </p:set>
                                    <p:anim calcmode="lin" valueType="num">
                                      <p:cBhvr additive="base">
                                        <p:cTn id="35" dur="500" fill="hold"/>
                                        <p:tgtEl>
                                          <p:spTgt spid="5">
                                            <p:graphicEl>
                                              <a:dgm id="{1855D51C-F7B8-4A91-B1C7-04D3AAD8C18D}"/>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5">
                                            <p:graphicEl>
                                              <a:dgm id="{1855D51C-F7B8-4A91-B1C7-04D3AAD8C18D}"/>
                                            </p:graphic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5">
                                            <p:graphicEl>
                                              <a:dgm id="{97A57119-6B46-44B9-BAF6-4AF2893E8ED8}"/>
                                            </p:graphicEl>
                                          </p:spTgt>
                                        </p:tgtEl>
                                        <p:attrNameLst>
                                          <p:attrName>style.visibility</p:attrName>
                                        </p:attrNameLst>
                                      </p:cBhvr>
                                      <p:to>
                                        <p:strVal val="visible"/>
                                      </p:to>
                                    </p:set>
                                    <p:anim calcmode="lin" valueType="num">
                                      <p:cBhvr additive="base">
                                        <p:cTn id="39" dur="500" fill="hold"/>
                                        <p:tgtEl>
                                          <p:spTgt spid="5">
                                            <p:graphicEl>
                                              <a:dgm id="{97A57119-6B46-44B9-BAF6-4AF2893E8ED8}"/>
                                            </p:graphicEl>
                                          </p:spTgt>
                                        </p:tgtEl>
                                        <p:attrNameLst>
                                          <p:attrName>ppt_x</p:attrName>
                                        </p:attrNameLst>
                                      </p:cBhvr>
                                      <p:tavLst>
                                        <p:tav tm="0">
                                          <p:val>
                                            <p:strVal val="#ppt_x"/>
                                          </p:val>
                                        </p:tav>
                                        <p:tav tm="100000">
                                          <p:val>
                                            <p:strVal val="#ppt_x"/>
                                          </p:val>
                                        </p:tav>
                                      </p:tavLst>
                                    </p:anim>
                                    <p:anim calcmode="lin" valueType="num">
                                      <p:cBhvr additive="base">
                                        <p:cTn id="40" dur="500" fill="hold"/>
                                        <p:tgtEl>
                                          <p:spTgt spid="5">
                                            <p:graphicEl>
                                              <a:dgm id="{97A57119-6B46-44B9-BAF6-4AF2893E8ED8}"/>
                                            </p:graphic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5">
                                            <p:graphicEl>
                                              <a:dgm id="{AB86F83C-D4A1-4118-ADD0-45A515568DFC}"/>
                                            </p:graphicEl>
                                          </p:spTgt>
                                        </p:tgtEl>
                                        <p:attrNameLst>
                                          <p:attrName>style.visibility</p:attrName>
                                        </p:attrNameLst>
                                      </p:cBhvr>
                                      <p:to>
                                        <p:strVal val="visible"/>
                                      </p:to>
                                    </p:set>
                                    <p:anim calcmode="lin" valueType="num">
                                      <p:cBhvr additive="base">
                                        <p:cTn id="43" dur="500" fill="hold"/>
                                        <p:tgtEl>
                                          <p:spTgt spid="5">
                                            <p:graphicEl>
                                              <a:dgm id="{AB86F83C-D4A1-4118-ADD0-45A515568DFC}"/>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AB86F83C-D4A1-4118-ADD0-45A515568DFC}"/>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5">
                                            <p:graphicEl>
                                              <a:dgm id="{A170FFA4-08B8-4E8C-AA80-04AC249C70D4}"/>
                                            </p:graphicEl>
                                          </p:spTgt>
                                        </p:tgtEl>
                                        <p:attrNameLst>
                                          <p:attrName>style.visibility</p:attrName>
                                        </p:attrNameLst>
                                      </p:cBhvr>
                                      <p:to>
                                        <p:strVal val="visible"/>
                                      </p:to>
                                    </p:set>
                                    <p:anim calcmode="lin" valueType="num">
                                      <p:cBhvr additive="base">
                                        <p:cTn id="49" dur="500" fill="hold"/>
                                        <p:tgtEl>
                                          <p:spTgt spid="5">
                                            <p:graphicEl>
                                              <a:dgm id="{A170FFA4-08B8-4E8C-AA80-04AC249C70D4}"/>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5">
                                            <p:graphicEl>
                                              <a:dgm id="{A170FFA4-08B8-4E8C-AA80-04AC249C70D4}"/>
                                            </p:graphic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5">
                                            <p:graphicEl>
                                              <a:dgm id="{203060E8-E2A7-4A4D-BE24-9B9F7699AB11}"/>
                                            </p:graphicEl>
                                          </p:spTgt>
                                        </p:tgtEl>
                                        <p:attrNameLst>
                                          <p:attrName>style.visibility</p:attrName>
                                        </p:attrNameLst>
                                      </p:cBhvr>
                                      <p:to>
                                        <p:strVal val="visible"/>
                                      </p:to>
                                    </p:set>
                                    <p:anim calcmode="lin" valueType="num">
                                      <p:cBhvr additive="base">
                                        <p:cTn id="53" dur="500" fill="hold"/>
                                        <p:tgtEl>
                                          <p:spTgt spid="5">
                                            <p:graphicEl>
                                              <a:dgm id="{203060E8-E2A7-4A4D-BE24-9B9F7699AB11}"/>
                                            </p:graphicEl>
                                          </p:spTgt>
                                        </p:tgtEl>
                                        <p:attrNameLst>
                                          <p:attrName>ppt_x</p:attrName>
                                        </p:attrNameLst>
                                      </p:cBhvr>
                                      <p:tavLst>
                                        <p:tav tm="0">
                                          <p:val>
                                            <p:strVal val="#ppt_x"/>
                                          </p:val>
                                        </p:tav>
                                        <p:tav tm="100000">
                                          <p:val>
                                            <p:strVal val="#ppt_x"/>
                                          </p:val>
                                        </p:tav>
                                      </p:tavLst>
                                    </p:anim>
                                    <p:anim calcmode="lin" valueType="num">
                                      <p:cBhvr additive="base">
                                        <p:cTn id="54" dur="500" fill="hold"/>
                                        <p:tgtEl>
                                          <p:spTgt spid="5">
                                            <p:graphicEl>
                                              <a:dgm id="{203060E8-E2A7-4A4D-BE24-9B9F7699AB11}"/>
                                            </p:graphic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5">
                                            <p:graphicEl>
                                              <a:dgm id="{0F2A959E-CE33-4FA4-BD44-91B5DEF52C81}"/>
                                            </p:graphicEl>
                                          </p:spTgt>
                                        </p:tgtEl>
                                        <p:attrNameLst>
                                          <p:attrName>style.visibility</p:attrName>
                                        </p:attrNameLst>
                                      </p:cBhvr>
                                      <p:to>
                                        <p:strVal val="visible"/>
                                      </p:to>
                                    </p:set>
                                    <p:anim calcmode="lin" valueType="num">
                                      <p:cBhvr additive="base">
                                        <p:cTn id="57" dur="500" fill="hold"/>
                                        <p:tgtEl>
                                          <p:spTgt spid="5">
                                            <p:graphicEl>
                                              <a:dgm id="{0F2A959E-CE33-4FA4-BD44-91B5DEF52C81}"/>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5">
                                            <p:graphicEl>
                                              <a:dgm id="{0F2A959E-CE33-4FA4-BD44-91B5DEF52C81}"/>
                                            </p:graphic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5">
                                            <p:graphicEl>
                                              <a:dgm id="{64004BEF-8B77-4F51-B240-4AF01E7EC2F3}"/>
                                            </p:graphicEl>
                                          </p:spTgt>
                                        </p:tgtEl>
                                        <p:attrNameLst>
                                          <p:attrName>style.visibility</p:attrName>
                                        </p:attrNameLst>
                                      </p:cBhvr>
                                      <p:to>
                                        <p:strVal val="visible"/>
                                      </p:to>
                                    </p:set>
                                    <p:anim calcmode="lin" valueType="num">
                                      <p:cBhvr additive="base">
                                        <p:cTn id="63" dur="500" fill="hold"/>
                                        <p:tgtEl>
                                          <p:spTgt spid="5">
                                            <p:graphicEl>
                                              <a:dgm id="{64004BEF-8B77-4F51-B240-4AF01E7EC2F3}"/>
                                            </p:graphicEl>
                                          </p:spTgt>
                                        </p:tgtEl>
                                        <p:attrNameLst>
                                          <p:attrName>ppt_x</p:attrName>
                                        </p:attrNameLst>
                                      </p:cBhvr>
                                      <p:tavLst>
                                        <p:tav tm="0">
                                          <p:val>
                                            <p:strVal val="#ppt_x"/>
                                          </p:val>
                                        </p:tav>
                                        <p:tav tm="100000">
                                          <p:val>
                                            <p:strVal val="#ppt_x"/>
                                          </p:val>
                                        </p:tav>
                                      </p:tavLst>
                                    </p:anim>
                                    <p:anim calcmode="lin" valueType="num">
                                      <p:cBhvr additive="base">
                                        <p:cTn id="64" dur="500" fill="hold"/>
                                        <p:tgtEl>
                                          <p:spTgt spid="5">
                                            <p:graphicEl>
                                              <a:dgm id="{64004BEF-8B77-4F51-B240-4AF01E7EC2F3}"/>
                                            </p:graphicEl>
                                          </p:spTgt>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5">
                                            <p:graphicEl>
                                              <a:dgm id="{1021C9F8-3CED-4491-8317-BF10E9A9983A}"/>
                                            </p:graphicEl>
                                          </p:spTgt>
                                        </p:tgtEl>
                                        <p:attrNameLst>
                                          <p:attrName>style.visibility</p:attrName>
                                        </p:attrNameLst>
                                      </p:cBhvr>
                                      <p:to>
                                        <p:strVal val="visible"/>
                                      </p:to>
                                    </p:set>
                                    <p:anim calcmode="lin" valueType="num">
                                      <p:cBhvr additive="base">
                                        <p:cTn id="67" dur="500" fill="hold"/>
                                        <p:tgtEl>
                                          <p:spTgt spid="5">
                                            <p:graphicEl>
                                              <a:dgm id="{1021C9F8-3CED-4491-8317-BF10E9A9983A}"/>
                                            </p:graphicEl>
                                          </p:spTgt>
                                        </p:tgtEl>
                                        <p:attrNameLst>
                                          <p:attrName>ppt_x</p:attrName>
                                        </p:attrNameLst>
                                      </p:cBhvr>
                                      <p:tavLst>
                                        <p:tav tm="0">
                                          <p:val>
                                            <p:strVal val="#ppt_x"/>
                                          </p:val>
                                        </p:tav>
                                        <p:tav tm="100000">
                                          <p:val>
                                            <p:strVal val="#ppt_x"/>
                                          </p:val>
                                        </p:tav>
                                      </p:tavLst>
                                    </p:anim>
                                    <p:anim calcmode="lin" valueType="num">
                                      <p:cBhvr additive="base">
                                        <p:cTn id="68" dur="500" fill="hold"/>
                                        <p:tgtEl>
                                          <p:spTgt spid="5">
                                            <p:graphicEl>
                                              <a:dgm id="{1021C9F8-3CED-4491-8317-BF10E9A9983A}"/>
                                            </p:graphicEl>
                                          </p:spTgt>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5">
                                            <p:graphicEl>
                                              <a:dgm id="{C42E001B-0CB0-47D8-B148-8083E0A4FF24}"/>
                                            </p:graphicEl>
                                          </p:spTgt>
                                        </p:tgtEl>
                                        <p:attrNameLst>
                                          <p:attrName>style.visibility</p:attrName>
                                        </p:attrNameLst>
                                      </p:cBhvr>
                                      <p:to>
                                        <p:strVal val="visible"/>
                                      </p:to>
                                    </p:set>
                                    <p:anim calcmode="lin" valueType="num">
                                      <p:cBhvr additive="base">
                                        <p:cTn id="71" dur="500" fill="hold"/>
                                        <p:tgtEl>
                                          <p:spTgt spid="5">
                                            <p:graphicEl>
                                              <a:dgm id="{C42E001B-0CB0-47D8-B148-8083E0A4FF24}"/>
                                            </p:graphicEl>
                                          </p:spTgt>
                                        </p:tgtEl>
                                        <p:attrNameLst>
                                          <p:attrName>ppt_x</p:attrName>
                                        </p:attrNameLst>
                                      </p:cBhvr>
                                      <p:tavLst>
                                        <p:tav tm="0">
                                          <p:val>
                                            <p:strVal val="#ppt_x"/>
                                          </p:val>
                                        </p:tav>
                                        <p:tav tm="100000">
                                          <p:val>
                                            <p:strVal val="#ppt_x"/>
                                          </p:val>
                                        </p:tav>
                                      </p:tavLst>
                                    </p:anim>
                                    <p:anim calcmode="lin" valueType="num">
                                      <p:cBhvr additive="base">
                                        <p:cTn id="72" dur="500" fill="hold"/>
                                        <p:tgtEl>
                                          <p:spTgt spid="5">
                                            <p:graphicEl>
                                              <a:dgm id="{C42E001B-0CB0-47D8-B148-8083E0A4FF24}"/>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7.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81483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3A9BC88-3839-4262-BFE6-D153A69C2326}"/>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The Handmaid’s Tale (1985; 2016)</a:t>
            </a:r>
          </a:p>
        </p:txBody>
      </p:sp>
      <p:pic>
        <p:nvPicPr>
          <p:cNvPr id="4" name="Picture 3">
            <a:extLst>
              <a:ext uri="{FF2B5EF4-FFF2-40B4-BE49-F238E27FC236}">
                <a16:creationId xmlns:a16="http://schemas.microsoft.com/office/drawing/2014/main" id="{1DCA62CE-634A-4EA1-BA13-FD1FEB998875}"/>
              </a:ext>
            </a:extLst>
          </p:cNvPr>
          <p:cNvPicPr>
            <a:picLocks noChangeAspect="1"/>
          </p:cNvPicPr>
          <p:nvPr/>
        </p:nvPicPr>
        <p:blipFill rotWithShape="1">
          <a:blip r:embed="rId2"/>
          <a:srcRect r="3337"/>
          <a:stretch/>
        </p:blipFill>
        <p:spPr>
          <a:xfrm>
            <a:off x="327547" y="321733"/>
            <a:ext cx="7058306" cy="4107392"/>
          </a:xfrm>
          <a:prstGeom prst="rect">
            <a:avLst/>
          </a:prstGeom>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28032A7-7AEA-499A-8D6D-F2B8778CDAFA}"/>
              </a:ext>
            </a:extLst>
          </p:cNvPr>
          <p:cNvSpPr>
            <a:spLocks noGrp="1"/>
          </p:cNvSpPr>
          <p:nvPr>
            <p:ph idx="1"/>
          </p:nvPr>
        </p:nvSpPr>
        <p:spPr>
          <a:xfrm>
            <a:off x="8029319" y="917725"/>
            <a:ext cx="3638425" cy="5264000"/>
          </a:xfrm>
        </p:spPr>
        <p:txBody>
          <a:bodyPr anchor="ctr">
            <a:normAutofit/>
          </a:bodyPr>
          <a:lstStyle/>
          <a:p>
            <a:r>
              <a:rPr lang="en-GB" sz="3600" b="1" dirty="0">
                <a:solidFill>
                  <a:srgbClr val="FFFFFF"/>
                </a:solidFill>
              </a:rPr>
              <a:t>Revolution!</a:t>
            </a:r>
          </a:p>
          <a:p>
            <a:r>
              <a:rPr lang="en-GB" dirty="0">
                <a:solidFill>
                  <a:srgbClr val="FFFFFF"/>
                </a:solidFill>
              </a:rPr>
              <a:t>The President and most of Congress are killed by the Sons of Jacob</a:t>
            </a:r>
          </a:p>
          <a:p>
            <a:r>
              <a:rPr lang="en-GB" dirty="0">
                <a:solidFill>
                  <a:srgbClr val="FFFFFF"/>
                </a:solidFill>
              </a:rPr>
              <a:t>USA become the Republic of Gilead</a:t>
            </a:r>
          </a:p>
          <a:p>
            <a:r>
              <a:rPr lang="en-GB" dirty="0">
                <a:solidFill>
                  <a:srgbClr val="FFFFFF"/>
                </a:solidFill>
              </a:rPr>
              <a:t>Constitution suspended, with the media censored and manipulated</a:t>
            </a:r>
          </a:p>
        </p:txBody>
      </p:sp>
    </p:spTree>
    <p:extLst>
      <p:ext uri="{BB962C8B-B14F-4D97-AF65-F5344CB8AC3E}">
        <p14:creationId xmlns:p14="http://schemas.microsoft.com/office/powerpoint/2010/main" val="3459446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show="0">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B673F-1FF5-433E-9363-2767AF44F2E6}"/>
              </a:ext>
            </a:extLst>
          </p:cNvPr>
          <p:cNvSpPr>
            <a:spLocks noGrp="1"/>
          </p:cNvSpPr>
          <p:nvPr>
            <p:ph type="title"/>
          </p:nvPr>
        </p:nvSpPr>
        <p:spPr/>
        <p:txBody>
          <a:bodyPr/>
          <a:lstStyle/>
          <a:p>
            <a:r>
              <a:rPr lang="en-GB" dirty="0">
                <a:solidFill>
                  <a:schemeClr val="bg1"/>
                </a:solidFill>
              </a:rPr>
              <a:t>The Handmaid’s Tale (1985; 2016)</a:t>
            </a:r>
          </a:p>
        </p:txBody>
      </p:sp>
      <p:sp>
        <p:nvSpPr>
          <p:cNvPr id="3" name="Content Placeholder 2">
            <a:extLst>
              <a:ext uri="{FF2B5EF4-FFF2-40B4-BE49-F238E27FC236}">
                <a16:creationId xmlns:a16="http://schemas.microsoft.com/office/drawing/2014/main" id="{5FFB844E-7734-4FA9-ABBD-9D0D1BD71B9D}"/>
              </a:ext>
            </a:extLst>
          </p:cNvPr>
          <p:cNvSpPr>
            <a:spLocks noGrp="1"/>
          </p:cNvSpPr>
          <p:nvPr>
            <p:ph idx="1"/>
          </p:nvPr>
        </p:nvSpPr>
        <p:spPr>
          <a:xfrm>
            <a:off x="838200" y="2028825"/>
            <a:ext cx="10515600" cy="3670011"/>
          </a:xfrm>
          <a:ln w="76200">
            <a:solidFill>
              <a:schemeClr val="tx1"/>
            </a:solidFill>
          </a:ln>
        </p:spPr>
        <p:txBody>
          <a:bodyPr/>
          <a:lstStyle/>
          <a:p>
            <a:r>
              <a:rPr lang="en-GB" dirty="0">
                <a:solidFill>
                  <a:schemeClr val="bg1"/>
                </a:solidFill>
              </a:rPr>
              <a:t>Environmental pollution and STDs have led to declining birth rates and widespread infertility. Infertility is blamed on women</a:t>
            </a:r>
          </a:p>
          <a:p>
            <a:r>
              <a:rPr lang="en-GB" dirty="0">
                <a:solidFill>
                  <a:schemeClr val="bg1"/>
                </a:solidFill>
              </a:rPr>
              <a:t>Fertile women (</a:t>
            </a:r>
            <a:r>
              <a:rPr lang="en-GB" b="1" dirty="0">
                <a:solidFill>
                  <a:schemeClr val="bg1"/>
                </a:solidFill>
              </a:rPr>
              <a:t>Handmaids</a:t>
            </a:r>
            <a:r>
              <a:rPr lang="en-GB" dirty="0">
                <a:solidFill>
                  <a:schemeClr val="bg1"/>
                </a:solidFill>
              </a:rPr>
              <a:t>) are ritually raped by the ruling class of ‘Commanders’ and forced to bear them children</a:t>
            </a:r>
          </a:p>
          <a:p>
            <a:r>
              <a:rPr lang="en-GB" b="1" dirty="0" err="1">
                <a:solidFill>
                  <a:schemeClr val="bg1"/>
                </a:solidFill>
              </a:rPr>
              <a:t>Marthas</a:t>
            </a:r>
            <a:r>
              <a:rPr lang="en-GB" dirty="0">
                <a:solidFill>
                  <a:schemeClr val="bg1"/>
                </a:solidFill>
              </a:rPr>
              <a:t> are house-keepers and cooks; </a:t>
            </a:r>
            <a:r>
              <a:rPr lang="en-GB" b="1" dirty="0">
                <a:solidFill>
                  <a:schemeClr val="bg1"/>
                </a:solidFill>
              </a:rPr>
              <a:t>Commanders</a:t>
            </a:r>
            <a:r>
              <a:rPr lang="en-GB" dirty="0">
                <a:solidFill>
                  <a:schemeClr val="bg1"/>
                </a:solidFill>
              </a:rPr>
              <a:t> have Upper-class wives; </a:t>
            </a:r>
            <a:r>
              <a:rPr lang="en-GB" b="1" dirty="0" err="1">
                <a:solidFill>
                  <a:schemeClr val="bg1"/>
                </a:solidFill>
              </a:rPr>
              <a:t>Econowives</a:t>
            </a:r>
            <a:r>
              <a:rPr lang="en-GB" dirty="0">
                <a:solidFill>
                  <a:schemeClr val="bg1"/>
                </a:solidFill>
              </a:rPr>
              <a:t> are lower class women; </a:t>
            </a:r>
            <a:r>
              <a:rPr lang="en-GB" b="1" dirty="0">
                <a:solidFill>
                  <a:schemeClr val="bg1"/>
                </a:solidFill>
              </a:rPr>
              <a:t>Aunts</a:t>
            </a:r>
            <a:r>
              <a:rPr lang="en-GB" dirty="0">
                <a:solidFill>
                  <a:schemeClr val="bg1"/>
                </a:solidFill>
              </a:rPr>
              <a:t> discipline the Handmaids; </a:t>
            </a:r>
            <a:r>
              <a:rPr lang="en-GB" b="1" dirty="0">
                <a:solidFill>
                  <a:schemeClr val="bg1"/>
                </a:solidFill>
              </a:rPr>
              <a:t>Jezebels</a:t>
            </a:r>
            <a:r>
              <a:rPr lang="en-GB" dirty="0">
                <a:solidFill>
                  <a:schemeClr val="bg1"/>
                </a:solidFill>
              </a:rPr>
              <a:t> are forced into prostitution to meet the needs of the powerful men </a:t>
            </a:r>
          </a:p>
          <a:p>
            <a:pPr marL="0" indent="0">
              <a:buNone/>
            </a:pPr>
            <a:endParaRPr lang="en-GB" dirty="0"/>
          </a:p>
        </p:txBody>
      </p:sp>
    </p:spTree>
    <p:extLst>
      <p:ext uri="{BB962C8B-B14F-4D97-AF65-F5344CB8AC3E}">
        <p14:creationId xmlns:p14="http://schemas.microsoft.com/office/powerpoint/2010/main" val="3833127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B673F-1FF5-433E-9363-2767AF44F2E6}"/>
              </a:ext>
            </a:extLst>
          </p:cNvPr>
          <p:cNvSpPr>
            <a:spLocks noGrp="1"/>
          </p:cNvSpPr>
          <p:nvPr>
            <p:ph type="title"/>
          </p:nvPr>
        </p:nvSpPr>
        <p:spPr/>
        <p:txBody>
          <a:bodyPr/>
          <a:lstStyle/>
          <a:p>
            <a:r>
              <a:rPr lang="en-GB" dirty="0"/>
              <a:t>The Handmaid’s Tale (1985; 2016)</a:t>
            </a:r>
          </a:p>
        </p:txBody>
      </p:sp>
      <p:sp>
        <p:nvSpPr>
          <p:cNvPr id="3" name="Content Placeholder 2">
            <a:extLst>
              <a:ext uri="{FF2B5EF4-FFF2-40B4-BE49-F238E27FC236}">
                <a16:creationId xmlns:a16="http://schemas.microsoft.com/office/drawing/2014/main" id="{5FFB844E-7734-4FA9-ABBD-9D0D1BD71B9D}"/>
              </a:ext>
            </a:extLst>
          </p:cNvPr>
          <p:cNvSpPr>
            <a:spLocks noGrp="1"/>
          </p:cNvSpPr>
          <p:nvPr>
            <p:ph idx="1"/>
          </p:nvPr>
        </p:nvSpPr>
        <p:spPr>
          <a:xfrm>
            <a:off x="690418" y="1921887"/>
            <a:ext cx="4740564" cy="1933055"/>
          </a:xfrm>
        </p:spPr>
        <p:txBody>
          <a:bodyPr/>
          <a:lstStyle/>
          <a:p>
            <a:r>
              <a:rPr lang="en-GB" dirty="0"/>
              <a:t>A society completely dominated by powerful men</a:t>
            </a:r>
          </a:p>
          <a:p>
            <a:r>
              <a:rPr lang="en-GB" dirty="0"/>
              <a:t>Controlled by religious dictatorship</a:t>
            </a:r>
          </a:p>
        </p:txBody>
      </p:sp>
      <p:sp>
        <p:nvSpPr>
          <p:cNvPr id="7" name="TextBox 6">
            <a:extLst>
              <a:ext uri="{FF2B5EF4-FFF2-40B4-BE49-F238E27FC236}">
                <a16:creationId xmlns:a16="http://schemas.microsoft.com/office/drawing/2014/main" id="{4B7C4B2F-ABAC-48A9-8BAD-4BF752071B0D}"/>
              </a:ext>
            </a:extLst>
          </p:cNvPr>
          <p:cNvSpPr txBox="1"/>
          <p:nvPr/>
        </p:nvSpPr>
        <p:spPr>
          <a:xfrm>
            <a:off x="6430098" y="3035849"/>
            <a:ext cx="3552824" cy="584775"/>
          </a:xfrm>
          <a:prstGeom prst="rect">
            <a:avLst/>
          </a:prstGeom>
          <a:solidFill>
            <a:srgbClr val="00B0F0"/>
          </a:solidFill>
          <a:ln w="5715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Commanders</a:t>
            </a:r>
          </a:p>
        </p:txBody>
      </p:sp>
      <p:sp>
        <p:nvSpPr>
          <p:cNvPr id="9" name="TextBox 8">
            <a:extLst>
              <a:ext uri="{FF2B5EF4-FFF2-40B4-BE49-F238E27FC236}">
                <a16:creationId xmlns:a16="http://schemas.microsoft.com/office/drawing/2014/main" id="{D9BBE44B-D4D8-4556-BB0F-1C34237622CA}"/>
              </a:ext>
            </a:extLst>
          </p:cNvPr>
          <p:cNvSpPr txBox="1"/>
          <p:nvPr/>
        </p:nvSpPr>
        <p:spPr>
          <a:xfrm>
            <a:off x="6430098" y="3854942"/>
            <a:ext cx="3552826" cy="584775"/>
          </a:xfrm>
          <a:prstGeom prst="rect">
            <a:avLst/>
          </a:prstGeom>
          <a:solidFill>
            <a:srgbClr val="00B050"/>
          </a:solidFill>
          <a:ln w="5715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Eyes – secret police</a:t>
            </a:r>
          </a:p>
        </p:txBody>
      </p:sp>
      <p:sp>
        <p:nvSpPr>
          <p:cNvPr id="11" name="TextBox 10">
            <a:extLst>
              <a:ext uri="{FF2B5EF4-FFF2-40B4-BE49-F238E27FC236}">
                <a16:creationId xmlns:a16="http://schemas.microsoft.com/office/drawing/2014/main" id="{8FBCA523-49BD-44D1-A6EC-E3853E3CF189}"/>
              </a:ext>
            </a:extLst>
          </p:cNvPr>
          <p:cNvSpPr txBox="1"/>
          <p:nvPr/>
        </p:nvSpPr>
        <p:spPr>
          <a:xfrm>
            <a:off x="6062375" y="4711152"/>
            <a:ext cx="4288273" cy="1077218"/>
          </a:xfrm>
          <a:prstGeom prst="rect">
            <a:avLst/>
          </a:prstGeom>
          <a:solidFill>
            <a:schemeClr val="accent2"/>
          </a:solidFill>
          <a:ln w="5715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Hunters who find those trying to escape</a:t>
            </a:r>
          </a:p>
        </p:txBody>
      </p:sp>
      <p:sp>
        <p:nvSpPr>
          <p:cNvPr id="12" name="TextBox 11">
            <a:extLst>
              <a:ext uri="{FF2B5EF4-FFF2-40B4-BE49-F238E27FC236}">
                <a16:creationId xmlns:a16="http://schemas.microsoft.com/office/drawing/2014/main" id="{D6F7E010-13C0-4D55-8560-697B771C880D}"/>
              </a:ext>
            </a:extLst>
          </p:cNvPr>
          <p:cNvSpPr txBox="1"/>
          <p:nvPr/>
        </p:nvSpPr>
        <p:spPr>
          <a:xfrm>
            <a:off x="5504873" y="1921887"/>
            <a:ext cx="5403273" cy="584775"/>
          </a:xfrm>
          <a:prstGeom prst="rect">
            <a:avLst/>
          </a:prstGeom>
          <a:solidFill>
            <a:schemeClr val="bg2">
              <a:lumMod val="90000"/>
            </a:schemeClr>
          </a:solidFill>
          <a:ln w="5715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Categories of male power</a:t>
            </a:r>
          </a:p>
        </p:txBody>
      </p:sp>
      <p:pic>
        <p:nvPicPr>
          <p:cNvPr id="14" name="Picture 13">
            <a:hlinkClick r:id="rId2"/>
            <a:extLst>
              <a:ext uri="{FF2B5EF4-FFF2-40B4-BE49-F238E27FC236}">
                <a16:creationId xmlns:a16="http://schemas.microsoft.com/office/drawing/2014/main" id="{364AC774-81F0-4E1D-BB84-F3EE678664E0}"/>
              </a:ext>
            </a:extLst>
          </p:cNvPr>
          <p:cNvPicPr>
            <a:picLocks noChangeAspect="1"/>
          </p:cNvPicPr>
          <p:nvPr/>
        </p:nvPicPr>
        <p:blipFill>
          <a:blip r:embed="rId3"/>
          <a:stretch>
            <a:fillRect/>
          </a:stretch>
        </p:blipFill>
        <p:spPr>
          <a:xfrm>
            <a:off x="838200" y="3657782"/>
            <a:ext cx="4288273" cy="3138303"/>
          </a:xfrm>
          <a:prstGeom prst="rect">
            <a:avLst/>
          </a:prstGeom>
        </p:spPr>
      </p:pic>
    </p:spTree>
    <p:extLst>
      <p:ext uri="{BB962C8B-B14F-4D97-AF65-F5344CB8AC3E}">
        <p14:creationId xmlns:p14="http://schemas.microsoft.com/office/powerpoint/2010/main" val="19287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
                                        </p:tgtEl>
                                        <p:attrNameLst>
                                          <p:attrName>style.visibility</p:attrName>
                                        </p:attrNameLst>
                                      </p:cBhvr>
                                      <p:to>
                                        <p:strVal val="visible"/>
                                      </p:to>
                                    </p:set>
                                    <p:anim calcmode="lin" valueType="num">
                                      <p:cBhvr additive="base">
                                        <p:cTn id="25" dur="500" fill="hold"/>
                                        <p:tgtEl>
                                          <p:spTgt spid="12"/>
                                        </p:tgtEl>
                                        <p:attrNameLst>
                                          <p:attrName>ppt_x</p:attrName>
                                        </p:attrNameLst>
                                      </p:cBhvr>
                                      <p:tavLst>
                                        <p:tav tm="0">
                                          <p:val>
                                            <p:strVal val="#ppt_x"/>
                                          </p:val>
                                        </p:tav>
                                        <p:tav tm="100000">
                                          <p:val>
                                            <p:strVal val="#ppt_x"/>
                                          </p:val>
                                        </p:tav>
                                      </p:tavLst>
                                    </p:anim>
                                    <p:anim calcmode="lin" valueType="num">
                                      <p:cBhvr additive="base">
                                        <p:cTn id="26"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 calcmode="lin" valueType="num">
                                      <p:cBhvr additive="base">
                                        <p:cTn id="31" dur="500" fill="hold"/>
                                        <p:tgtEl>
                                          <p:spTgt spid="7"/>
                                        </p:tgtEl>
                                        <p:attrNameLst>
                                          <p:attrName>ppt_x</p:attrName>
                                        </p:attrNameLst>
                                      </p:cBhvr>
                                      <p:tavLst>
                                        <p:tav tm="0">
                                          <p:val>
                                            <p:strVal val="#ppt_x"/>
                                          </p:val>
                                        </p:tav>
                                        <p:tav tm="100000">
                                          <p:val>
                                            <p:strVal val="#ppt_x"/>
                                          </p:val>
                                        </p:tav>
                                      </p:tavLst>
                                    </p:anim>
                                    <p:anim calcmode="lin" valueType="num">
                                      <p:cBhvr additive="base">
                                        <p:cTn id="3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ppt_x"/>
                                          </p:val>
                                        </p:tav>
                                        <p:tav tm="100000">
                                          <p:val>
                                            <p:strVal val="#ppt_x"/>
                                          </p:val>
                                        </p:tav>
                                      </p:tavLst>
                                    </p:anim>
                                    <p:anim calcmode="lin" valueType="num">
                                      <p:cBhvr additive="base">
                                        <p:cTn id="3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P spid="9" grpId="0" animBg="1"/>
      <p:bldP spid="11" grpId="0" animBg="1"/>
      <p:bldP spid="12" grpId="0" animBg="1"/>
    </p:bldLst>
  </p:timing>
</p:sld>
</file>

<file path=ppt/slides/slide6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3CE2F-A4C5-40FD-B7BB-AD0970D2D669}"/>
              </a:ext>
            </a:extLst>
          </p:cNvPr>
          <p:cNvSpPr>
            <a:spLocks noGrp="1"/>
          </p:cNvSpPr>
          <p:nvPr>
            <p:ph type="title"/>
          </p:nvPr>
        </p:nvSpPr>
        <p:spPr>
          <a:xfrm>
            <a:off x="589625" y="169817"/>
            <a:ext cx="4803469" cy="2349448"/>
          </a:xfrm>
        </p:spPr>
        <p:txBody>
          <a:bodyPr>
            <a:normAutofit fontScale="90000"/>
          </a:bodyPr>
          <a:lstStyle/>
          <a:p>
            <a:r>
              <a:rPr lang="en-GB" sz="6000" dirty="0"/>
              <a:t>Cynics and </a:t>
            </a:r>
            <a:r>
              <a:rPr lang="en-GB" sz="6000" dirty="0" err="1"/>
              <a:t>Skeptics</a:t>
            </a:r>
            <a:r>
              <a:rPr lang="en-GB" sz="6000" dirty="0"/>
              <a:t> from ancient Greece</a:t>
            </a:r>
          </a:p>
        </p:txBody>
      </p:sp>
      <p:pic>
        <p:nvPicPr>
          <p:cNvPr id="13" name="Picture 12">
            <a:extLst>
              <a:ext uri="{FF2B5EF4-FFF2-40B4-BE49-F238E27FC236}">
                <a16:creationId xmlns:a16="http://schemas.microsoft.com/office/drawing/2014/main" id="{F043AFEF-8FEE-4025-A856-80F593FD7FF9}"/>
              </a:ext>
            </a:extLst>
          </p:cNvPr>
          <p:cNvPicPr>
            <a:picLocks noChangeAspect="1"/>
          </p:cNvPicPr>
          <p:nvPr/>
        </p:nvPicPr>
        <p:blipFill>
          <a:blip r:embed="rId2"/>
          <a:stretch>
            <a:fillRect/>
          </a:stretch>
        </p:blipFill>
        <p:spPr>
          <a:xfrm>
            <a:off x="272822" y="2726591"/>
            <a:ext cx="5636707" cy="3224289"/>
          </a:xfrm>
          <a:prstGeom prst="rect">
            <a:avLst/>
          </a:prstGeom>
        </p:spPr>
      </p:pic>
      <p:pic>
        <p:nvPicPr>
          <p:cNvPr id="11" name="Picture 10">
            <a:extLst>
              <a:ext uri="{FF2B5EF4-FFF2-40B4-BE49-F238E27FC236}">
                <a16:creationId xmlns:a16="http://schemas.microsoft.com/office/drawing/2014/main" id="{EA580E44-1FD5-46B4-8BF1-2C606681F823}"/>
              </a:ext>
            </a:extLst>
          </p:cNvPr>
          <p:cNvPicPr>
            <a:picLocks noChangeAspect="1"/>
          </p:cNvPicPr>
          <p:nvPr/>
        </p:nvPicPr>
        <p:blipFill>
          <a:blip r:embed="rId3"/>
          <a:stretch>
            <a:fillRect/>
          </a:stretch>
        </p:blipFill>
        <p:spPr>
          <a:xfrm>
            <a:off x="5841214" y="832598"/>
            <a:ext cx="6188029" cy="5755122"/>
          </a:xfrm>
          <a:prstGeom prst="rect">
            <a:avLst/>
          </a:prstGeom>
        </p:spPr>
      </p:pic>
      <p:sp>
        <p:nvSpPr>
          <p:cNvPr id="19" name="TextBox 18">
            <a:extLst>
              <a:ext uri="{FF2B5EF4-FFF2-40B4-BE49-F238E27FC236}">
                <a16:creationId xmlns:a16="http://schemas.microsoft.com/office/drawing/2014/main" id="{A735D74D-AF10-4EA1-9F66-EFB9B5F9EA7B}"/>
              </a:ext>
            </a:extLst>
          </p:cNvPr>
          <p:cNvSpPr txBox="1"/>
          <p:nvPr/>
        </p:nvSpPr>
        <p:spPr>
          <a:xfrm>
            <a:off x="272822" y="6218388"/>
            <a:ext cx="2798852"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https://iep.utm.edu/</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187385906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19914" y="2922182"/>
            <a:ext cx="5674900" cy="1034781"/>
          </a:xfrm>
        </p:spPr>
        <p:txBody>
          <a:bodyPr>
            <a:normAutofit lnSpcReduction="10000"/>
          </a:bodyPr>
          <a:lstStyle/>
          <a:p>
            <a:r>
              <a:rPr lang="en-GB" sz="2400" dirty="0">
                <a:hlinkClick r:id="rId2"/>
              </a:rPr>
              <a:t>Accidental Politicians: How Randomly Selected Legislators Can Improve Parliament Efficiency</a:t>
            </a:r>
            <a:endParaRPr lang="en-GB" sz="2400" dirty="0"/>
          </a:p>
        </p:txBody>
      </p:sp>
      <p:sp>
        <p:nvSpPr>
          <p:cNvPr id="5" name="Slide Number Placeholder 4"/>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773D650-0307-4A1C-BC82-D45665AF74BA}"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A3A82A2B-FD72-48CC-848B-6077114EFF3D}"/>
              </a:ext>
            </a:extLst>
          </p:cNvPr>
          <p:cNvPicPr>
            <a:picLocks noChangeAspect="1"/>
          </p:cNvPicPr>
          <p:nvPr/>
        </p:nvPicPr>
        <p:blipFill>
          <a:blip r:embed="rId3"/>
          <a:stretch>
            <a:fillRect/>
          </a:stretch>
        </p:blipFill>
        <p:spPr>
          <a:xfrm rot="194400">
            <a:off x="6440424" y="648748"/>
            <a:ext cx="5391150" cy="5581650"/>
          </a:xfrm>
          <a:prstGeom prst="rect">
            <a:avLst/>
          </a:prstGeom>
          <a:ln w="38100">
            <a:solidFill>
              <a:schemeClr val="tx1"/>
            </a:solidFill>
          </a:ln>
        </p:spPr>
      </p:pic>
    </p:spTree>
    <p:extLst>
      <p:ext uri="{BB962C8B-B14F-4D97-AF65-F5344CB8AC3E}">
        <p14:creationId xmlns:p14="http://schemas.microsoft.com/office/powerpoint/2010/main" val="2591869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216</TotalTime>
  <Words>1738</Words>
  <Application>Microsoft Office PowerPoint</Application>
  <PresentationFormat>Widescreen</PresentationFormat>
  <Paragraphs>150</Paragraphs>
  <Slides>61</Slides>
  <Notes>1</Notes>
  <HiddenSlides>17</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61</vt:i4>
      </vt:variant>
    </vt:vector>
  </HeadingPairs>
  <TitlesOfParts>
    <vt:vector size="69" baseType="lpstr">
      <vt:lpstr>Helmet</vt:lpstr>
      <vt:lpstr>Arial</vt:lpstr>
      <vt:lpstr>Calibri</vt:lpstr>
      <vt:lpstr>Calibri Light</vt:lpstr>
      <vt:lpstr>Office Theme</vt:lpstr>
      <vt:lpstr>1_Office Theme</vt:lpstr>
      <vt:lpstr>Office Theme</vt:lpstr>
      <vt:lpstr>1_Office Theme</vt:lpstr>
      <vt:lpstr>Fake news? </vt:lpstr>
      <vt:lpstr>Athens, 2,500 years ago </vt:lpstr>
      <vt:lpstr>PowerPoint Presentation</vt:lpstr>
      <vt:lpstr>Popularity and power  Reagan – a former actor and  40th President of the USA</vt:lpstr>
      <vt:lpstr>Popularity and power:  Johnson - Have I Got News for You 1999</vt:lpstr>
      <vt:lpstr>Popularity and power:  President Obama – best selling author</vt:lpstr>
      <vt:lpstr>Popularity and power: President Trump and WWE 2007</vt:lpstr>
      <vt:lpstr>Popularity provides a great platform</vt:lpstr>
      <vt:lpstr>Is fake news malicious?</vt:lpstr>
      <vt:lpstr>Satire?</vt:lpstr>
      <vt:lpstr>PowerPoint Presentation</vt:lpstr>
      <vt:lpstr>PowerPoint Presentation</vt:lpstr>
      <vt:lpstr>Satire?</vt:lpstr>
      <vt:lpstr>There is a difference</vt:lpstr>
      <vt:lpstr>National Enquirer</vt:lpstr>
      <vt:lpstr>National Enquirer</vt:lpstr>
      <vt:lpstr>National Enquirer </vt:lpstr>
      <vt:lpstr>PowerPoint Presentation</vt:lpstr>
      <vt:lpstr>PowerPoint Presentation</vt:lpstr>
      <vt:lpstr>PowerPoint Presentation</vt:lpstr>
      <vt:lpstr>Ridiculous but not politically motivated</vt:lpstr>
      <vt:lpstr>From fake-ish news, to direct corruption</vt:lpstr>
      <vt:lpstr>Owners and shapers</vt:lpstr>
      <vt:lpstr>Giving people what they want?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Be wary of the media</vt:lpstr>
      <vt:lpstr>PowerPoint Presentation</vt:lpstr>
      <vt:lpstr>PowerPoint Presentation</vt:lpstr>
      <vt:lpstr>PowerPoint Presentation</vt:lpstr>
      <vt:lpstr>The truth matters</vt:lpstr>
      <vt:lpstr>The truth matters</vt:lpstr>
      <vt:lpstr>PowerPoint Presentation</vt:lpstr>
      <vt:lpstr>References</vt:lpstr>
      <vt:lpstr>PowerPoint Presentation</vt:lpstr>
      <vt:lpstr>PowerPoint Presentation</vt:lpstr>
      <vt:lpstr>Film and TV drama</vt:lpstr>
      <vt:lpstr>Classics of literature</vt:lpstr>
      <vt:lpstr>Fritz Lang’s Metropolis (1927)</vt:lpstr>
      <vt:lpstr>The Running Man (1987)</vt:lpstr>
      <vt:lpstr>Erin Brokovich</vt:lpstr>
      <vt:lpstr>Erin Brokovich film</vt:lpstr>
      <vt:lpstr>The Hunger Games (2012)</vt:lpstr>
      <vt:lpstr>PowerPoint Presentation</vt:lpstr>
      <vt:lpstr>PowerPoint Presentation</vt:lpstr>
      <vt:lpstr>Key themes in The Hunger Games</vt:lpstr>
      <vt:lpstr>The Handmaid’s Tale (1985; 2016)</vt:lpstr>
      <vt:lpstr>The Handmaid’s Tale (1985; 2016)</vt:lpstr>
      <vt:lpstr>The Handmaid’s Tale (1985; 2016)</vt:lpstr>
      <vt:lpstr>Cynics and Skeptics from ancient Greece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Marxism, the Media, and Fake News</dc:title>
  <dc:creator>Mike Durke</dc:creator>
  <cp:lastModifiedBy>Mike Durke</cp:lastModifiedBy>
  <cp:revision>1</cp:revision>
  <dcterms:created xsi:type="dcterms:W3CDTF">2020-11-20T13:58:21Z</dcterms:created>
  <dcterms:modified xsi:type="dcterms:W3CDTF">2023-03-02T15:56:30Z</dcterms:modified>
</cp:coreProperties>
</file>