
<file path=[Content_Types].xml><?xml version="1.0" encoding="utf-8"?>
<Types xmlns="http://schemas.openxmlformats.org/package/2006/content-types">
  <Default ContentType="application/x-fontdata" Extension="fntdata"/>
  <Default ContentType="application/xml" Extension="xml"/>
  <Default ContentType="image/png" Extension="png"/>
  <Default ContentType="application/vnd.openxmlformats-package.relationships+xml" Extension="rels"/>
  <Override ContentType="application/vnd.openxmlformats-officedocument.presentationml.notesSlide+xml" PartName="/ppt/notesSlides/notesSlide6.xml"/>
  <Override ContentType="application/vnd.openxmlformats-officedocument.presentationml.notesSlide+xml" PartName="/ppt/notesSlides/notesSlide12.xml"/>
  <Override ContentType="application/vnd.openxmlformats-officedocument.presentationml.notesSlide+xml" PartName="/ppt/notesSlides/notesSlide1.xml"/>
  <Override ContentType="application/vnd.openxmlformats-officedocument.presentationml.notesSlide+xml" PartName="/ppt/notesSlides/notesSlide3.xml"/>
  <Override ContentType="application/vnd.openxmlformats-officedocument.presentationml.notesSlide+xml" PartName="/ppt/notesSlides/notesSlide9.xml"/>
  <Override ContentType="application/vnd.openxmlformats-officedocument.presentationml.notesSlide+xml" PartName="/ppt/notesSlides/notesSlide8.xml"/>
  <Override ContentType="application/vnd.openxmlformats-officedocument.presentationml.notesSlide+xml" PartName="/ppt/notesSlides/notesSlide7.xml"/>
  <Override ContentType="application/vnd.openxmlformats-officedocument.presentationml.notesSlide+xml" PartName="/ppt/notesSlides/notesSlide11.xml"/>
  <Override ContentType="application/vnd.openxmlformats-officedocument.presentationml.notesSlide+xml" PartName="/ppt/notesSlides/notesSlide2.xml"/>
  <Override ContentType="application/vnd.openxmlformats-officedocument.presentationml.notesSlide+xml" PartName="/ppt/notesSlides/notesSlide5.xml"/>
  <Override ContentType="application/vnd.openxmlformats-officedocument.presentationml.notesSlide+xml" PartName="/ppt/notesSlides/notesSlide4.xml"/>
  <Override ContentType="application/vnd.openxmlformats-officedocument.presentationml.notesSlide+xml" PartName="/ppt/notesSlides/notesSlide10.xml"/>
  <Override ContentType="application/vnd.openxmlformats-officedocument.presentationml.slideLayout+xml" PartName="/ppt/slideLayouts/slideLayout3.xml"/>
  <Override ContentType="application/vnd.openxmlformats-officedocument.presentationml.slideLayout+xml" PartName="/ppt/slideLayouts/slideLayout4.xml"/>
  <Override ContentType="application/vnd.openxmlformats-officedocument.presentationml.slideLayout+xml" PartName="/ppt/slideLayouts/slideLayout5.xml"/>
  <Override ContentType="application/vnd.openxmlformats-officedocument.presentationml.slideLayout+xml" PartName="/ppt/slideLayouts/slideLayout2.xml"/>
  <Override ContentType="application/vnd.openxmlformats-officedocument.presentationml.slideLayout+xml" PartName="/ppt/slideLayouts/slideLayout11.xml"/>
  <Override ContentType="application/vnd.openxmlformats-officedocument.presentationml.slideLayout+xml" PartName="/ppt/slideLayouts/slideLayout1.xml"/>
  <Override ContentType="application/vnd.openxmlformats-officedocument.presentationml.slideLayout+xml" PartName="/ppt/slideLayouts/slideLayout10.xml"/>
  <Override ContentType="application/vnd.openxmlformats-officedocument.presentationml.slideLayout+xml" PartName="/ppt/slideLayouts/slideLayout7.xml"/>
  <Override ContentType="application/vnd.openxmlformats-officedocument.presentationml.slideLayout+xml" PartName="/ppt/slideLayouts/slideLayout6.xml"/>
  <Override ContentType="application/vnd.openxmlformats-officedocument.presentationml.slideLayout+xml" PartName="/ppt/slideLayouts/slideLayout8.xml"/>
  <Override ContentType="application/vnd.openxmlformats-officedocument.presentationml.slideLayout+xml" PartName="/ppt/slideLayouts/slideLayout9.xml"/>
  <Override ContentType="application/vnd.openxmlformats-officedocument.presentationml.slideMaster+xml" PartName="/ppt/slideMasters/slideMaster1.xml"/>
  <Override ContentType="application/vnd.openxmlformats-officedocument.presentationml.slide+xml" PartName="/ppt/slides/slide12.xml"/>
  <Override ContentType="application/vnd.openxmlformats-officedocument.presentationml.slide+xml" PartName="/ppt/slides/slide4.xml"/>
  <Override ContentType="application/vnd.openxmlformats-officedocument.presentationml.slide+xml" PartName="/ppt/slides/slide11.xml"/>
  <Override ContentType="application/vnd.openxmlformats-officedocument.presentationml.slide+xml" PartName="/ppt/slides/slide1.xml"/>
  <Override ContentType="application/vnd.openxmlformats-officedocument.presentationml.slide+xml" PartName="/ppt/slides/slide10.xml"/>
  <Override ContentType="application/vnd.openxmlformats-officedocument.presentationml.slide+xml" PartName="/ppt/slides/slide2.xml"/>
  <Override ContentType="application/vnd.openxmlformats-officedocument.presentationml.slide+xml" PartName="/ppt/slides/slide3.xml"/>
  <Override ContentType="application/vnd.openxmlformats-officedocument.presentationml.slide+xml" PartName="/ppt/slides/slide6.xml"/>
  <Override ContentType="application/vnd.openxmlformats-officedocument.presentationml.slide+xml" PartName="/ppt/slides/slide9.xml"/>
  <Override ContentType="application/vnd.openxmlformats-officedocument.presentationml.slide+xml" PartName="/ppt/slides/slide5.xml"/>
  <Override ContentType="application/vnd.openxmlformats-officedocument.presentationml.slide+xml" PartName="/ppt/slides/slide8.xml"/>
  <Override ContentType="application/vnd.openxmlformats-officedocument.presentationml.slide+xml" PartName="/ppt/slides/slide7.xml"/>
  <Override ContentType="application/vnd.openxmlformats-officedocument.presentationml.notesMaster+xml" PartName="/ppt/notesMasters/notesMaster1.xml"/>
  <Override ContentType="application/vnd.openxmlformats-officedocument.presentationml.presentation.main+xml" PartName="/ppt/presentation.xml"/>
  <Override ContentType="application/vnd.openxmlformats-officedocument.presentationml.presProps+xml" PartName="/ppt/presProps.xml"/>
  <Override ContentType="application/vnd.openxmlformats-officedocument.theme+xml" PartName="/ppt/theme/theme1.xml"/>
  <Override ContentType="application/vnd.openxmlformats-officedocument.theme+xml" PartName="/ppt/theme/theme2.xml"/>
</Types>
</file>

<file path=_rels/.rels><?xml version="1.0" encoding="UTF-8" standalone="yes"?><Relationships xmlns="http://schemas.openxmlformats.org/package/2006/relationships"><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autoCompressPictures="0" embedTrueTypeFonts="1" strictFirstAndLastChars="0" saveSubsetFonts="1">
  <p:sldMasterIdLst>
    <p:sldMasterId id="2147483659" r:id="rId3"/>
  </p:sldMasterIdLst>
  <p:notesMasterIdLst>
    <p:notesMasterId r:id="rId4"/>
  </p:notesMasterIdLst>
  <p:sldIdLst>
    <p:sldId id="256" r:id="rId5"/>
    <p:sldId id="257" r:id="rId6"/>
    <p:sldId id="258" r:id="rId7"/>
    <p:sldId id="259" r:id="rId8"/>
    <p:sldId id="260" r:id="rId9"/>
    <p:sldId id="261" r:id="rId10"/>
    <p:sldId id="262" r:id="rId11"/>
    <p:sldId id="263" r:id="rId12"/>
    <p:sldId id="264" r:id="rId13"/>
    <p:sldId id="265" r:id="rId14"/>
    <p:sldId id="266" r:id="rId15"/>
    <p:sldId id="267" r:id="rId16"/>
  </p:sldIdLst>
  <p:sldSz cy="5143500" cx="9144000"/>
  <p:notesSz cx="6858000" cy="9144000"/>
  <p:embeddedFontLst>
    <p:embeddedFont>
      <p:font typeface="Economica"/>
      <p:regular r:id="rId17"/>
      <p:bold r:id="rId18"/>
      <p:italic r:id="rId19"/>
      <p:boldItalic r:id="rId20"/>
    </p:embeddedFont>
    <p:embeddedFont>
      <p:font typeface="Amatic SC"/>
      <p:regular r:id="rId21"/>
      <p:bold r:id="rId22"/>
    </p:embeddedFont>
    <p:embeddedFont>
      <p:font typeface="Source Code Pro"/>
      <p:regular r:id="rId23"/>
      <p:bold r:id="rId24"/>
    </p:embeddedFont>
  </p:embeddedFontLst>
  <p:defaultTextStyle>
    <a:defPPr lvl="0" marR="0" rtl="0" algn="l">
      <a:lnSpc>
        <a:spcPct val="100000"/>
      </a:lnSpc>
      <a:spcBef>
        <a:spcPts val="0"/>
      </a:spcBef>
      <a:spcAft>
        <a:spcPts val="0"/>
      </a:spcAft>
    </a:defPPr>
    <a:lvl1pPr lvl="0" marR="0" rtl="0" algn="l">
      <a:lnSpc>
        <a:spcPct val="100000"/>
      </a:lnSpc>
      <a:spcBef>
        <a:spcPts val="0"/>
      </a:spcBef>
      <a:spcAft>
        <a:spcPts val="0"/>
      </a:spcAft>
      <a:buNone/>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None/>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None/>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None/>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None/>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None/>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None/>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None/>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None/>
      <a:defRPr b="0" i="0" sz="1400" u="none" cap="none" strike="noStrike">
        <a:solidFill>
          <a:srgbClr val="000000"/>
        </a:solidFill>
        <a:latin typeface="Arial"/>
        <a:ea typeface="Arial"/>
        <a:cs typeface="Arial"/>
        <a:sym typeface="Arial"/>
      </a:defRPr>
    </a:lvl9pPr>
  </p:defaultTextStyle>
</p:presentation>
</file>

<file path=ppt/presProps.xml><?xml version="1.0" encoding="utf-8"?>
<p:presentationP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file>

<file path=ppt/_rels/presentation.xml.rels><?xml version="1.0" encoding="UTF-8" standalone="yes"?><Relationships xmlns="http://schemas.openxmlformats.org/package/2006/relationships"><Relationship Id="rId20" Type="http://schemas.openxmlformats.org/officeDocument/2006/relationships/font" Target="fonts/Economica-boldItalic.fntdata"/><Relationship Id="rId11" Type="http://schemas.openxmlformats.org/officeDocument/2006/relationships/slide" Target="slides/slide7.xml"/><Relationship Id="rId22" Type="http://schemas.openxmlformats.org/officeDocument/2006/relationships/font" Target="fonts/AmaticSC-bold.fntdata"/><Relationship Id="rId10" Type="http://schemas.openxmlformats.org/officeDocument/2006/relationships/slide" Target="slides/slide6.xml"/><Relationship Id="rId21" Type="http://schemas.openxmlformats.org/officeDocument/2006/relationships/font" Target="fonts/AmaticSC-regular.fntdata"/><Relationship Id="rId13" Type="http://schemas.openxmlformats.org/officeDocument/2006/relationships/slide" Target="slides/slide9.xml"/><Relationship Id="rId24" Type="http://schemas.openxmlformats.org/officeDocument/2006/relationships/font" Target="fonts/SourceCodePro-bold.fntdata"/><Relationship Id="rId12" Type="http://schemas.openxmlformats.org/officeDocument/2006/relationships/slide" Target="slides/slide8.xml"/><Relationship Id="rId23" Type="http://schemas.openxmlformats.org/officeDocument/2006/relationships/font" Target="fonts/SourceCodePro-regular.fntdata"/><Relationship Id="rId1" Type="http://schemas.openxmlformats.org/officeDocument/2006/relationships/theme" Target="theme/theme1.xml"/><Relationship Id="rId2" Type="http://schemas.openxmlformats.org/officeDocument/2006/relationships/presProps" Target="presProps.xml"/><Relationship Id="rId3" Type="http://schemas.openxmlformats.org/officeDocument/2006/relationships/slideMaster" Target="slideMasters/slideMaster1.xml"/><Relationship Id="rId4" Type="http://schemas.openxmlformats.org/officeDocument/2006/relationships/notesMaster" Target="notesMasters/notesMaster1.xml"/><Relationship Id="rId9" Type="http://schemas.openxmlformats.org/officeDocument/2006/relationships/slide" Target="slides/slide5.xml"/><Relationship Id="rId15" Type="http://schemas.openxmlformats.org/officeDocument/2006/relationships/slide" Target="slides/slide11.xml"/><Relationship Id="rId14" Type="http://schemas.openxmlformats.org/officeDocument/2006/relationships/slide" Target="slides/slide10.xml"/><Relationship Id="rId17" Type="http://schemas.openxmlformats.org/officeDocument/2006/relationships/font" Target="fonts/Economica-regular.fntdata"/><Relationship Id="rId16" Type="http://schemas.openxmlformats.org/officeDocument/2006/relationships/slide" Target="slides/slide12.xml"/><Relationship Id="rId5" Type="http://schemas.openxmlformats.org/officeDocument/2006/relationships/slide" Target="slides/slide1.xml"/><Relationship Id="rId19" Type="http://schemas.openxmlformats.org/officeDocument/2006/relationships/font" Target="fonts/Economica-italic.fntdata"/><Relationship Id="rId6" Type="http://schemas.openxmlformats.org/officeDocument/2006/relationships/slide" Target="slides/slide2.xml"/><Relationship Id="rId18" Type="http://schemas.openxmlformats.org/officeDocument/2006/relationships/font" Target="fonts/Economica-bold.fntdata"/><Relationship Id="rId7" Type="http://schemas.openxmlformats.org/officeDocument/2006/relationships/slide" Target="slides/slide3.xml"/><Relationship Id="rId8" Type="http://schemas.openxmlformats.org/officeDocument/2006/relationships/slide" Target="slides/slide4.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spTree>
      <p:nvGrpSpPr>
        <p:cNvPr id="2" name="Shape 2"/>
        <p:cNvGrpSpPr/>
        <p:nvPr/>
      </p:nvGrpSpPr>
      <p:grpSpPr>
        <a:xfrm>
          <a:off x="0" y="0"/>
          <a:ext cx="0" cy="0"/>
          <a:chOff x="0" y="0"/>
          <a:chExt cx="0" cy="0"/>
        </a:xfrm>
      </p:grpSpPr>
      <p:sp>
        <p:nvSpPr>
          <p:cNvPr id="3" name="Shape 3"/>
          <p:cNvSpPr/>
          <p:nvPr>
            <p:ph idx="2" type="sldImg"/>
          </p:nvPr>
        </p:nvSpPr>
        <p:spPr>
          <a:xfrm>
            <a:off x="381300" y="685800"/>
            <a:ext cx="6096075" cy="3429000"/>
          </a:xfrm>
          <a:custGeom>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med" w="med" type="none"/>
            <a:tailEnd len="med" w="med" type="none"/>
          </a:ln>
        </p:spPr>
      </p:sp>
      <p:sp>
        <p:nvSpPr>
          <p:cNvPr id="4" name="Shape 4"/>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lstStyle>
            <a:lvl1pPr indent="-298450" lvl="0" marL="457200">
              <a:spcBef>
                <a:spcPts val="0"/>
              </a:spcBef>
              <a:spcAft>
                <a:spcPts val="0"/>
              </a:spcAft>
              <a:buSzPts val="1100"/>
              <a:buChar char="●"/>
              <a:defRPr sz="1100"/>
            </a:lvl1pPr>
            <a:lvl2pPr indent="-298450" lvl="1" marL="914400">
              <a:spcBef>
                <a:spcPts val="0"/>
              </a:spcBef>
              <a:spcAft>
                <a:spcPts val="0"/>
              </a:spcAft>
              <a:buSzPts val="1100"/>
              <a:buChar char="○"/>
              <a:defRPr sz="1100"/>
            </a:lvl2pPr>
            <a:lvl3pPr indent="-298450" lvl="2" marL="1371600">
              <a:spcBef>
                <a:spcPts val="0"/>
              </a:spcBef>
              <a:spcAft>
                <a:spcPts val="0"/>
              </a:spcAft>
              <a:buSzPts val="1100"/>
              <a:buChar char="■"/>
              <a:defRPr sz="1100"/>
            </a:lvl3pPr>
            <a:lvl4pPr indent="-298450" lvl="3" marL="1828800">
              <a:spcBef>
                <a:spcPts val="0"/>
              </a:spcBef>
              <a:spcAft>
                <a:spcPts val="0"/>
              </a:spcAft>
              <a:buSzPts val="1100"/>
              <a:buChar char="●"/>
              <a:defRPr sz="1100"/>
            </a:lvl4pPr>
            <a:lvl5pPr indent="-298450" lvl="4" marL="2286000">
              <a:spcBef>
                <a:spcPts val="0"/>
              </a:spcBef>
              <a:spcAft>
                <a:spcPts val="0"/>
              </a:spcAft>
              <a:buSzPts val="1100"/>
              <a:buChar char="○"/>
              <a:defRPr sz="1100"/>
            </a:lvl5pPr>
            <a:lvl6pPr indent="-298450" lvl="5" marL="2743200">
              <a:spcBef>
                <a:spcPts val="0"/>
              </a:spcBef>
              <a:spcAft>
                <a:spcPts val="0"/>
              </a:spcAft>
              <a:buSzPts val="1100"/>
              <a:buChar char="■"/>
              <a:defRPr sz="1100"/>
            </a:lvl6pPr>
            <a:lvl7pPr indent="-298450" lvl="6" marL="3200400">
              <a:spcBef>
                <a:spcPts val="0"/>
              </a:spcBef>
              <a:spcAft>
                <a:spcPts val="0"/>
              </a:spcAft>
              <a:buSzPts val="1100"/>
              <a:buChar char="●"/>
              <a:defRPr sz="1100"/>
            </a:lvl7pPr>
            <a:lvl8pPr indent="-298450" lvl="7" marL="3657600">
              <a:spcBef>
                <a:spcPts val="0"/>
              </a:spcBef>
              <a:spcAft>
                <a:spcPts val="0"/>
              </a:spcAft>
              <a:buSzPts val="1100"/>
              <a:buChar char="○"/>
              <a:defRPr sz="1100"/>
            </a:lvl8pPr>
            <a:lvl9pPr indent="-298450" lvl="8" marL="4114800">
              <a:spcBef>
                <a:spcPts val="0"/>
              </a:spcBef>
              <a:spcAft>
                <a:spcPts val="0"/>
              </a:spcAft>
              <a:buSzPts val="1100"/>
              <a:buChar char="■"/>
              <a:defRPr sz="1100"/>
            </a:lvl9pPr>
          </a:lstStyle>
          <a:p/>
        </p:txBody>
      </p:sp>
    </p:spTree>
  </p:cSld>
  <p:clrMap accent1="accent1" accent2="accent2" accent3="accent3" accent4="accent4" accent5="accent5" accent6="accent6" bg1="lt1" bg2="dk2" tx1="dk1" tx2="lt2" folHlink="folHlink" hlink="hlink"/>
</p:notesMaster>
</file>

<file path=ppt/notesSlides/_rels/notesSlide1.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52" name="Shape 52"/>
        <p:cNvGrpSpPr/>
        <p:nvPr/>
      </p:nvGrpSpPr>
      <p:grpSpPr>
        <a:xfrm>
          <a:off x="0" y="0"/>
          <a:ext cx="0" cy="0"/>
          <a:chOff x="0" y="0"/>
          <a:chExt cx="0" cy="0"/>
        </a:xfrm>
      </p:grpSpPr>
      <p:sp>
        <p:nvSpPr>
          <p:cNvPr id="53" name="Shape 53"/>
          <p:cNvSpPr/>
          <p:nvPr>
            <p:ph idx="2" type="sldImg"/>
          </p:nvPr>
        </p:nvSpPr>
        <p:spPr>
          <a:xfrm>
            <a:off x="381300" y="685800"/>
            <a:ext cx="6096075" cy="3429000"/>
          </a:xfrm>
          <a:custGeom>
            <a:pathLst>
              <a:path extrusionOk="0" h="120000" w="120000">
                <a:moveTo>
                  <a:pt x="0" y="0"/>
                </a:moveTo>
                <a:lnTo>
                  <a:pt x="120000" y="0"/>
                </a:lnTo>
                <a:lnTo>
                  <a:pt x="120000" y="120000"/>
                </a:lnTo>
                <a:lnTo>
                  <a:pt x="0" y="120000"/>
                </a:lnTo>
                <a:close/>
              </a:path>
            </a:pathLst>
          </a:custGeom>
        </p:spPr>
      </p:sp>
      <p:sp>
        <p:nvSpPr>
          <p:cNvPr id="54" name="Shape 54"/>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a:spcBef>
                <a:spcPts val="0"/>
              </a:spcBef>
              <a:spcAft>
                <a:spcPts val="0"/>
              </a:spcAft>
              <a:buNone/>
            </a:pPr>
            <a:r>
              <a:t/>
            </a:r>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59" name="Shape 59"/>
        <p:cNvGrpSpPr/>
        <p:nvPr/>
      </p:nvGrpSpPr>
      <p:grpSpPr>
        <a:xfrm>
          <a:off x="0" y="0"/>
          <a:ext cx="0" cy="0"/>
          <a:chOff x="0" y="0"/>
          <a:chExt cx="0" cy="0"/>
        </a:xfrm>
      </p:grpSpPr>
      <p:sp>
        <p:nvSpPr>
          <p:cNvPr id="60" name="Shape 60"/>
          <p:cNvSpPr/>
          <p:nvPr>
            <p:ph idx="2" type="sldImg"/>
          </p:nvPr>
        </p:nvSpPr>
        <p:spPr>
          <a:xfrm>
            <a:off x="381300" y="685800"/>
            <a:ext cx="6096000" cy="3429000"/>
          </a:xfrm>
          <a:custGeom>
            <a:pathLst>
              <a:path extrusionOk="0" h="120000" w="120000">
                <a:moveTo>
                  <a:pt x="0" y="0"/>
                </a:moveTo>
                <a:lnTo>
                  <a:pt x="120000" y="0"/>
                </a:lnTo>
                <a:lnTo>
                  <a:pt x="120000" y="120000"/>
                </a:lnTo>
                <a:lnTo>
                  <a:pt x="0" y="120000"/>
                </a:lnTo>
                <a:close/>
              </a:path>
            </a:pathLst>
          </a:custGeom>
        </p:spPr>
      </p:sp>
      <p:sp>
        <p:nvSpPr>
          <p:cNvPr id="61" name="Shape 61"/>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a:spcBef>
                <a:spcPts val="0"/>
              </a:spcBef>
              <a:spcAft>
                <a:spcPts val="0"/>
              </a:spcAft>
              <a:buNone/>
            </a:pPr>
            <a:r>
              <a:t/>
            </a:r>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65" name="Shape 65"/>
        <p:cNvGrpSpPr/>
        <p:nvPr/>
      </p:nvGrpSpPr>
      <p:grpSpPr>
        <a:xfrm>
          <a:off x="0" y="0"/>
          <a:ext cx="0" cy="0"/>
          <a:chOff x="0" y="0"/>
          <a:chExt cx="0" cy="0"/>
        </a:xfrm>
      </p:grpSpPr>
      <p:sp>
        <p:nvSpPr>
          <p:cNvPr id="66" name="Shape 66"/>
          <p:cNvSpPr/>
          <p:nvPr>
            <p:ph idx="2" type="sldImg"/>
          </p:nvPr>
        </p:nvSpPr>
        <p:spPr>
          <a:xfrm>
            <a:off x="381300" y="685800"/>
            <a:ext cx="6096000" cy="3429000"/>
          </a:xfrm>
          <a:custGeom>
            <a:pathLst>
              <a:path extrusionOk="0" h="120000" w="120000">
                <a:moveTo>
                  <a:pt x="0" y="0"/>
                </a:moveTo>
                <a:lnTo>
                  <a:pt x="120000" y="0"/>
                </a:lnTo>
                <a:lnTo>
                  <a:pt x="120000" y="120000"/>
                </a:lnTo>
                <a:lnTo>
                  <a:pt x="0" y="120000"/>
                </a:lnTo>
                <a:close/>
              </a:path>
            </a:pathLst>
          </a:custGeom>
        </p:spPr>
      </p:sp>
      <p:sp>
        <p:nvSpPr>
          <p:cNvPr id="67" name="Shape 67"/>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a:spcBef>
                <a:spcPts val="0"/>
              </a:spcBef>
              <a:spcAft>
                <a:spcPts val="0"/>
              </a:spcAft>
              <a:buNone/>
            </a:pPr>
            <a:br>
              <a:rPr lang="en-GB" sz="1000"/>
            </a:br>
            <a:r>
              <a:rPr lang="en-GB" sz="1000"/>
              <a:t>Modern Orthodoxy (also known as Centrist Orthodoxy)is a movement that upholds the belief that one can, and should, be a full member of secular society while remaining an observant Jew.</a:t>
            </a:r>
            <a:br>
              <a:rPr lang="en-GB" sz="1000">
                <a:solidFill>
                  <a:schemeClr val="dk2"/>
                </a:solidFill>
                <a:latin typeface="Source Code Pro"/>
                <a:ea typeface="Source Code Pro"/>
                <a:cs typeface="Source Code Pro"/>
                <a:sym typeface="Source Code Pro"/>
              </a:rPr>
            </a:br>
            <a:r>
              <a:rPr lang="en-GB" sz="1000"/>
              <a:t>William B. Helmreich and Reuel Shinnar define Modern Orthodoxy as ‘ a movement that seeks to harmonize the secular and the religious in ways that are compatible with both… it tries to respond to the needs of modern times,but only within the boundaries of halakhah ’ (halakhah meaning the religious laws from the written and oral Torah)</a:t>
            </a:r>
            <a:br>
              <a:rPr lang="en-GB"/>
            </a:br>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71" name="Shape 71"/>
        <p:cNvGrpSpPr/>
        <p:nvPr/>
      </p:nvGrpSpPr>
      <p:grpSpPr>
        <a:xfrm>
          <a:off x="0" y="0"/>
          <a:ext cx="0" cy="0"/>
          <a:chOff x="0" y="0"/>
          <a:chExt cx="0" cy="0"/>
        </a:xfrm>
      </p:grpSpPr>
      <p:sp>
        <p:nvSpPr>
          <p:cNvPr id="72" name="Shape 72"/>
          <p:cNvSpPr/>
          <p:nvPr>
            <p:ph idx="2" type="sldImg"/>
          </p:nvPr>
        </p:nvSpPr>
        <p:spPr>
          <a:xfrm>
            <a:off x="381300" y="685800"/>
            <a:ext cx="6096000" cy="3429000"/>
          </a:xfrm>
          <a:custGeom>
            <a:pathLst>
              <a:path extrusionOk="0" h="120000" w="120000">
                <a:moveTo>
                  <a:pt x="0" y="0"/>
                </a:moveTo>
                <a:lnTo>
                  <a:pt x="120000" y="0"/>
                </a:lnTo>
                <a:lnTo>
                  <a:pt x="120000" y="120000"/>
                </a:lnTo>
                <a:lnTo>
                  <a:pt x="0" y="120000"/>
                </a:lnTo>
                <a:close/>
              </a:path>
            </a:pathLst>
          </a:custGeom>
        </p:spPr>
      </p:sp>
      <p:sp>
        <p:nvSpPr>
          <p:cNvPr id="73" name="Shape 73"/>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a:spcBef>
                <a:spcPts val="0"/>
              </a:spcBef>
              <a:spcAft>
                <a:spcPts val="0"/>
              </a:spcAft>
              <a:buNone/>
            </a:pPr>
            <a:r>
              <a:rPr lang="en-GB" sz="1000"/>
              <a:t>The adjective orthodox means ‘correct belief’ and was a term originally used in Christianity, where it was used to describe faithfulness to the creeds of the early church, and  is indicative of a conservative ritualistic religious view.It was first applied to Judaism  in the late 18th century in response to the introduction of Reform Judaism and was meant as a derogatory term. Samson Raphael Hirsch, wrote the following in 1854 “It was not ‘Orthodox’ Jews who introduced the word ‘orthodox’ into Jewish discussion. It was the modern ‘progressive’ Jews who first applied the name to ‘old’, ‘backward’ Jews as a derogatory term. This name was… resented by ‘old’ Jews. And rightfully so”. Eventually, the term was embraced by these jews because of how often it was used. Jewish Orthodoxy can often be divided into two main categories</a:t>
            </a:r>
            <a:br>
              <a:rPr lang="en-GB" sz="1000"/>
            </a:br>
            <a:r>
              <a:rPr lang="en-GB" sz="1000"/>
              <a:t>Modern Orthodoxy were founded in response to the Jewish Enlightenment (known as the Haskalah) in order to speak out against the new reform Judaism movement, as well as the perceived sterility of the traditional views. Additionally, it was born from the belief that it was possible for them to maintain the Jewish law,  traditions and be exposed to se</a:t>
            </a:r>
            <a:br>
              <a:rPr lang="en-GB" sz="1000"/>
            </a:br>
            <a:endParaRPr sz="1000"/>
          </a:p>
        </p:txBody>
      </p:sp>
    </p:spTree>
  </p:cSld>
  <p:clrMapOvr>
    <a:masterClrMapping/>
  </p:clrMapOvr>
</p:notes>
</file>

<file path=ppt/notesSlides/notesSlide5.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77" name="Shape 77"/>
        <p:cNvGrpSpPr/>
        <p:nvPr/>
      </p:nvGrpSpPr>
      <p:grpSpPr>
        <a:xfrm>
          <a:off x="0" y="0"/>
          <a:ext cx="0" cy="0"/>
          <a:chOff x="0" y="0"/>
          <a:chExt cx="0" cy="0"/>
        </a:xfrm>
      </p:grpSpPr>
      <p:sp>
        <p:nvSpPr>
          <p:cNvPr id="78" name="Shape 78"/>
          <p:cNvSpPr/>
          <p:nvPr>
            <p:ph idx="2" type="sldImg"/>
          </p:nvPr>
        </p:nvSpPr>
        <p:spPr>
          <a:xfrm>
            <a:off x="381300" y="685800"/>
            <a:ext cx="6096000" cy="3429000"/>
          </a:xfrm>
          <a:custGeom>
            <a:pathLst>
              <a:path extrusionOk="0" h="120000" w="120000">
                <a:moveTo>
                  <a:pt x="0" y="0"/>
                </a:moveTo>
                <a:lnTo>
                  <a:pt x="120000" y="0"/>
                </a:lnTo>
                <a:lnTo>
                  <a:pt x="120000" y="120000"/>
                </a:lnTo>
                <a:lnTo>
                  <a:pt x="0" y="120000"/>
                </a:lnTo>
                <a:close/>
              </a:path>
            </a:pathLst>
          </a:custGeom>
        </p:spPr>
      </p:sp>
      <p:sp>
        <p:nvSpPr>
          <p:cNvPr id="79" name="Shape 79"/>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nSpc>
                <a:spcPct val="115000"/>
              </a:lnSpc>
              <a:spcBef>
                <a:spcPts val="0"/>
              </a:spcBef>
              <a:spcAft>
                <a:spcPts val="0"/>
              </a:spcAft>
              <a:buNone/>
            </a:pPr>
            <a:r>
              <a:rPr lang="en-GB"/>
              <a:t>a leading 19th century German Orthodox rabbi,religious thinker, and key opponent of the reform and conservative movements. Hirsch saw his life’s task as being able to show that traditional Judaism was completely compatible with western culture, and that full integration into this culture did not have to compromise one’s observance of the mitzvahs or their beliefs. He often criticized the old, unenlightened traditionalism as well as the new movements, which he deemed essential for a full and successful integration into modern secular society.</a:t>
            </a:r>
            <a:br>
              <a:rPr lang="en-GB"/>
            </a:br>
            <a:r>
              <a:rPr lang="en-GB"/>
              <a:t>He was the first major spokesman for a neo-traditional position,  and developed on the concept of ‘Torah im Derekh’. He interpreted and further developed this concept to argue that the study of the Torah combined with the embracing of the modern society would lead to people becoming ‘ideal jews’.</a:t>
            </a:r>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84" name="Shape 84"/>
        <p:cNvGrpSpPr/>
        <p:nvPr/>
      </p:nvGrpSpPr>
      <p:grpSpPr>
        <a:xfrm>
          <a:off x="0" y="0"/>
          <a:ext cx="0" cy="0"/>
          <a:chOff x="0" y="0"/>
          <a:chExt cx="0" cy="0"/>
        </a:xfrm>
      </p:grpSpPr>
      <p:sp>
        <p:nvSpPr>
          <p:cNvPr id="85" name="Shape 85"/>
          <p:cNvSpPr/>
          <p:nvPr>
            <p:ph idx="2" type="sldImg"/>
          </p:nvPr>
        </p:nvSpPr>
        <p:spPr>
          <a:xfrm>
            <a:off x="381300" y="685800"/>
            <a:ext cx="6096000" cy="3429000"/>
          </a:xfrm>
          <a:custGeom>
            <a:pathLst>
              <a:path extrusionOk="0" h="120000" w="120000">
                <a:moveTo>
                  <a:pt x="0" y="0"/>
                </a:moveTo>
                <a:lnTo>
                  <a:pt x="120000" y="0"/>
                </a:lnTo>
                <a:lnTo>
                  <a:pt x="120000" y="120000"/>
                </a:lnTo>
                <a:lnTo>
                  <a:pt x="0" y="120000"/>
                </a:lnTo>
                <a:close/>
              </a:path>
            </a:pathLst>
          </a:custGeom>
        </p:spPr>
      </p:sp>
      <p:sp>
        <p:nvSpPr>
          <p:cNvPr id="86" name="Shape 86"/>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a:spcBef>
                <a:spcPts val="0"/>
              </a:spcBef>
              <a:spcAft>
                <a:spcPts val="0"/>
              </a:spcAft>
              <a:buNone/>
            </a:pPr>
            <a:r>
              <a:rPr lang="en-GB" sz="900"/>
              <a:t>Modern Orthodox Jews share the majority of their beliefs with their more traditional counterparts.</a:t>
            </a:r>
            <a:r>
              <a:rPr lang="en-GB" sz="900"/>
              <a:t>The main beliefs separating them are as follows:</a:t>
            </a:r>
            <a:br>
              <a:rPr lang="en-GB" sz="900"/>
            </a:br>
            <a:r>
              <a:rPr lang="en-GB" sz="900"/>
              <a:t>- modern orthodox jews recognise the value and importance of secular studies</a:t>
            </a:r>
            <a:br>
              <a:rPr lang="en-GB" sz="900"/>
            </a:br>
            <a:r>
              <a:rPr lang="en-GB" sz="900"/>
              <a:t>- a belief in Zionism, or at the very least, the establishment of the State of Israel as an act of religious significance</a:t>
            </a:r>
            <a:br>
              <a:rPr lang="en-GB" sz="900"/>
            </a:br>
            <a:r>
              <a:rPr lang="en-GB" sz="900"/>
              <a:t>-a commitment to the equality of education for both men and women</a:t>
            </a:r>
            <a:br>
              <a:rPr lang="en-GB" sz="900"/>
            </a:br>
            <a:r>
              <a:rPr lang="en-GB" sz="900"/>
              <a:t>- an acceptance of the importance of being able to financially support oneself and one’s family.</a:t>
            </a:r>
            <a:br>
              <a:rPr lang="en-GB" sz="900"/>
            </a:br>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90" name="Shape 90"/>
        <p:cNvGrpSpPr/>
        <p:nvPr/>
      </p:nvGrpSpPr>
      <p:grpSpPr>
        <a:xfrm>
          <a:off x="0" y="0"/>
          <a:ext cx="0" cy="0"/>
          <a:chOff x="0" y="0"/>
          <a:chExt cx="0" cy="0"/>
        </a:xfrm>
      </p:grpSpPr>
      <p:sp>
        <p:nvSpPr>
          <p:cNvPr id="91" name="Shape 91"/>
          <p:cNvSpPr/>
          <p:nvPr>
            <p:ph idx="2" type="sldImg"/>
          </p:nvPr>
        </p:nvSpPr>
        <p:spPr>
          <a:xfrm>
            <a:off x="381300" y="685800"/>
            <a:ext cx="6096000" cy="3429000"/>
          </a:xfrm>
          <a:custGeom>
            <a:pathLst>
              <a:path extrusionOk="0" h="120000" w="120000">
                <a:moveTo>
                  <a:pt x="0" y="0"/>
                </a:moveTo>
                <a:lnTo>
                  <a:pt x="120000" y="0"/>
                </a:lnTo>
                <a:lnTo>
                  <a:pt x="120000" y="120000"/>
                </a:lnTo>
                <a:lnTo>
                  <a:pt x="0" y="120000"/>
                </a:lnTo>
                <a:close/>
              </a:path>
            </a:pathLst>
          </a:custGeom>
        </p:spPr>
      </p:sp>
      <p:sp>
        <p:nvSpPr>
          <p:cNvPr id="92" name="Shape 92"/>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a:spcBef>
                <a:spcPts val="0"/>
              </a:spcBef>
              <a:spcAft>
                <a:spcPts val="0"/>
              </a:spcAft>
              <a:buNone/>
            </a:pPr>
            <a:r>
              <a:rPr lang="en-GB" sz="1000"/>
              <a:t>Rav Soloveitchik (also respectfully known as the Rav) was born in 1903 in Belarus, and was an orthodox rabbi,Talmudist,  and Modern Jewish Philosopher.</a:t>
            </a:r>
            <a:br>
              <a:rPr lang="en-GB" sz="1000"/>
            </a:br>
            <a:r>
              <a:rPr lang="en-GB" sz="1000"/>
              <a:t> While his work is more popular among the modern orthodox communities in America, his work has had a profound effect on the development of this denomination,as many of the core beliefs of modern orthodoxy can be attributed to him. For example, not only did he support  Zionism, he pioneered Talmudic education for girls</a:t>
            </a:r>
            <a:br>
              <a:rPr lang="en-GB"/>
            </a:br>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97" name="Shape 97"/>
        <p:cNvGrpSpPr/>
        <p:nvPr/>
      </p:nvGrpSpPr>
      <p:grpSpPr>
        <a:xfrm>
          <a:off x="0" y="0"/>
          <a:ext cx="0" cy="0"/>
          <a:chOff x="0" y="0"/>
          <a:chExt cx="0" cy="0"/>
        </a:xfrm>
      </p:grpSpPr>
      <p:sp>
        <p:nvSpPr>
          <p:cNvPr id="98" name="Shape 98"/>
          <p:cNvSpPr/>
          <p:nvPr>
            <p:ph idx="2" type="sldImg"/>
          </p:nvPr>
        </p:nvSpPr>
        <p:spPr>
          <a:xfrm>
            <a:off x="381300" y="685800"/>
            <a:ext cx="6096000" cy="3429000"/>
          </a:xfrm>
          <a:custGeom>
            <a:pathLst>
              <a:path extrusionOk="0" h="120000" w="120000">
                <a:moveTo>
                  <a:pt x="0" y="0"/>
                </a:moveTo>
                <a:lnTo>
                  <a:pt x="120000" y="0"/>
                </a:lnTo>
                <a:lnTo>
                  <a:pt x="120000" y="120000"/>
                </a:lnTo>
                <a:lnTo>
                  <a:pt x="0" y="120000"/>
                </a:lnTo>
                <a:close/>
              </a:path>
            </a:pathLst>
          </a:custGeom>
        </p:spPr>
      </p:sp>
      <p:sp>
        <p:nvSpPr>
          <p:cNvPr id="99" name="Shape 99"/>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a:spcBef>
                <a:spcPts val="0"/>
              </a:spcBef>
              <a:spcAft>
                <a:spcPts val="0"/>
              </a:spcAft>
              <a:buNone/>
            </a:pPr>
            <a:r>
              <a:rPr lang="en-GB" sz="1000">
                <a:solidFill>
                  <a:schemeClr val="dk1"/>
                </a:solidFill>
              </a:rPr>
              <a:t>Modern Orthodox Judaism faces many challenges in the 21st century.</a:t>
            </a:r>
            <a:br>
              <a:rPr lang="en-GB" sz="1000">
                <a:solidFill>
                  <a:schemeClr val="dk1"/>
                </a:solidFill>
              </a:rPr>
            </a:br>
            <a:r>
              <a:rPr lang="en-GB" sz="1000">
                <a:solidFill>
                  <a:schemeClr val="dk1"/>
                </a:solidFill>
              </a:rPr>
              <a:t>So, as previously mentioned, the Orthodox world can generally be divided into two categories, Haredi (or Ultra-Orthodox) and Modern Orthodox. However, in recent years, the line between haredi and modern orthodox has blurred. This is due to the fact that many modern orthodox Jews are becoming increasingly strict in their adherence to Jewish law, and often express a growing sense of alienation from the larger, secular culture. Scholars have referred to this trend as the ‘Haredization’ of  Orthodoxy.</a:t>
            </a:r>
            <a:br>
              <a:rPr lang="en-GB" sz="1000">
                <a:solidFill>
                  <a:schemeClr val="dk1"/>
                </a:solidFill>
              </a:rPr>
            </a:br>
            <a:br>
              <a:rPr lang="en-GB" sz="1000">
                <a:solidFill>
                  <a:schemeClr val="dk1"/>
                </a:solidFill>
              </a:rPr>
            </a:br>
            <a:r>
              <a:rPr lang="en-GB" sz="1000">
                <a:solidFill>
                  <a:schemeClr val="dk1"/>
                </a:solidFill>
                <a:highlight>
                  <a:srgbClr val="FFFFFF"/>
                </a:highlight>
              </a:rPr>
              <a:t>However, there have been some efforts to combat this haredization of modern orthodoxy. </a:t>
            </a:r>
            <a:br>
              <a:rPr lang="en-GB" sz="1000">
                <a:solidFill>
                  <a:schemeClr val="dk1"/>
                </a:solidFill>
                <a:highlight>
                  <a:srgbClr val="FFFFFF"/>
                </a:highlight>
              </a:rPr>
            </a:br>
            <a:r>
              <a:rPr lang="en-GB" sz="1000">
                <a:solidFill>
                  <a:schemeClr val="dk1"/>
                </a:solidFill>
                <a:highlight>
                  <a:srgbClr val="FFFFFF"/>
                </a:highlight>
              </a:rPr>
              <a:t>the </a:t>
            </a:r>
            <a:r>
              <a:rPr i="1" lang="en-GB" sz="1000">
                <a:solidFill>
                  <a:schemeClr val="dk1"/>
                </a:solidFill>
                <a:highlight>
                  <a:srgbClr val="FFFFFF"/>
                </a:highlight>
              </a:rPr>
              <a:t>Ne’emanei Torah vaAvodah</a:t>
            </a:r>
            <a:r>
              <a:rPr lang="en-GB" sz="1000">
                <a:solidFill>
                  <a:schemeClr val="dk1"/>
                </a:solidFill>
                <a:highlight>
                  <a:srgbClr val="FFFFFF"/>
                </a:highlight>
              </a:rPr>
              <a:t> (NTA) organization is a Religious Zionist non-political organization founded in 1978 as a reaction to the “haredization” of Their website states that they are: </a:t>
            </a:r>
            <a:br>
              <a:rPr lang="en-GB" sz="1000">
                <a:solidFill>
                  <a:schemeClr val="dk1"/>
                </a:solidFill>
                <a:highlight>
                  <a:srgbClr val="FFFFFF"/>
                </a:highlight>
              </a:rPr>
            </a:br>
            <a:r>
              <a:rPr lang="en-GB" sz="1000">
                <a:solidFill>
                  <a:schemeClr val="dk1"/>
                </a:solidFill>
              </a:rPr>
              <a:t>    “</a:t>
            </a:r>
            <a:r>
              <a:rPr i="1" lang="en-GB" sz="1000">
                <a:solidFill>
                  <a:schemeClr val="dk1"/>
                </a:solidFill>
                <a:highlight>
                  <a:srgbClr val="FFFFFF"/>
                </a:highlight>
              </a:rPr>
              <a:t>highly committed to strengthening and restoring the foundations of religious Zionism. NTA promotes tolerance,</a:t>
            </a:r>
            <a:br>
              <a:rPr i="1" lang="en-GB" sz="1000">
                <a:solidFill>
                  <a:schemeClr val="dk1"/>
                </a:solidFill>
                <a:highlight>
                  <a:srgbClr val="FFFFFF"/>
                </a:highlight>
              </a:rPr>
            </a:br>
            <a:r>
              <a:rPr i="1" lang="en-GB" sz="1000">
                <a:solidFill>
                  <a:schemeClr val="dk1"/>
                </a:solidFill>
                <a:highlight>
                  <a:srgbClr val="FFFFFF"/>
                </a:highlight>
              </a:rPr>
              <a:t>                   equality, and social justice… our organization focuses on education and advocacy for modification and improvement</a:t>
            </a:r>
            <a:br>
              <a:rPr i="1" lang="en-GB" sz="1000">
                <a:solidFill>
                  <a:schemeClr val="dk1"/>
                </a:solidFill>
                <a:highlight>
                  <a:srgbClr val="FFFFFF"/>
                </a:highlight>
              </a:rPr>
            </a:br>
            <a:r>
              <a:rPr i="1" lang="en-GB" sz="1000">
                <a:solidFill>
                  <a:schemeClr val="dk1"/>
                </a:solidFill>
                <a:highlight>
                  <a:srgbClr val="FFFFFF"/>
                </a:highlight>
              </a:rPr>
              <a:t>                   of the religious public services offered</a:t>
            </a:r>
            <a:r>
              <a:rPr lang="en-GB" sz="1000">
                <a:solidFill>
                  <a:schemeClr val="dk1"/>
                </a:solidFill>
                <a:highlight>
                  <a:srgbClr val="FFFFFF"/>
                </a:highlight>
              </a:rPr>
              <a:t>”</a:t>
            </a:r>
            <a:br>
              <a:rPr lang="en-GB" sz="1200">
                <a:solidFill>
                  <a:srgbClr val="444444"/>
                </a:solidFill>
                <a:highlight>
                  <a:srgbClr val="FFFFFF"/>
                </a:highlight>
                <a:latin typeface="Times New Roman"/>
                <a:ea typeface="Times New Roman"/>
                <a:cs typeface="Times New Roman"/>
                <a:sym typeface="Times New Roman"/>
              </a:rPr>
            </a:br>
            <a:br>
              <a:rPr lang="en-GB"/>
            </a:br>
            <a:br>
              <a:rPr lang="en-GB"/>
            </a:br>
            <a:br>
              <a:rPr lang="en-GB"/>
            </a:br>
            <a:br>
              <a:rPr lang="en-GB"/>
            </a:br>
            <a:br>
              <a:rPr lang="en-GB"/>
            </a:br>
            <a:br>
              <a:rPr lang="en-GB"/>
            </a:br>
            <a:br>
              <a:rPr lang="en-GB"/>
            </a:br>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103" name="Shape 103"/>
        <p:cNvGrpSpPr/>
        <p:nvPr/>
      </p:nvGrpSpPr>
      <p:grpSpPr>
        <a:xfrm>
          <a:off x="0" y="0"/>
          <a:ext cx="0" cy="0"/>
          <a:chOff x="0" y="0"/>
          <a:chExt cx="0" cy="0"/>
        </a:xfrm>
      </p:grpSpPr>
      <p:sp>
        <p:nvSpPr>
          <p:cNvPr id="104" name="Shape 104"/>
          <p:cNvSpPr/>
          <p:nvPr>
            <p:ph idx="2" type="sldImg"/>
          </p:nvPr>
        </p:nvSpPr>
        <p:spPr>
          <a:xfrm>
            <a:off x="381300" y="685800"/>
            <a:ext cx="6096000" cy="3429000"/>
          </a:xfrm>
          <a:custGeom>
            <a:pathLst>
              <a:path extrusionOk="0" h="120000" w="120000">
                <a:moveTo>
                  <a:pt x="0" y="0"/>
                </a:moveTo>
                <a:lnTo>
                  <a:pt x="120000" y="0"/>
                </a:lnTo>
                <a:lnTo>
                  <a:pt x="120000" y="120000"/>
                </a:lnTo>
                <a:lnTo>
                  <a:pt x="0" y="120000"/>
                </a:lnTo>
                <a:close/>
              </a:path>
            </a:pathLst>
          </a:custGeom>
        </p:spPr>
      </p:sp>
      <p:sp>
        <p:nvSpPr>
          <p:cNvPr id="105" name="Shape 105"/>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a:spcBef>
                <a:spcPts val="0"/>
              </a:spcBef>
              <a:spcAft>
                <a:spcPts val="0"/>
              </a:spcAft>
              <a:buNone/>
            </a:pPr>
            <a:br>
              <a:rPr lang="en-GB"/>
            </a:br>
            <a:r>
              <a:rPr lang="en-GB" sz="900"/>
              <a:t>most controversial issues that Modern orthodox Judaism faces is feminism, and the general status of women within the religion, the movement itself does seem to be split down the middle, with no definitive answer being provided.2 of  of these issues are</a:t>
            </a:r>
            <a:br>
              <a:rPr lang="en-GB" sz="900"/>
            </a:br>
            <a:r>
              <a:rPr lang="en-GB" sz="900"/>
              <a:t>Firstly, the prayer quorum (minyan) which enforces that only a group of 10 or more is there sufficient sanctity to recite certain public prayers, the issue here being that only men are counted as people, and Kol Isha (The Gemara, Berachot 24a) which prohibits a woman over the age of 12 to sing in front of a man because it is considered ervah (a nakedness) and could cause a man to become aroused.</a:t>
            </a:r>
            <a:br>
              <a:rPr lang="en-GB"/>
            </a:br>
            <a:r>
              <a:rPr lang="en-GB" sz="1000"/>
              <a:t>One of the most recent issues concerns the Orthodox Union (which is an umbrella organisation that is the leading authority of Orthodox Judaism in America). In February 2017, the O.U. issued a jewish legal ruling that banned women from serving as clergy or any position of spiritual authority at their member’s synagogues.</a:t>
            </a:r>
            <a:endParaRPr sz="1000"/>
          </a:p>
          <a:p>
            <a:pPr indent="0" lvl="0" marL="0">
              <a:spcBef>
                <a:spcPts val="0"/>
              </a:spcBef>
              <a:spcAft>
                <a:spcPts val="0"/>
              </a:spcAft>
              <a:buNone/>
            </a:pPr>
            <a:r>
              <a:t/>
            </a:r>
            <a:endParaRPr sz="1200"/>
          </a:p>
          <a:p>
            <a:pPr indent="0" lvl="0" marL="0">
              <a:spcBef>
                <a:spcPts val="0"/>
              </a:spcBef>
              <a:spcAft>
                <a:spcPts val="0"/>
              </a:spcAft>
              <a:buNone/>
            </a:pPr>
            <a:r>
              <a:t/>
            </a:r>
            <a:endParaRPr sz="1200"/>
          </a:p>
          <a:p>
            <a:pPr indent="0" lvl="0" marL="0">
              <a:spcBef>
                <a:spcPts val="0"/>
              </a:spcBef>
              <a:spcAft>
                <a:spcPts val="0"/>
              </a:spcAft>
              <a:buNone/>
            </a:pPr>
            <a:r>
              <a:t/>
            </a:r>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109" name="Shape 109"/>
        <p:cNvGrpSpPr/>
        <p:nvPr/>
      </p:nvGrpSpPr>
      <p:grpSpPr>
        <a:xfrm>
          <a:off x="0" y="0"/>
          <a:ext cx="0" cy="0"/>
          <a:chOff x="0" y="0"/>
          <a:chExt cx="0" cy="0"/>
        </a:xfrm>
      </p:grpSpPr>
      <p:sp>
        <p:nvSpPr>
          <p:cNvPr id="110" name="Shape 110"/>
          <p:cNvSpPr/>
          <p:nvPr>
            <p:ph idx="2" type="sldImg"/>
          </p:nvPr>
        </p:nvSpPr>
        <p:spPr>
          <a:xfrm>
            <a:off x="381300" y="685800"/>
            <a:ext cx="6096000" cy="3429000"/>
          </a:xfrm>
          <a:custGeom>
            <a:pathLst>
              <a:path extrusionOk="0" h="120000" w="120000">
                <a:moveTo>
                  <a:pt x="0" y="0"/>
                </a:moveTo>
                <a:lnTo>
                  <a:pt x="120000" y="0"/>
                </a:lnTo>
                <a:lnTo>
                  <a:pt x="120000" y="120000"/>
                </a:lnTo>
                <a:lnTo>
                  <a:pt x="0" y="120000"/>
                </a:lnTo>
                <a:close/>
              </a:path>
            </a:pathLst>
          </a:custGeom>
        </p:spPr>
      </p:sp>
      <p:sp>
        <p:nvSpPr>
          <p:cNvPr id="111" name="Shape 111"/>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a:spcBef>
                <a:spcPts val="0"/>
              </a:spcBef>
              <a:spcAft>
                <a:spcPts val="0"/>
              </a:spcAft>
              <a:buNone/>
            </a:pPr>
            <a:r>
              <a:t/>
            </a:r>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115" name="Shape 115"/>
        <p:cNvGrpSpPr/>
        <p:nvPr/>
      </p:nvGrpSpPr>
      <p:grpSpPr>
        <a:xfrm>
          <a:off x="0" y="0"/>
          <a:ext cx="0" cy="0"/>
          <a:chOff x="0" y="0"/>
          <a:chExt cx="0" cy="0"/>
        </a:xfrm>
      </p:grpSpPr>
      <p:sp>
        <p:nvSpPr>
          <p:cNvPr id="116" name="Shape 116"/>
          <p:cNvSpPr/>
          <p:nvPr>
            <p:ph idx="2" type="sldImg"/>
          </p:nvPr>
        </p:nvSpPr>
        <p:spPr>
          <a:xfrm>
            <a:off x="381300" y="685800"/>
            <a:ext cx="6096000" cy="3429000"/>
          </a:xfrm>
          <a:custGeom>
            <a:pathLst>
              <a:path extrusionOk="0" h="120000" w="120000">
                <a:moveTo>
                  <a:pt x="0" y="0"/>
                </a:moveTo>
                <a:lnTo>
                  <a:pt x="120000" y="0"/>
                </a:lnTo>
                <a:lnTo>
                  <a:pt x="120000" y="120000"/>
                </a:lnTo>
                <a:lnTo>
                  <a:pt x="0" y="120000"/>
                </a:lnTo>
                <a:close/>
              </a:path>
            </a:pathLst>
          </a:custGeom>
        </p:spPr>
      </p:sp>
      <p:sp>
        <p:nvSpPr>
          <p:cNvPr id="117" name="Shape 117"/>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a:spcBef>
                <a:spcPts val="0"/>
              </a:spcBef>
              <a:spcAft>
                <a:spcPts val="0"/>
              </a:spcAft>
              <a:buNone/>
            </a:pPr>
            <a:r>
              <a:t/>
            </a:r>
            <a:endParaRPr/>
          </a:p>
        </p:txBody>
      </p:sp>
    </p:spTree>
  </p:cSld>
  <p:clrMapOvr>
    <a:masterClrMapping/>
  </p:clrMapOvr>
</p:notes>
</file>

<file path=ppt/notesSlides/notesSlide1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120" name="Shape 120"/>
        <p:cNvGrpSpPr/>
        <p:nvPr/>
      </p:nvGrpSpPr>
      <p:grpSpPr>
        <a:xfrm>
          <a:off x="0" y="0"/>
          <a:ext cx="0" cy="0"/>
          <a:chOff x="0" y="0"/>
          <a:chExt cx="0" cy="0"/>
        </a:xfrm>
      </p:grpSpPr>
      <p:sp>
        <p:nvSpPr>
          <p:cNvPr id="121" name="Shape 121"/>
          <p:cNvSpPr/>
          <p:nvPr>
            <p:ph idx="2" type="sldImg"/>
          </p:nvPr>
        </p:nvSpPr>
        <p:spPr>
          <a:xfrm>
            <a:off x="381300" y="685800"/>
            <a:ext cx="6096000" cy="3429000"/>
          </a:xfrm>
          <a:custGeom>
            <a:pathLst>
              <a:path extrusionOk="0" h="120000" w="120000">
                <a:moveTo>
                  <a:pt x="0" y="0"/>
                </a:moveTo>
                <a:lnTo>
                  <a:pt x="120000" y="0"/>
                </a:lnTo>
                <a:lnTo>
                  <a:pt x="120000" y="120000"/>
                </a:lnTo>
                <a:lnTo>
                  <a:pt x="0" y="120000"/>
                </a:lnTo>
                <a:close/>
              </a:path>
            </a:pathLst>
          </a:custGeom>
        </p:spPr>
      </p:sp>
      <p:sp>
        <p:nvSpPr>
          <p:cNvPr id="122" name="Shape 122"/>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a:spcBef>
                <a:spcPts val="0"/>
              </a:spcBef>
              <a:spcAft>
                <a:spcPts val="0"/>
              </a:spcAft>
              <a:buNone/>
            </a:pPr>
            <a:r>
              <a:t/>
            </a:r>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type="title">
  <p:cSld name="Title slide">
    <p:spTree>
      <p:nvGrpSpPr>
        <p:cNvPr id="9" name="Shape 9"/>
        <p:cNvGrpSpPr/>
        <p:nvPr/>
      </p:nvGrpSpPr>
      <p:grpSpPr>
        <a:xfrm>
          <a:off x="0" y="0"/>
          <a:ext cx="0" cy="0"/>
          <a:chOff x="0" y="0"/>
          <a:chExt cx="0" cy="0"/>
        </a:xfrm>
      </p:grpSpPr>
      <p:sp>
        <p:nvSpPr>
          <p:cNvPr id="10" name="Shape 10"/>
          <p:cNvSpPr/>
          <p:nvPr/>
        </p:nvSpPr>
        <p:spPr>
          <a:xfrm>
            <a:off x="0" y="0"/>
            <a:ext cx="9144000" cy="3429000"/>
          </a:xfrm>
          <a:prstGeom prst="rect">
            <a:avLst/>
          </a:prstGeom>
          <a:solidFill>
            <a:schemeClr val="lt1"/>
          </a:solidFill>
          <a:ln>
            <a:noFill/>
          </a:ln>
        </p:spPr>
        <p:txBody>
          <a:bodyPr anchorCtr="0" anchor="ctr" bIns="91425" lIns="91425" spcFirstLastPara="1" rIns="91425" wrap="square" tIns="91425">
            <a:noAutofit/>
          </a:bodyPr>
          <a:lstStyle/>
          <a:p>
            <a:pPr indent="0" lvl="0" marL="0">
              <a:spcBef>
                <a:spcPts val="0"/>
              </a:spcBef>
              <a:spcAft>
                <a:spcPts val="0"/>
              </a:spcAft>
              <a:buNone/>
            </a:pPr>
            <a:r>
              <a:t/>
            </a:r>
            <a:endParaRPr/>
          </a:p>
        </p:txBody>
      </p:sp>
      <p:sp>
        <p:nvSpPr>
          <p:cNvPr id="11" name="Shape 11"/>
          <p:cNvSpPr txBox="1"/>
          <p:nvPr>
            <p:ph type="ctrTitle"/>
          </p:nvPr>
        </p:nvSpPr>
        <p:spPr>
          <a:xfrm>
            <a:off x="311700" y="392150"/>
            <a:ext cx="8520600" cy="2690400"/>
          </a:xfrm>
          <a:prstGeom prst="rect">
            <a:avLst/>
          </a:prstGeom>
        </p:spPr>
        <p:txBody>
          <a:bodyPr anchorCtr="0" anchor="ctr" bIns="91425" lIns="91425" spcFirstLastPara="1" rIns="91425" wrap="square" tIns="91425"/>
          <a:lstStyle>
            <a:lvl1pPr lvl="0" algn="ctr">
              <a:spcBef>
                <a:spcPts val="0"/>
              </a:spcBef>
              <a:spcAft>
                <a:spcPts val="0"/>
              </a:spcAft>
              <a:buSzPts val="8000"/>
              <a:buNone/>
              <a:defRPr sz="8000"/>
            </a:lvl1pPr>
            <a:lvl2pPr lvl="1" algn="ctr">
              <a:spcBef>
                <a:spcPts val="0"/>
              </a:spcBef>
              <a:spcAft>
                <a:spcPts val="0"/>
              </a:spcAft>
              <a:buSzPts val="8000"/>
              <a:buNone/>
              <a:defRPr sz="8000"/>
            </a:lvl2pPr>
            <a:lvl3pPr lvl="2" algn="ctr">
              <a:spcBef>
                <a:spcPts val="0"/>
              </a:spcBef>
              <a:spcAft>
                <a:spcPts val="0"/>
              </a:spcAft>
              <a:buSzPts val="8000"/>
              <a:buNone/>
              <a:defRPr sz="8000"/>
            </a:lvl3pPr>
            <a:lvl4pPr lvl="3" algn="ctr">
              <a:spcBef>
                <a:spcPts val="0"/>
              </a:spcBef>
              <a:spcAft>
                <a:spcPts val="0"/>
              </a:spcAft>
              <a:buSzPts val="8000"/>
              <a:buNone/>
              <a:defRPr sz="8000"/>
            </a:lvl4pPr>
            <a:lvl5pPr lvl="4" algn="ctr">
              <a:spcBef>
                <a:spcPts val="0"/>
              </a:spcBef>
              <a:spcAft>
                <a:spcPts val="0"/>
              </a:spcAft>
              <a:buSzPts val="8000"/>
              <a:buNone/>
              <a:defRPr sz="8000"/>
            </a:lvl5pPr>
            <a:lvl6pPr lvl="5" algn="ctr">
              <a:spcBef>
                <a:spcPts val="0"/>
              </a:spcBef>
              <a:spcAft>
                <a:spcPts val="0"/>
              </a:spcAft>
              <a:buSzPts val="8000"/>
              <a:buNone/>
              <a:defRPr sz="8000"/>
            </a:lvl6pPr>
            <a:lvl7pPr lvl="6" algn="ctr">
              <a:spcBef>
                <a:spcPts val="0"/>
              </a:spcBef>
              <a:spcAft>
                <a:spcPts val="0"/>
              </a:spcAft>
              <a:buSzPts val="8000"/>
              <a:buNone/>
              <a:defRPr sz="8000"/>
            </a:lvl7pPr>
            <a:lvl8pPr lvl="7" algn="ctr">
              <a:spcBef>
                <a:spcPts val="0"/>
              </a:spcBef>
              <a:spcAft>
                <a:spcPts val="0"/>
              </a:spcAft>
              <a:buSzPts val="8000"/>
              <a:buNone/>
              <a:defRPr sz="8000"/>
            </a:lvl8pPr>
            <a:lvl9pPr lvl="8" algn="ctr">
              <a:spcBef>
                <a:spcPts val="0"/>
              </a:spcBef>
              <a:spcAft>
                <a:spcPts val="0"/>
              </a:spcAft>
              <a:buSzPts val="8000"/>
              <a:buNone/>
              <a:defRPr sz="8000"/>
            </a:lvl9pPr>
          </a:lstStyle>
          <a:p/>
        </p:txBody>
      </p:sp>
      <p:sp>
        <p:nvSpPr>
          <p:cNvPr id="12" name="Shape 12"/>
          <p:cNvSpPr txBox="1"/>
          <p:nvPr>
            <p:ph idx="1" type="subTitle"/>
          </p:nvPr>
        </p:nvSpPr>
        <p:spPr>
          <a:xfrm>
            <a:off x="311700" y="3890400"/>
            <a:ext cx="8520600" cy="706200"/>
          </a:xfrm>
          <a:prstGeom prst="rect">
            <a:avLst/>
          </a:prstGeom>
        </p:spPr>
        <p:txBody>
          <a:bodyPr anchorCtr="0" anchor="ctr" bIns="91425" lIns="91425" spcFirstLastPara="1" rIns="91425" wrap="square" tIns="91425"/>
          <a:lstStyle>
            <a:lvl1pPr lvl="0" algn="ctr">
              <a:lnSpc>
                <a:spcPct val="100000"/>
              </a:lnSpc>
              <a:spcBef>
                <a:spcPts val="0"/>
              </a:spcBef>
              <a:spcAft>
                <a:spcPts val="0"/>
              </a:spcAft>
              <a:buClr>
                <a:schemeClr val="accent1"/>
              </a:buClr>
              <a:buSzPts val="2100"/>
              <a:buNone/>
              <a:defRPr b="1" sz="2100">
                <a:solidFill>
                  <a:schemeClr val="accent1"/>
                </a:solidFill>
              </a:defRPr>
            </a:lvl1pPr>
            <a:lvl2pPr lvl="1" algn="ctr">
              <a:lnSpc>
                <a:spcPct val="100000"/>
              </a:lnSpc>
              <a:spcBef>
                <a:spcPts val="0"/>
              </a:spcBef>
              <a:spcAft>
                <a:spcPts val="0"/>
              </a:spcAft>
              <a:buClr>
                <a:schemeClr val="accent1"/>
              </a:buClr>
              <a:buSzPts val="2100"/>
              <a:buNone/>
              <a:defRPr b="1" sz="2100">
                <a:solidFill>
                  <a:schemeClr val="accent1"/>
                </a:solidFill>
              </a:defRPr>
            </a:lvl2pPr>
            <a:lvl3pPr lvl="2" algn="ctr">
              <a:lnSpc>
                <a:spcPct val="100000"/>
              </a:lnSpc>
              <a:spcBef>
                <a:spcPts val="0"/>
              </a:spcBef>
              <a:spcAft>
                <a:spcPts val="0"/>
              </a:spcAft>
              <a:buClr>
                <a:schemeClr val="accent1"/>
              </a:buClr>
              <a:buSzPts val="2100"/>
              <a:buNone/>
              <a:defRPr b="1" sz="2100">
                <a:solidFill>
                  <a:schemeClr val="accent1"/>
                </a:solidFill>
              </a:defRPr>
            </a:lvl3pPr>
            <a:lvl4pPr lvl="3" algn="ctr">
              <a:lnSpc>
                <a:spcPct val="100000"/>
              </a:lnSpc>
              <a:spcBef>
                <a:spcPts val="0"/>
              </a:spcBef>
              <a:spcAft>
                <a:spcPts val="0"/>
              </a:spcAft>
              <a:buClr>
                <a:schemeClr val="accent1"/>
              </a:buClr>
              <a:buSzPts val="2100"/>
              <a:buNone/>
              <a:defRPr b="1" sz="2100">
                <a:solidFill>
                  <a:schemeClr val="accent1"/>
                </a:solidFill>
              </a:defRPr>
            </a:lvl4pPr>
            <a:lvl5pPr lvl="4" algn="ctr">
              <a:lnSpc>
                <a:spcPct val="100000"/>
              </a:lnSpc>
              <a:spcBef>
                <a:spcPts val="0"/>
              </a:spcBef>
              <a:spcAft>
                <a:spcPts val="0"/>
              </a:spcAft>
              <a:buClr>
                <a:schemeClr val="accent1"/>
              </a:buClr>
              <a:buSzPts val="2100"/>
              <a:buNone/>
              <a:defRPr b="1" sz="2100">
                <a:solidFill>
                  <a:schemeClr val="accent1"/>
                </a:solidFill>
              </a:defRPr>
            </a:lvl5pPr>
            <a:lvl6pPr lvl="5" algn="ctr">
              <a:lnSpc>
                <a:spcPct val="100000"/>
              </a:lnSpc>
              <a:spcBef>
                <a:spcPts val="0"/>
              </a:spcBef>
              <a:spcAft>
                <a:spcPts val="0"/>
              </a:spcAft>
              <a:buClr>
                <a:schemeClr val="accent1"/>
              </a:buClr>
              <a:buSzPts val="2100"/>
              <a:buNone/>
              <a:defRPr b="1" sz="2100">
                <a:solidFill>
                  <a:schemeClr val="accent1"/>
                </a:solidFill>
              </a:defRPr>
            </a:lvl6pPr>
            <a:lvl7pPr lvl="6" algn="ctr">
              <a:lnSpc>
                <a:spcPct val="100000"/>
              </a:lnSpc>
              <a:spcBef>
                <a:spcPts val="0"/>
              </a:spcBef>
              <a:spcAft>
                <a:spcPts val="0"/>
              </a:spcAft>
              <a:buClr>
                <a:schemeClr val="accent1"/>
              </a:buClr>
              <a:buSzPts val="2100"/>
              <a:buNone/>
              <a:defRPr b="1" sz="2100">
                <a:solidFill>
                  <a:schemeClr val="accent1"/>
                </a:solidFill>
              </a:defRPr>
            </a:lvl7pPr>
            <a:lvl8pPr lvl="7" algn="ctr">
              <a:lnSpc>
                <a:spcPct val="100000"/>
              </a:lnSpc>
              <a:spcBef>
                <a:spcPts val="0"/>
              </a:spcBef>
              <a:spcAft>
                <a:spcPts val="0"/>
              </a:spcAft>
              <a:buClr>
                <a:schemeClr val="accent1"/>
              </a:buClr>
              <a:buSzPts val="2100"/>
              <a:buNone/>
              <a:defRPr b="1" sz="2100">
                <a:solidFill>
                  <a:schemeClr val="accent1"/>
                </a:solidFill>
              </a:defRPr>
            </a:lvl8pPr>
            <a:lvl9pPr lvl="8" algn="ctr">
              <a:lnSpc>
                <a:spcPct val="100000"/>
              </a:lnSpc>
              <a:spcBef>
                <a:spcPts val="0"/>
              </a:spcBef>
              <a:spcAft>
                <a:spcPts val="0"/>
              </a:spcAft>
              <a:buClr>
                <a:schemeClr val="accent1"/>
              </a:buClr>
              <a:buSzPts val="2100"/>
              <a:buNone/>
              <a:defRPr b="1" sz="2100">
                <a:solidFill>
                  <a:schemeClr val="accent1"/>
                </a:solidFill>
              </a:defRPr>
            </a:lvl9pPr>
          </a:lstStyle>
          <a:p/>
        </p:txBody>
      </p:sp>
      <p:sp>
        <p:nvSpPr>
          <p:cNvPr id="13" name="Shape 13"/>
          <p:cNvSpPr txBox="1"/>
          <p:nvPr>
            <p:ph idx="12" type="sldNum"/>
          </p:nvPr>
        </p:nvSpPr>
        <p:spPr>
          <a:xfrm>
            <a:off x="8472458" y="4663217"/>
            <a:ext cx="548700" cy="393600"/>
          </a:xfrm>
          <a:prstGeom prst="rect">
            <a:avLst/>
          </a:prstGeom>
        </p:spPr>
        <p:txBody>
          <a:bodyPr anchorCtr="0" anchor="ctr" bIns="91425" lIns="91425" spcFirstLastPara="1" rIns="91425" wrap="square" tIns="91425">
            <a:noAutofit/>
          </a:bodyPr>
          <a:lstStyle/>
          <a:p>
            <a:pPr indent="0" lvl="0" mar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type="secHead">
  <p:cSld name="Section header">
    <p:spTree>
      <p:nvGrpSpPr>
        <p:cNvPr id="14" name="Shape 14"/>
        <p:cNvGrpSpPr/>
        <p:nvPr/>
      </p:nvGrpSpPr>
      <p:grpSpPr>
        <a:xfrm>
          <a:off x="0" y="0"/>
          <a:ext cx="0" cy="0"/>
          <a:chOff x="0" y="0"/>
          <a:chExt cx="0" cy="0"/>
        </a:xfrm>
      </p:grpSpPr>
      <p:sp>
        <p:nvSpPr>
          <p:cNvPr id="15" name="Shape 15"/>
          <p:cNvSpPr txBox="1"/>
          <p:nvPr>
            <p:ph type="title"/>
          </p:nvPr>
        </p:nvSpPr>
        <p:spPr>
          <a:xfrm>
            <a:off x="2802750" y="802500"/>
            <a:ext cx="3538500" cy="3538500"/>
          </a:xfrm>
          <a:prstGeom prst="rect">
            <a:avLst/>
          </a:prstGeom>
          <a:solidFill>
            <a:srgbClr val="FFFFFF"/>
          </a:solidFill>
        </p:spPr>
        <p:txBody>
          <a:bodyPr anchorCtr="0" anchor="ctr" bIns="91425" lIns="91425" spcFirstLastPara="1" rIns="91425" wrap="square" tIns="91425"/>
          <a:lstStyle>
            <a:lvl1pPr lvl="0" algn="ctr">
              <a:spcBef>
                <a:spcPts val="0"/>
              </a:spcBef>
              <a:spcAft>
                <a:spcPts val="0"/>
              </a:spcAft>
              <a:buSzPts val="4800"/>
              <a:buNone/>
              <a:defRPr sz="4800"/>
            </a:lvl1pPr>
            <a:lvl2pPr lvl="1" algn="ctr">
              <a:spcBef>
                <a:spcPts val="0"/>
              </a:spcBef>
              <a:spcAft>
                <a:spcPts val="0"/>
              </a:spcAft>
              <a:buSzPts val="4800"/>
              <a:buNone/>
              <a:defRPr sz="4800"/>
            </a:lvl2pPr>
            <a:lvl3pPr lvl="2" algn="ctr">
              <a:spcBef>
                <a:spcPts val="0"/>
              </a:spcBef>
              <a:spcAft>
                <a:spcPts val="0"/>
              </a:spcAft>
              <a:buSzPts val="4800"/>
              <a:buNone/>
              <a:defRPr sz="4800"/>
            </a:lvl3pPr>
            <a:lvl4pPr lvl="3" algn="ctr">
              <a:spcBef>
                <a:spcPts val="0"/>
              </a:spcBef>
              <a:spcAft>
                <a:spcPts val="0"/>
              </a:spcAft>
              <a:buSzPts val="4800"/>
              <a:buNone/>
              <a:defRPr sz="4800"/>
            </a:lvl4pPr>
            <a:lvl5pPr lvl="4" algn="ctr">
              <a:spcBef>
                <a:spcPts val="0"/>
              </a:spcBef>
              <a:spcAft>
                <a:spcPts val="0"/>
              </a:spcAft>
              <a:buSzPts val="4800"/>
              <a:buNone/>
              <a:defRPr sz="4800"/>
            </a:lvl5pPr>
            <a:lvl6pPr lvl="5" algn="ctr">
              <a:spcBef>
                <a:spcPts val="0"/>
              </a:spcBef>
              <a:spcAft>
                <a:spcPts val="0"/>
              </a:spcAft>
              <a:buSzPts val="4800"/>
              <a:buNone/>
              <a:defRPr sz="4800"/>
            </a:lvl6pPr>
            <a:lvl7pPr lvl="6" algn="ctr">
              <a:spcBef>
                <a:spcPts val="0"/>
              </a:spcBef>
              <a:spcAft>
                <a:spcPts val="0"/>
              </a:spcAft>
              <a:buSzPts val="4800"/>
              <a:buNone/>
              <a:defRPr sz="4800"/>
            </a:lvl7pPr>
            <a:lvl8pPr lvl="7" algn="ctr">
              <a:spcBef>
                <a:spcPts val="0"/>
              </a:spcBef>
              <a:spcAft>
                <a:spcPts val="0"/>
              </a:spcAft>
              <a:buSzPts val="4800"/>
              <a:buNone/>
              <a:defRPr sz="4800"/>
            </a:lvl8pPr>
            <a:lvl9pPr lvl="8" algn="ctr">
              <a:spcBef>
                <a:spcPts val="0"/>
              </a:spcBef>
              <a:spcAft>
                <a:spcPts val="0"/>
              </a:spcAft>
              <a:buSzPts val="4800"/>
              <a:buNone/>
              <a:defRPr sz="4800"/>
            </a:lvl9pPr>
          </a:lstStyle>
          <a:p/>
        </p:txBody>
      </p:sp>
      <p:sp>
        <p:nvSpPr>
          <p:cNvPr id="16" name="Shape 16"/>
          <p:cNvSpPr txBox="1"/>
          <p:nvPr>
            <p:ph idx="12" type="sldNum"/>
          </p:nvPr>
        </p:nvSpPr>
        <p:spPr>
          <a:xfrm>
            <a:off x="8472458" y="4663217"/>
            <a:ext cx="548700" cy="393600"/>
          </a:xfrm>
          <a:prstGeom prst="rect">
            <a:avLst/>
          </a:prstGeom>
        </p:spPr>
        <p:txBody>
          <a:bodyPr anchorCtr="0" anchor="ctr" bIns="91425" lIns="91425" spcFirstLastPara="1" rIns="91425" wrap="square" tIns="91425">
            <a:noAutofit/>
          </a:bodyPr>
          <a:lstStyle/>
          <a:p>
            <a:pPr indent="0" lvl="0" mar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type="tx">
  <p:cSld name="Title and body">
    <p:spTree>
      <p:nvGrpSpPr>
        <p:cNvPr id="17" name="Shape 17"/>
        <p:cNvGrpSpPr/>
        <p:nvPr/>
      </p:nvGrpSpPr>
      <p:grpSpPr>
        <a:xfrm>
          <a:off x="0" y="0"/>
          <a:ext cx="0" cy="0"/>
          <a:chOff x="0" y="0"/>
          <a:chExt cx="0" cy="0"/>
        </a:xfrm>
      </p:grpSpPr>
      <p:sp>
        <p:nvSpPr>
          <p:cNvPr id="18" name="Shape 18"/>
          <p:cNvSpPr txBox="1"/>
          <p:nvPr>
            <p:ph type="title"/>
          </p:nvPr>
        </p:nvSpPr>
        <p:spPr>
          <a:xfrm>
            <a:off x="311700" y="292850"/>
            <a:ext cx="8520600" cy="801000"/>
          </a:xfrm>
          <a:prstGeom prst="rect">
            <a:avLst/>
          </a:prstGeom>
        </p:spPr>
        <p:txBody>
          <a:bodyPr anchorCtr="0" anchor="t" bIns="91425" lIns="91425" spcFirstLastPara="1" rIns="91425" wrap="square" tIns="91425"/>
          <a:lstStyle>
            <a:lvl1pPr lvl="0">
              <a:spcBef>
                <a:spcPts val="0"/>
              </a:spcBef>
              <a:spcAft>
                <a:spcPts val="0"/>
              </a:spcAft>
              <a:buSzPts val="4200"/>
              <a:buNone/>
              <a:defRPr/>
            </a:lvl1pPr>
            <a:lvl2pPr lvl="1">
              <a:spcBef>
                <a:spcPts val="0"/>
              </a:spcBef>
              <a:spcAft>
                <a:spcPts val="0"/>
              </a:spcAft>
              <a:buSzPts val="4200"/>
              <a:buNone/>
              <a:defRPr/>
            </a:lvl2pPr>
            <a:lvl3pPr lvl="2">
              <a:spcBef>
                <a:spcPts val="0"/>
              </a:spcBef>
              <a:spcAft>
                <a:spcPts val="0"/>
              </a:spcAft>
              <a:buSzPts val="4200"/>
              <a:buNone/>
              <a:defRPr/>
            </a:lvl3pPr>
            <a:lvl4pPr lvl="3">
              <a:spcBef>
                <a:spcPts val="0"/>
              </a:spcBef>
              <a:spcAft>
                <a:spcPts val="0"/>
              </a:spcAft>
              <a:buSzPts val="4200"/>
              <a:buNone/>
              <a:defRPr/>
            </a:lvl4pPr>
            <a:lvl5pPr lvl="4">
              <a:spcBef>
                <a:spcPts val="0"/>
              </a:spcBef>
              <a:spcAft>
                <a:spcPts val="0"/>
              </a:spcAft>
              <a:buSzPts val="4200"/>
              <a:buNone/>
              <a:defRPr/>
            </a:lvl5pPr>
            <a:lvl6pPr lvl="5">
              <a:spcBef>
                <a:spcPts val="0"/>
              </a:spcBef>
              <a:spcAft>
                <a:spcPts val="0"/>
              </a:spcAft>
              <a:buSzPts val="4200"/>
              <a:buNone/>
              <a:defRPr/>
            </a:lvl6pPr>
            <a:lvl7pPr lvl="6">
              <a:spcBef>
                <a:spcPts val="0"/>
              </a:spcBef>
              <a:spcAft>
                <a:spcPts val="0"/>
              </a:spcAft>
              <a:buSzPts val="4200"/>
              <a:buNone/>
              <a:defRPr/>
            </a:lvl7pPr>
            <a:lvl8pPr lvl="7">
              <a:spcBef>
                <a:spcPts val="0"/>
              </a:spcBef>
              <a:spcAft>
                <a:spcPts val="0"/>
              </a:spcAft>
              <a:buSzPts val="4200"/>
              <a:buNone/>
              <a:defRPr/>
            </a:lvl8pPr>
            <a:lvl9pPr lvl="8">
              <a:spcBef>
                <a:spcPts val="0"/>
              </a:spcBef>
              <a:spcAft>
                <a:spcPts val="0"/>
              </a:spcAft>
              <a:buSzPts val="4200"/>
              <a:buNone/>
              <a:defRPr/>
            </a:lvl9pPr>
          </a:lstStyle>
          <a:p/>
        </p:txBody>
      </p:sp>
      <p:sp>
        <p:nvSpPr>
          <p:cNvPr id="19" name="Shape 19"/>
          <p:cNvSpPr txBox="1"/>
          <p:nvPr>
            <p:ph idx="1" type="body"/>
          </p:nvPr>
        </p:nvSpPr>
        <p:spPr>
          <a:xfrm>
            <a:off x="311700" y="1228675"/>
            <a:ext cx="8520600" cy="3340200"/>
          </a:xfrm>
          <a:prstGeom prst="rect">
            <a:avLst/>
          </a:prstGeom>
        </p:spPr>
        <p:txBody>
          <a:bodyPr anchorCtr="0" anchor="t" bIns="91425" lIns="91425" spcFirstLastPara="1" rIns="91425" wrap="square" tIns="91425"/>
          <a:lstStyle>
            <a:lvl1pPr indent="-342900" lvl="0" marL="457200">
              <a:spcBef>
                <a:spcPts val="0"/>
              </a:spcBef>
              <a:spcAft>
                <a:spcPts val="0"/>
              </a:spcAft>
              <a:buSzPts val="1800"/>
              <a:buChar char="●"/>
              <a:defRPr/>
            </a:lvl1pPr>
            <a:lvl2pPr indent="-317500" lvl="1" marL="914400">
              <a:spcBef>
                <a:spcPts val="1600"/>
              </a:spcBef>
              <a:spcAft>
                <a:spcPts val="0"/>
              </a:spcAft>
              <a:buSzPts val="1400"/>
              <a:buChar char="○"/>
              <a:defRPr/>
            </a:lvl2pPr>
            <a:lvl3pPr indent="-317500" lvl="2" marL="1371600">
              <a:spcBef>
                <a:spcPts val="1600"/>
              </a:spcBef>
              <a:spcAft>
                <a:spcPts val="0"/>
              </a:spcAft>
              <a:buSzPts val="1400"/>
              <a:buChar char="■"/>
              <a:defRPr/>
            </a:lvl3pPr>
            <a:lvl4pPr indent="-317500" lvl="3" marL="1828800">
              <a:spcBef>
                <a:spcPts val="1600"/>
              </a:spcBef>
              <a:spcAft>
                <a:spcPts val="0"/>
              </a:spcAft>
              <a:buSzPts val="1400"/>
              <a:buChar char="●"/>
              <a:defRPr/>
            </a:lvl4pPr>
            <a:lvl5pPr indent="-317500" lvl="4" marL="2286000">
              <a:spcBef>
                <a:spcPts val="1600"/>
              </a:spcBef>
              <a:spcAft>
                <a:spcPts val="0"/>
              </a:spcAft>
              <a:buSzPts val="1400"/>
              <a:buChar char="○"/>
              <a:defRPr/>
            </a:lvl5pPr>
            <a:lvl6pPr indent="-317500" lvl="5" marL="2743200">
              <a:spcBef>
                <a:spcPts val="1600"/>
              </a:spcBef>
              <a:spcAft>
                <a:spcPts val="0"/>
              </a:spcAft>
              <a:buSzPts val="1400"/>
              <a:buChar char="■"/>
              <a:defRPr/>
            </a:lvl6pPr>
            <a:lvl7pPr indent="-317500" lvl="6" marL="3200400">
              <a:spcBef>
                <a:spcPts val="1600"/>
              </a:spcBef>
              <a:spcAft>
                <a:spcPts val="0"/>
              </a:spcAft>
              <a:buSzPts val="1400"/>
              <a:buChar char="●"/>
              <a:defRPr/>
            </a:lvl7pPr>
            <a:lvl8pPr indent="-317500" lvl="7" marL="3657600">
              <a:spcBef>
                <a:spcPts val="1600"/>
              </a:spcBef>
              <a:spcAft>
                <a:spcPts val="0"/>
              </a:spcAft>
              <a:buSzPts val="1400"/>
              <a:buChar char="○"/>
              <a:defRPr/>
            </a:lvl8pPr>
            <a:lvl9pPr indent="-317500" lvl="8" marL="4114800">
              <a:spcBef>
                <a:spcPts val="1600"/>
              </a:spcBef>
              <a:spcAft>
                <a:spcPts val="1600"/>
              </a:spcAft>
              <a:buSzPts val="1400"/>
              <a:buChar char="■"/>
              <a:defRPr/>
            </a:lvl9pPr>
          </a:lstStyle>
          <a:p/>
        </p:txBody>
      </p:sp>
      <p:sp>
        <p:nvSpPr>
          <p:cNvPr id="20" name="Shape 20"/>
          <p:cNvSpPr txBox="1"/>
          <p:nvPr>
            <p:ph idx="12" type="sldNum"/>
          </p:nvPr>
        </p:nvSpPr>
        <p:spPr>
          <a:xfrm>
            <a:off x="8472458" y="4663217"/>
            <a:ext cx="548700" cy="393600"/>
          </a:xfrm>
          <a:prstGeom prst="rect">
            <a:avLst/>
          </a:prstGeom>
        </p:spPr>
        <p:txBody>
          <a:bodyPr anchorCtr="0" anchor="ctr" bIns="91425" lIns="91425" spcFirstLastPara="1" rIns="91425" wrap="square" tIns="91425">
            <a:noAutofit/>
          </a:bodyPr>
          <a:lstStyle/>
          <a:p>
            <a:pPr indent="0" lvl="0" mar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type="twoColTx">
  <p:cSld name="Title and two columns">
    <p:spTree>
      <p:nvGrpSpPr>
        <p:cNvPr id="21" name="Shape 21"/>
        <p:cNvGrpSpPr/>
        <p:nvPr/>
      </p:nvGrpSpPr>
      <p:grpSpPr>
        <a:xfrm>
          <a:off x="0" y="0"/>
          <a:ext cx="0" cy="0"/>
          <a:chOff x="0" y="0"/>
          <a:chExt cx="0" cy="0"/>
        </a:xfrm>
      </p:grpSpPr>
      <p:sp>
        <p:nvSpPr>
          <p:cNvPr id="22" name="Shape 22"/>
          <p:cNvSpPr txBox="1"/>
          <p:nvPr>
            <p:ph type="title"/>
          </p:nvPr>
        </p:nvSpPr>
        <p:spPr>
          <a:xfrm>
            <a:off x="311700" y="292850"/>
            <a:ext cx="8520600" cy="801000"/>
          </a:xfrm>
          <a:prstGeom prst="rect">
            <a:avLst/>
          </a:prstGeom>
        </p:spPr>
        <p:txBody>
          <a:bodyPr anchorCtr="0" anchor="t" bIns="91425" lIns="91425" spcFirstLastPara="1" rIns="91425" wrap="square" tIns="91425"/>
          <a:lstStyle>
            <a:lvl1pPr lvl="0">
              <a:spcBef>
                <a:spcPts val="0"/>
              </a:spcBef>
              <a:spcAft>
                <a:spcPts val="0"/>
              </a:spcAft>
              <a:buSzPts val="4200"/>
              <a:buNone/>
              <a:defRPr/>
            </a:lvl1pPr>
            <a:lvl2pPr lvl="1">
              <a:spcBef>
                <a:spcPts val="0"/>
              </a:spcBef>
              <a:spcAft>
                <a:spcPts val="0"/>
              </a:spcAft>
              <a:buSzPts val="4200"/>
              <a:buNone/>
              <a:defRPr/>
            </a:lvl2pPr>
            <a:lvl3pPr lvl="2">
              <a:spcBef>
                <a:spcPts val="0"/>
              </a:spcBef>
              <a:spcAft>
                <a:spcPts val="0"/>
              </a:spcAft>
              <a:buSzPts val="4200"/>
              <a:buNone/>
              <a:defRPr/>
            </a:lvl3pPr>
            <a:lvl4pPr lvl="3">
              <a:spcBef>
                <a:spcPts val="0"/>
              </a:spcBef>
              <a:spcAft>
                <a:spcPts val="0"/>
              </a:spcAft>
              <a:buSzPts val="4200"/>
              <a:buNone/>
              <a:defRPr/>
            </a:lvl4pPr>
            <a:lvl5pPr lvl="4">
              <a:spcBef>
                <a:spcPts val="0"/>
              </a:spcBef>
              <a:spcAft>
                <a:spcPts val="0"/>
              </a:spcAft>
              <a:buSzPts val="4200"/>
              <a:buNone/>
              <a:defRPr/>
            </a:lvl5pPr>
            <a:lvl6pPr lvl="5">
              <a:spcBef>
                <a:spcPts val="0"/>
              </a:spcBef>
              <a:spcAft>
                <a:spcPts val="0"/>
              </a:spcAft>
              <a:buSzPts val="4200"/>
              <a:buNone/>
              <a:defRPr/>
            </a:lvl6pPr>
            <a:lvl7pPr lvl="6">
              <a:spcBef>
                <a:spcPts val="0"/>
              </a:spcBef>
              <a:spcAft>
                <a:spcPts val="0"/>
              </a:spcAft>
              <a:buSzPts val="4200"/>
              <a:buNone/>
              <a:defRPr/>
            </a:lvl7pPr>
            <a:lvl8pPr lvl="7">
              <a:spcBef>
                <a:spcPts val="0"/>
              </a:spcBef>
              <a:spcAft>
                <a:spcPts val="0"/>
              </a:spcAft>
              <a:buSzPts val="4200"/>
              <a:buNone/>
              <a:defRPr/>
            </a:lvl8pPr>
            <a:lvl9pPr lvl="8">
              <a:spcBef>
                <a:spcPts val="0"/>
              </a:spcBef>
              <a:spcAft>
                <a:spcPts val="0"/>
              </a:spcAft>
              <a:buSzPts val="4200"/>
              <a:buNone/>
              <a:defRPr/>
            </a:lvl9pPr>
          </a:lstStyle>
          <a:p/>
        </p:txBody>
      </p:sp>
      <p:sp>
        <p:nvSpPr>
          <p:cNvPr id="23" name="Shape 23"/>
          <p:cNvSpPr txBox="1"/>
          <p:nvPr>
            <p:ph idx="1" type="body"/>
          </p:nvPr>
        </p:nvSpPr>
        <p:spPr>
          <a:xfrm>
            <a:off x="311700" y="1228675"/>
            <a:ext cx="3999900" cy="3340200"/>
          </a:xfrm>
          <a:prstGeom prst="rect">
            <a:avLst/>
          </a:prstGeom>
        </p:spPr>
        <p:txBody>
          <a:bodyPr anchorCtr="0" anchor="t" bIns="91425" lIns="91425" spcFirstLastPara="1" rIns="91425" wrap="square" tIns="91425"/>
          <a:lstStyle>
            <a:lvl1pPr indent="-317500" lvl="0" marL="457200">
              <a:spcBef>
                <a:spcPts val="0"/>
              </a:spcBef>
              <a:spcAft>
                <a:spcPts val="0"/>
              </a:spcAft>
              <a:buSzPts val="1400"/>
              <a:buChar char="●"/>
              <a:defRPr sz="1400"/>
            </a:lvl1pPr>
            <a:lvl2pPr indent="-304800" lvl="1" marL="914400">
              <a:spcBef>
                <a:spcPts val="1600"/>
              </a:spcBef>
              <a:spcAft>
                <a:spcPts val="0"/>
              </a:spcAft>
              <a:buSzPts val="1200"/>
              <a:buChar char="○"/>
              <a:defRPr sz="1200"/>
            </a:lvl2pPr>
            <a:lvl3pPr indent="-304800" lvl="2" marL="1371600">
              <a:spcBef>
                <a:spcPts val="1600"/>
              </a:spcBef>
              <a:spcAft>
                <a:spcPts val="0"/>
              </a:spcAft>
              <a:buSzPts val="1200"/>
              <a:buChar char="■"/>
              <a:defRPr sz="1200"/>
            </a:lvl3pPr>
            <a:lvl4pPr indent="-304800" lvl="3" marL="1828800">
              <a:spcBef>
                <a:spcPts val="1600"/>
              </a:spcBef>
              <a:spcAft>
                <a:spcPts val="0"/>
              </a:spcAft>
              <a:buSzPts val="1200"/>
              <a:buChar char="●"/>
              <a:defRPr sz="1200"/>
            </a:lvl4pPr>
            <a:lvl5pPr indent="-304800" lvl="4" marL="2286000">
              <a:spcBef>
                <a:spcPts val="1600"/>
              </a:spcBef>
              <a:spcAft>
                <a:spcPts val="0"/>
              </a:spcAft>
              <a:buSzPts val="1200"/>
              <a:buChar char="○"/>
              <a:defRPr sz="1200"/>
            </a:lvl5pPr>
            <a:lvl6pPr indent="-304800" lvl="5" marL="2743200">
              <a:spcBef>
                <a:spcPts val="1600"/>
              </a:spcBef>
              <a:spcAft>
                <a:spcPts val="0"/>
              </a:spcAft>
              <a:buSzPts val="1200"/>
              <a:buChar char="■"/>
              <a:defRPr sz="1200"/>
            </a:lvl6pPr>
            <a:lvl7pPr indent="-304800" lvl="6" marL="3200400">
              <a:spcBef>
                <a:spcPts val="1600"/>
              </a:spcBef>
              <a:spcAft>
                <a:spcPts val="0"/>
              </a:spcAft>
              <a:buSzPts val="1200"/>
              <a:buChar char="●"/>
              <a:defRPr sz="1200"/>
            </a:lvl7pPr>
            <a:lvl8pPr indent="-304800" lvl="7" marL="3657600">
              <a:spcBef>
                <a:spcPts val="1600"/>
              </a:spcBef>
              <a:spcAft>
                <a:spcPts val="0"/>
              </a:spcAft>
              <a:buSzPts val="1200"/>
              <a:buChar char="○"/>
              <a:defRPr sz="1200"/>
            </a:lvl8pPr>
            <a:lvl9pPr indent="-304800" lvl="8" marL="4114800">
              <a:spcBef>
                <a:spcPts val="1600"/>
              </a:spcBef>
              <a:spcAft>
                <a:spcPts val="1600"/>
              </a:spcAft>
              <a:buSzPts val="1200"/>
              <a:buChar char="■"/>
              <a:defRPr sz="1200"/>
            </a:lvl9pPr>
          </a:lstStyle>
          <a:p/>
        </p:txBody>
      </p:sp>
      <p:sp>
        <p:nvSpPr>
          <p:cNvPr id="24" name="Shape 24"/>
          <p:cNvSpPr txBox="1"/>
          <p:nvPr>
            <p:ph idx="2" type="body"/>
          </p:nvPr>
        </p:nvSpPr>
        <p:spPr>
          <a:xfrm>
            <a:off x="4832400" y="1228675"/>
            <a:ext cx="3999900" cy="3340200"/>
          </a:xfrm>
          <a:prstGeom prst="rect">
            <a:avLst/>
          </a:prstGeom>
        </p:spPr>
        <p:txBody>
          <a:bodyPr anchorCtr="0" anchor="t" bIns="91425" lIns="91425" spcFirstLastPara="1" rIns="91425" wrap="square" tIns="91425"/>
          <a:lstStyle>
            <a:lvl1pPr indent="-317500" lvl="0" marL="457200">
              <a:spcBef>
                <a:spcPts val="0"/>
              </a:spcBef>
              <a:spcAft>
                <a:spcPts val="0"/>
              </a:spcAft>
              <a:buSzPts val="1400"/>
              <a:buChar char="●"/>
              <a:defRPr sz="1400"/>
            </a:lvl1pPr>
            <a:lvl2pPr indent="-304800" lvl="1" marL="914400">
              <a:spcBef>
                <a:spcPts val="1600"/>
              </a:spcBef>
              <a:spcAft>
                <a:spcPts val="0"/>
              </a:spcAft>
              <a:buSzPts val="1200"/>
              <a:buChar char="○"/>
              <a:defRPr sz="1200"/>
            </a:lvl2pPr>
            <a:lvl3pPr indent="-304800" lvl="2" marL="1371600">
              <a:spcBef>
                <a:spcPts val="1600"/>
              </a:spcBef>
              <a:spcAft>
                <a:spcPts val="0"/>
              </a:spcAft>
              <a:buSzPts val="1200"/>
              <a:buChar char="■"/>
              <a:defRPr sz="1200"/>
            </a:lvl3pPr>
            <a:lvl4pPr indent="-304800" lvl="3" marL="1828800">
              <a:spcBef>
                <a:spcPts val="1600"/>
              </a:spcBef>
              <a:spcAft>
                <a:spcPts val="0"/>
              </a:spcAft>
              <a:buSzPts val="1200"/>
              <a:buChar char="●"/>
              <a:defRPr sz="1200"/>
            </a:lvl4pPr>
            <a:lvl5pPr indent="-304800" lvl="4" marL="2286000">
              <a:spcBef>
                <a:spcPts val="1600"/>
              </a:spcBef>
              <a:spcAft>
                <a:spcPts val="0"/>
              </a:spcAft>
              <a:buSzPts val="1200"/>
              <a:buChar char="○"/>
              <a:defRPr sz="1200"/>
            </a:lvl5pPr>
            <a:lvl6pPr indent="-304800" lvl="5" marL="2743200">
              <a:spcBef>
                <a:spcPts val="1600"/>
              </a:spcBef>
              <a:spcAft>
                <a:spcPts val="0"/>
              </a:spcAft>
              <a:buSzPts val="1200"/>
              <a:buChar char="■"/>
              <a:defRPr sz="1200"/>
            </a:lvl6pPr>
            <a:lvl7pPr indent="-304800" lvl="6" marL="3200400">
              <a:spcBef>
                <a:spcPts val="1600"/>
              </a:spcBef>
              <a:spcAft>
                <a:spcPts val="0"/>
              </a:spcAft>
              <a:buSzPts val="1200"/>
              <a:buChar char="●"/>
              <a:defRPr sz="1200"/>
            </a:lvl7pPr>
            <a:lvl8pPr indent="-304800" lvl="7" marL="3657600">
              <a:spcBef>
                <a:spcPts val="1600"/>
              </a:spcBef>
              <a:spcAft>
                <a:spcPts val="0"/>
              </a:spcAft>
              <a:buSzPts val="1200"/>
              <a:buChar char="○"/>
              <a:defRPr sz="1200"/>
            </a:lvl8pPr>
            <a:lvl9pPr indent="-304800" lvl="8" marL="4114800">
              <a:spcBef>
                <a:spcPts val="1600"/>
              </a:spcBef>
              <a:spcAft>
                <a:spcPts val="1600"/>
              </a:spcAft>
              <a:buSzPts val="1200"/>
              <a:buChar char="■"/>
              <a:defRPr sz="1200"/>
            </a:lvl9pPr>
          </a:lstStyle>
          <a:p/>
        </p:txBody>
      </p:sp>
      <p:sp>
        <p:nvSpPr>
          <p:cNvPr id="25" name="Shape 25"/>
          <p:cNvSpPr txBox="1"/>
          <p:nvPr>
            <p:ph idx="12" type="sldNum"/>
          </p:nvPr>
        </p:nvSpPr>
        <p:spPr>
          <a:xfrm>
            <a:off x="8472458" y="4663217"/>
            <a:ext cx="548700" cy="393600"/>
          </a:xfrm>
          <a:prstGeom prst="rect">
            <a:avLst/>
          </a:prstGeom>
        </p:spPr>
        <p:txBody>
          <a:bodyPr anchorCtr="0" anchor="ctr" bIns="91425" lIns="91425" spcFirstLastPara="1" rIns="91425" wrap="square" tIns="91425">
            <a:noAutofit/>
          </a:bodyPr>
          <a:lstStyle/>
          <a:p>
            <a:pPr indent="0" lvl="0" mar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type="titleOnly">
  <p:cSld name="Title only">
    <p:spTree>
      <p:nvGrpSpPr>
        <p:cNvPr id="26" name="Shape 26"/>
        <p:cNvGrpSpPr/>
        <p:nvPr/>
      </p:nvGrpSpPr>
      <p:grpSpPr>
        <a:xfrm>
          <a:off x="0" y="0"/>
          <a:ext cx="0" cy="0"/>
          <a:chOff x="0" y="0"/>
          <a:chExt cx="0" cy="0"/>
        </a:xfrm>
      </p:grpSpPr>
      <p:sp>
        <p:nvSpPr>
          <p:cNvPr id="27" name="Shape 27"/>
          <p:cNvSpPr txBox="1"/>
          <p:nvPr>
            <p:ph type="title"/>
          </p:nvPr>
        </p:nvSpPr>
        <p:spPr>
          <a:xfrm>
            <a:off x="304800" y="309350"/>
            <a:ext cx="8537700" cy="748200"/>
          </a:xfrm>
          <a:prstGeom prst="rect">
            <a:avLst/>
          </a:prstGeom>
        </p:spPr>
        <p:txBody>
          <a:bodyPr anchorCtr="0" anchor="t" bIns="91425" lIns="91425" spcFirstLastPara="1" rIns="91425" wrap="square" tIns="91425"/>
          <a:lstStyle>
            <a:lvl1pPr lvl="0">
              <a:spcBef>
                <a:spcPts val="0"/>
              </a:spcBef>
              <a:spcAft>
                <a:spcPts val="0"/>
              </a:spcAft>
              <a:buSzPts val="4000"/>
              <a:buNone/>
              <a:defRPr sz="4000"/>
            </a:lvl1pPr>
            <a:lvl2pPr lvl="1">
              <a:spcBef>
                <a:spcPts val="0"/>
              </a:spcBef>
              <a:spcAft>
                <a:spcPts val="0"/>
              </a:spcAft>
              <a:buSzPts val="4000"/>
              <a:buNone/>
              <a:defRPr sz="4000"/>
            </a:lvl2pPr>
            <a:lvl3pPr lvl="2">
              <a:spcBef>
                <a:spcPts val="0"/>
              </a:spcBef>
              <a:spcAft>
                <a:spcPts val="0"/>
              </a:spcAft>
              <a:buSzPts val="4000"/>
              <a:buNone/>
              <a:defRPr sz="4000"/>
            </a:lvl3pPr>
            <a:lvl4pPr lvl="3">
              <a:spcBef>
                <a:spcPts val="0"/>
              </a:spcBef>
              <a:spcAft>
                <a:spcPts val="0"/>
              </a:spcAft>
              <a:buSzPts val="4000"/>
              <a:buNone/>
              <a:defRPr sz="4000"/>
            </a:lvl4pPr>
            <a:lvl5pPr lvl="4">
              <a:spcBef>
                <a:spcPts val="0"/>
              </a:spcBef>
              <a:spcAft>
                <a:spcPts val="0"/>
              </a:spcAft>
              <a:buSzPts val="4000"/>
              <a:buNone/>
              <a:defRPr sz="4000"/>
            </a:lvl5pPr>
            <a:lvl6pPr lvl="5">
              <a:spcBef>
                <a:spcPts val="0"/>
              </a:spcBef>
              <a:spcAft>
                <a:spcPts val="0"/>
              </a:spcAft>
              <a:buSzPts val="4000"/>
              <a:buNone/>
              <a:defRPr sz="4000"/>
            </a:lvl6pPr>
            <a:lvl7pPr lvl="6">
              <a:spcBef>
                <a:spcPts val="0"/>
              </a:spcBef>
              <a:spcAft>
                <a:spcPts val="0"/>
              </a:spcAft>
              <a:buSzPts val="4000"/>
              <a:buNone/>
              <a:defRPr sz="4000"/>
            </a:lvl7pPr>
            <a:lvl8pPr lvl="7">
              <a:spcBef>
                <a:spcPts val="0"/>
              </a:spcBef>
              <a:spcAft>
                <a:spcPts val="0"/>
              </a:spcAft>
              <a:buSzPts val="4000"/>
              <a:buNone/>
              <a:defRPr sz="4000"/>
            </a:lvl8pPr>
            <a:lvl9pPr lvl="8">
              <a:spcBef>
                <a:spcPts val="0"/>
              </a:spcBef>
              <a:spcAft>
                <a:spcPts val="0"/>
              </a:spcAft>
              <a:buSzPts val="4000"/>
              <a:buNone/>
              <a:defRPr sz="4000"/>
            </a:lvl9pPr>
          </a:lstStyle>
          <a:p/>
        </p:txBody>
      </p:sp>
      <p:sp>
        <p:nvSpPr>
          <p:cNvPr id="28" name="Shape 28"/>
          <p:cNvSpPr txBox="1"/>
          <p:nvPr>
            <p:ph idx="12" type="sldNum"/>
          </p:nvPr>
        </p:nvSpPr>
        <p:spPr>
          <a:xfrm>
            <a:off x="8472458" y="4663217"/>
            <a:ext cx="548700" cy="393600"/>
          </a:xfrm>
          <a:prstGeom prst="rect">
            <a:avLst/>
          </a:prstGeom>
        </p:spPr>
        <p:txBody>
          <a:bodyPr anchorCtr="0" anchor="ctr" bIns="91425" lIns="91425" spcFirstLastPara="1" rIns="91425" wrap="square" tIns="91425">
            <a:noAutofit/>
          </a:bodyPr>
          <a:lstStyle/>
          <a:p>
            <a:pPr indent="0" lvl="0" mar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name="One column text">
    <p:spTree>
      <p:nvGrpSpPr>
        <p:cNvPr id="29" name="Shape 29"/>
        <p:cNvGrpSpPr/>
        <p:nvPr/>
      </p:nvGrpSpPr>
      <p:grpSpPr>
        <a:xfrm>
          <a:off x="0" y="0"/>
          <a:ext cx="0" cy="0"/>
          <a:chOff x="0" y="0"/>
          <a:chExt cx="0" cy="0"/>
        </a:xfrm>
      </p:grpSpPr>
      <p:sp>
        <p:nvSpPr>
          <p:cNvPr id="30" name="Shape 30"/>
          <p:cNvSpPr txBox="1"/>
          <p:nvPr>
            <p:ph type="title"/>
          </p:nvPr>
        </p:nvSpPr>
        <p:spPr>
          <a:xfrm>
            <a:off x="311700" y="555600"/>
            <a:ext cx="2808000" cy="755700"/>
          </a:xfrm>
          <a:prstGeom prst="rect">
            <a:avLst/>
          </a:prstGeom>
        </p:spPr>
        <p:txBody>
          <a:bodyPr anchorCtr="0" anchor="b" bIns="91425" lIns="91425" spcFirstLastPara="1" rIns="91425" wrap="square" tIns="91425"/>
          <a:lstStyle>
            <a:lvl1pPr lvl="0">
              <a:spcBef>
                <a:spcPts val="0"/>
              </a:spcBef>
              <a:spcAft>
                <a:spcPts val="0"/>
              </a:spcAft>
              <a:buSzPts val="3000"/>
              <a:buNone/>
              <a:defRPr sz="3000">
                <a:highlight>
                  <a:schemeClr val="dk1"/>
                </a:highlight>
              </a:defRPr>
            </a:lvl1pPr>
            <a:lvl2pPr lvl="1">
              <a:spcBef>
                <a:spcPts val="0"/>
              </a:spcBef>
              <a:spcAft>
                <a:spcPts val="0"/>
              </a:spcAft>
              <a:buSzPts val="3000"/>
              <a:buNone/>
              <a:defRPr sz="3000">
                <a:highlight>
                  <a:schemeClr val="dk1"/>
                </a:highlight>
              </a:defRPr>
            </a:lvl2pPr>
            <a:lvl3pPr lvl="2">
              <a:spcBef>
                <a:spcPts val="0"/>
              </a:spcBef>
              <a:spcAft>
                <a:spcPts val="0"/>
              </a:spcAft>
              <a:buSzPts val="3000"/>
              <a:buNone/>
              <a:defRPr sz="3000">
                <a:highlight>
                  <a:schemeClr val="dk1"/>
                </a:highlight>
              </a:defRPr>
            </a:lvl3pPr>
            <a:lvl4pPr lvl="3">
              <a:spcBef>
                <a:spcPts val="0"/>
              </a:spcBef>
              <a:spcAft>
                <a:spcPts val="0"/>
              </a:spcAft>
              <a:buSzPts val="3000"/>
              <a:buNone/>
              <a:defRPr sz="3000">
                <a:highlight>
                  <a:schemeClr val="dk1"/>
                </a:highlight>
              </a:defRPr>
            </a:lvl4pPr>
            <a:lvl5pPr lvl="4">
              <a:spcBef>
                <a:spcPts val="0"/>
              </a:spcBef>
              <a:spcAft>
                <a:spcPts val="0"/>
              </a:spcAft>
              <a:buSzPts val="3000"/>
              <a:buNone/>
              <a:defRPr sz="3000">
                <a:highlight>
                  <a:schemeClr val="dk1"/>
                </a:highlight>
              </a:defRPr>
            </a:lvl5pPr>
            <a:lvl6pPr lvl="5">
              <a:spcBef>
                <a:spcPts val="0"/>
              </a:spcBef>
              <a:spcAft>
                <a:spcPts val="0"/>
              </a:spcAft>
              <a:buSzPts val="3000"/>
              <a:buNone/>
              <a:defRPr sz="3000">
                <a:highlight>
                  <a:schemeClr val="dk1"/>
                </a:highlight>
              </a:defRPr>
            </a:lvl6pPr>
            <a:lvl7pPr lvl="6">
              <a:spcBef>
                <a:spcPts val="0"/>
              </a:spcBef>
              <a:spcAft>
                <a:spcPts val="0"/>
              </a:spcAft>
              <a:buSzPts val="3000"/>
              <a:buNone/>
              <a:defRPr sz="3000">
                <a:highlight>
                  <a:schemeClr val="dk1"/>
                </a:highlight>
              </a:defRPr>
            </a:lvl7pPr>
            <a:lvl8pPr lvl="7">
              <a:spcBef>
                <a:spcPts val="0"/>
              </a:spcBef>
              <a:spcAft>
                <a:spcPts val="0"/>
              </a:spcAft>
              <a:buSzPts val="3000"/>
              <a:buNone/>
              <a:defRPr sz="3000">
                <a:highlight>
                  <a:schemeClr val="dk1"/>
                </a:highlight>
              </a:defRPr>
            </a:lvl8pPr>
            <a:lvl9pPr lvl="8">
              <a:spcBef>
                <a:spcPts val="0"/>
              </a:spcBef>
              <a:spcAft>
                <a:spcPts val="0"/>
              </a:spcAft>
              <a:buSzPts val="3000"/>
              <a:buNone/>
              <a:defRPr sz="3000">
                <a:highlight>
                  <a:schemeClr val="dk1"/>
                </a:highlight>
              </a:defRPr>
            </a:lvl9pPr>
          </a:lstStyle>
          <a:p/>
        </p:txBody>
      </p:sp>
      <p:sp>
        <p:nvSpPr>
          <p:cNvPr id="31" name="Shape 31"/>
          <p:cNvSpPr txBox="1"/>
          <p:nvPr>
            <p:ph idx="1" type="body"/>
          </p:nvPr>
        </p:nvSpPr>
        <p:spPr>
          <a:xfrm>
            <a:off x="311700" y="1389600"/>
            <a:ext cx="2808000" cy="3179400"/>
          </a:xfrm>
          <a:prstGeom prst="rect">
            <a:avLst/>
          </a:prstGeom>
        </p:spPr>
        <p:txBody>
          <a:bodyPr anchorCtr="0" anchor="t" bIns="91425" lIns="91425" spcFirstLastPara="1" rIns="91425" wrap="square" tIns="91425"/>
          <a:lstStyle>
            <a:lvl1pPr indent="-304800" lvl="0" marL="457200">
              <a:spcBef>
                <a:spcPts val="0"/>
              </a:spcBef>
              <a:spcAft>
                <a:spcPts val="0"/>
              </a:spcAft>
              <a:buSzPts val="1200"/>
              <a:buChar char="●"/>
              <a:defRPr sz="1200"/>
            </a:lvl1pPr>
            <a:lvl2pPr indent="-304800" lvl="1" marL="914400">
              <a:spcBef>
                <a:spcPts val="1600"/>
              </a:spcBef>
              <a:spcAft>
                <a:spcPts val="0"/>
              </a:spcAft>
              <a:buSzPts val="1200"/>
              <a:buChar char="○"/>
              <a:defRPr sz="1200"/>
            </a:lvl2pPr>
            <a:lvl3pPr indent="-304800" lvl="2" marL="1371600">
              <a:spcBef>
                <a:spcPts val="1600"/>
              </a:spcBef>
              <a:spcAft>
                <a:spcPts val="0"/>
              </a:spcAft>
              <a:buSzPts val="1200"/>
              <a:buChar char="■"/>
              <a:defRPr sz="1200"/>
            </a:lvl3pPr>
            <a:lvl4pPr indent="-304800" lvl="3" marL="1828800">
              <a:spcBef>
                <a:spcPts val="1600"/>
              </a:spcBef>
              <a:spcAft>
                <a:spcPts val="0"/>
              </a:spcAft>
              <a:buSzPts val="1200"/>
              <a:buChar char="●"/>
              <a:defRPr sz="1200"/>
            </a:lvl4pPr>
            <a:lvl5pPr indent="-304800" lvl="4" marL="2286000">
              <a:spcBef>
                <a:spcPts val="1600"/>
              </a:spcBef>
              <a:spcAft>
                <a:spcPts val="0"/>
              </a:spcAft>
              <a:buSzPts val="1200"/>
              <a:buChar char="○"/>
              <a:defRPr sz="1200"/>
            </a:lvl5pPr>
            <a:lvl6pPr indent="-304800" lvl="5" marL="2743200">
              <a:spcBef>
                <a:spcPts val="1600"/>
              </a:spcBef>
              <a:spcAft>
                <a:spcPts val="0"/>
              </a:spcAft>
              <a:buSzPts val="1200"/>
              <a:buChar char="■"/>
              <a:defRPr sz="1200"/>
            </a:lvl6pPr>
            <a:lvl7pPr indent="-304800" lvl="6" marL="3200400">
              <a:spcBef>
                <a:spcPts val="1600"/>
              </a:spcBef>
              <a:spcAft>
                <a:spcPts val="0"/>
              </a:spcAft>
              <a:buSzPts val="1200"/>
              <a:buChar char="●"/>
              <a:defRPr sz="1200"/>
            </a:lvl7pPr>
            <a:lvl8pPr indent="-304800" lvl="7" marL="3657600">
              <a:spcBef>
                <a:spcPts val="1600"/>
              </a:spcBef>
              <a:spcAft>
                <a:spcPts val="0"/>
              </a:spcAft>
              <a:buSzPts val="1200"/>
              <a:buChar char="○"/>
              <a:defRPr sz="1200"/>
            </a:lvl8pPr>
            <a:lvl9pPr indent="-304800" lvl="8" marL="4114800">
              <a:spcBef>
                <a:spcPts val="1600"/>
              </a:spcBef>
              <a:spcAft>
                <a:spcPts val="1600"/>
              </a:spcAft>
              <a:buSzPts val="1200"/>
              <a:buChar char="■"/>
              <a:defRPr sz="1200"/>
            </a:lvl9pPr>
          </a:lstStyle>
          <a:p/>
        </p:txBody>
      </p:sp>
      <p:sp>
        <p:nvSpPr>
          <p:cNvPr id="32" name="Shape 32"/>
          <p:cNvSpPr txBox="1"/>
          <p:nvPr>
            <p:ph idx="12" type="sldNum"/>
          </p:nvPr>
        </p:nvSpPr>
        <p:spPr>
          <a:xfrm>
            <a:off x="8472458" y="4663217"/>
            <a:ext cx="548700" cy="393600"/>
          </a:xfrm>
          <a:prstGeom prst="rect">
            <a:avLst/>
          </a:prstGeom>
        </p:spPr>
        <p:txBody>
          <a:bodyPr anchorCtr="0" anchor="ctr" bIns="91425" lIns="91425" spcFirstLastPara="1" rIns="91425" wrap="square" tIns="91425">
            <a:noAutofit/>
          </a:bodyPr>
          <a:lstStyle/>
          <a:p>
            <a:pPr indent="0" lvl="0" mar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name="Main point">
    <p:spTree>
      <p:nvGrpSpPr>
        <p:cNvPr id="33" name="Shape 33"/>
        <p:cNvGrpSpPr/>
        <p:nvPr/>
      </p:nvGrpSpPr>
      <p:grpSpPr>
        <a:xfrm>
          <a:off x="0" y="0"/>
          <a:ext cx="0" cy="0"/>
          <a:chOff x="0" y="0"/>
          <a:chExt cx="0" cy="0"/>
        </a:xfrm>
      </p:grpSpPr>
      <p:sp>
        <p:nvSpPr>
          <p:cNvPr id="34" name="Shape 34"/>
          <p:cNvSpPr txBox="1"/>
          <p:nvPr>
            <p:ph type="title"/>
          </p:nvPr>
        </p:nvSpPr>
        <p:spPr>
          <a:xfrm>
            <a:off x="490250" y="526350"/>
            <a:ext cx="5618700" cy="4090800"/>
          </a:xfrm>
          <a:prstGeom prst="rect">
            <a:avLst/>
          </a:prstGeom>
        </p:spPr>
        <p:txBody>
          <a:bodyPr anchorCtr="0" anchor="ctr" bIns="91425" lIns="91425" spcFirstLastPara="1" rIns="91425" wrap="square" tIns="91425"/>
          <a:lstStyle>
            <a:lvl1pPr lvl="0">
              <a:spcBef>
                <a:spcPts val="0"/>
              </a:spcBef>
              <a:spcAft>
                <a:spcPts val="0"/>
              </a:spcAft>
              <a:buClr>
                <a:schemeClr val="lt1"/>
              </a:buClr>
              <a:buSzPts val="6000"/>
              <a:buNone/>
              <a:defRPr sz="6000">
                <a:solidFill>
                  <a:schemeClr val="lt1"/>
                </a:solidFill>
              </a:defRPr>
            </a:lvl1pPr>
            <a:lvl2pPr lvl="1">
              <a:spcBef>
                <a:spcPts val="0"/>
              </a:spcBef>
              <a:spcAft>
                <a:spcPts val="0"/>
              </a:spcAft>
              <a:buClr>
                <a:schemeClr val="lt1"/>
              </a:buClr>
              <a:buSzPts val="6000"/>
              <a:buNone/>
              <a:defRPr sz="6000">
                <a:solidFill>
                  <a:schemeClr val="lt1"/>
                </a:solidFill>
              </a:defRPr>
            </a:lvl2pPr>
            <a:lvl3pPr lvl="2">
              <a:spcBef>
                <a:spcPts val="0"/>
              </a:spcBef>
              <a:spcAft>
                <a:spcPts val="0"/>
              </a:spcAft>
              <a:buClr>
                <a:schemeClr val="lt1"/>
              </a:buClr>
              <a:buSzPts val="6000"/>
              <a:buNone/>
              <a:defRPr sz="6000">
                <a:solidFill>
                  <a:schemeClr val="lt1"/>
                </a:solidFill>
              </a:defRPr>
            </a:lvl3pPr>
            <a:lvl4pPr lvl="3">
              <a:spcBef>
                <a:spcPts val="0"/>
              </a:spcBef>
              <a:spcAft>
                <a:spcPts val="0"/>
              </a:spcAft>
              <a:buClr>
                <a:schemeClr val="lt1"/>
              </a:buClr>
              <a:buSzPts val="6000"/>
              <a:buNone/>
              <a:defRPr sz="6000">
                <a:solidFill>
                  <a:schemeClr val="lt1"/>
                </a:solidFill>
              </a:defRPr>
            </a:lvl4pPr>
            <a:lvl5pPr lvl="4">
              <a:spcBef>
                <a:spcPts val="0"/>
              </a:spcBef>
              <a:spcAft>
                <a:spcPts val="0"/>
              </a:spcAft>
              <a:buClr>
                <a:schemeClr val="lt1"/>
              </a:buClr>
              <a:buSzPts val="6000"/>
              <a:buNone/>
              <a:defRPr sz="6000">
                <a:solidFill>
                  <a:schemeClr val="lt1"/>
                </a:solidFill>
              </a:defRPr>
            </a:lvl5pPr>
            <a:lvl6pPr lvl="5">
              <a:spcBef>
                <a:spcPts val="0"/>
              </a:spcBef>
              <a:spcAft>
                <a:spcPts val="0"/>
              </a:spcAft>
              <a:buClr>
                <a:schemeClr val="lt1"/>
              </a:buClr>
              <a:buSzPts val="6000"/>
              <a:buNone/>
              <a:defRPr sz="6000">
                <a:solidFill>
                  <a:schemeClr val="lt1"/>
                </a:solidFill>
              </a:defRPr>
            </a:lvl6pPr>
            <a:lvl7pPr lvl="6">
              <a:spcBef>
                <a:spcPts val="0"/>
              </a:spcBef>
              <a:spcAft>
                <a:spcPts val="0"/>
              </a:spcAft>
              <a:buClr>
                <a:schemeClr val="lt1"/>
              </a:buClr>
              <a:buSzPts val="6000"/>
              <a:buNone/>
              <a:defRPr sz="6000">
                <a:solidFill>
                  <a:schemeClr val="lt1"/>
                </a:solidFill>
              </a:defRPr>
            </a:lvl7pPr>
            <a:lvl8pPr lvl="7">
              <a:spcBef>
                <a:spcPts val="0"/>
              </a:spcBef>
              <a:spcAft>
                <a:spcPts val="0"/>
              </a:spcAft>
              <a:buClr>
                <a:schemeClr val="lt1"/>
              </a:buClr>
              <a:buSzPts val="6000"/>
              <a:buNone/>
              <a:defRPr sz="6000">
                <a:solidFill>
                  <a:schemeClr val="lt1"/>
                </a:solidFill>
              </a:defRPr>
            </a:lvl8pPr>
            <a:lvl9pPr lvl="8">
              <a:spcBef>
                <a:spcPts val="0"/>
              </a:spcBef>
              <a:spcAft>
                <a:spcPts val="0"/>
              </a:spcAft>
              <a:buClr>
                <a:schemeClr val="lt1"/>
              </a:buClr>
              <a:buSzPts val="6000"/>
              <a:buNone/>
              <a:defRPr sz="6000">
                <a:solidFill>
                  <a:schemeClr val="lt1"/>
                </a:solidFill>
              </a:defRPr>
            </a:lvl9pPr>
          </a:lstStyle>
          <a:p/>
        </p:txBody>
      </p:sp>
      <p:sp>
        <p:nvSpPr>
          <p:cNvPr id="35" name="Shape 35"/>
          <p:cNvSpPr txBox="1"/>
          <p:nvPr>
            <p:ph idx="12" type="sldNum"/>
          </p:nvPr>
        </p:nvSpPr>
        <p:spPr>
          <a:xfrm>
            <a:off x="8472458" y="4663217"/>
            <a:ext cx="548700" cy="393600"/>
          </a:xfrm>
          <a:prstGeom prst="rect">
            <a:avLst/>
          </a:prstGeom>
        </p:spPr>
        <p:txBody>
          <a:bodyPr anchorCtr="0" anchor="ctr" bIns="91425" lIns="91425" spcFirstLastPara="1" rIns="91425" wrap="square" tIns="91425">
            <a:noAutofit/>
          </a:bodyPr>
          <a:lstStyle/>
          <a:p>
            <a:pPr indent="0" lvl="0" marL="0">
              <a:spcBef>
                <a:spcPts val="0"/>
              </a:spcBef>
              <a:spcAft>
                <a:spcPts val="0"/>
              </a:spcAft>
              <a:buNone/>
            </a:pPr>
            <a:fld id="{00000000-1234-1234-1234-123412341234}" type="slidenum">
              <a:rPr lang="en-GB">
                <a:solidFill>
                  <a:schemeClr val="lt1"/>
                </a:solidFill>
              </a:rPr>
              <a:t>‹#›</a:t>
            </a:fld>
            <a:endParaRPr>
              <a:solidFill>
                <a:schemeClr val="lt1"/>
              </a:solidFill>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name="Section title and description">
    <p:spTree>
      <p:nvGrpSpPr>
        <p:cNvPr id="36" name="Shape 36"/>
        <p:cNvGrpSpPr/>
        <p:nvPr/>
      </p:nvGrpSpPr>
      <p:grpSpPr>
        <a:xfrm>
          <a:off x="0" y="0"/>
          <a:ext cx="0" cy="0"/>
          <a:chOff x="0" y="0"/>
          <a:chExt cx="0" cy="0"/>
        </a:xfrm>
      </p:grpSpPr>
      <p:sp>
        <p:nvSpPr>
          <p:cNvPr id="37" name="Shape 37"/>
          <p:cNvSpPr/>
          <p:nvPr/>
        </p:nvSpPr>
        <p:spPr>
          <a:xfrm>
            <a:off x="4572000" y="-25"/>
            <a:ext cx="4572000" cy="5143500"/>
          </a:xfrm>
          <a:prstGeom prst="rect">
            <a:avLst/>
          </a:prstGeom>
          <a:solidFill>
            <a:schemeClr val="dk1"/>
          </a:solidFill>
          <a:ln>
            <a:noFill/>
          </a:ln>
        </p:spPr>
        <p:txBody>
          <a:bodyPr anchorCtr="0" anchor="ctr" bIns="91425" lIns="91425" spcFirstLastPara="1" rIns="91425" wrap="square" tIns="91425">
            <a:noAutofit/>
          </a:bodyPr>
          <a:lstStyle/>
          <a:p>
            <a:pPr indent="0" lvl="0" marL="0">
              <a:spcBef>
                <a:spcPts val="0"/>
              </a:spcBef>
              <a:spcAft>
                <a:spcPts val="0"/>
              </a:spcAft>
              <a:buNone/>
            </a:pPr>
            <a:r>
              <a:t/>
            </a:r>
            <a:endParaRPr/>
          </a:p>
        </p:txBody>
      </p:sp>
      <p:cxnSp>
        <p:nvCxnSpPr>
          <p:cNvPr id="38" name="Shape 38"/>
          <p:cNvCxnSpPr/>
          <p:nvPr/>
        </p:nvCxnSpPr>
        <p:spPr>
          <a:xfrm>
            <a:off x="5029675" y="4495500"/>
            <a:ext cx="468300" cy="0"/>
          </a:xfrm>
          <a:prstGeom prst="straightConnector1">
            <a:avLst/>
          </a:prstGeom>
          <a:noFill/>
          <a:ln cap="flat" cmpd="sng" w="28575">
            <a:solidFill>
              <a:schemeClr val="lt1"/>
            </a:solidFill>
            <a:prstDash val="solid"/>
            <a:round/>
            <a:headEnd len="med" w="med" type="none"/>
            <a:tailEnd len="med" w="med" type="none"/>
          </a:ln>
        </p:spPr>
      </p:cxnSp>
      <p:sp>
        <p:nvSpPr>
          <p:cNvPr id="39" name="Shape 39"/>
          <p:cNvSpPr txBox="1"/>
          <p:nvPr>
            <p:ph type="title"/>
          </p:nvPr>
        </p:nvSpPr>
        <p:spPr>
          <a:xfrm>
            <a:off x="265500" y="1081400"/>
            <a:ext cx="4045200" cy="1710300"/>
          </a:xfrm>
          <a:prstGeom prst="rect">
            <a:avLst/>
          </a:prstGeom>
        </p:spPr>
        <p:txBody>
          <a:bodyPr anchorCtr="0" anchor="b" bIns="91425" lIns="91425" spcFirstLastPara="1" rIns="91425" wrap="square" tIns="91425"/>
          <a:lstStyle>
            <a:lvl1pPr lvl="0" algn="ctr">
              <a:spcBef>
                <a:spcPts val="0"/>
              </a:spcBef>
              <a:spcAft>
                <a:spcPts val="0"/>
              </a:spcAft>
              <a:buSzPts val="5400"/>
              <a:buNone/>
              <a:defRPr sz="5400"/>
            </a:lvl1pPr>
            <a:lvl2pPr lvl="1" algn="ctr">
              <a:spcBef>
                <a:spcPts val="0"/>
              </a:spcBef>
              <a:spcAft>
                <a:spcPts val="0"/>
              </a:spcAft>
              <a:buSzPts val="5400"/>
              <a:buNone/>
              <a:defRPr sz="5400"/>
            </a:lvl2pPr>
            <a:lvl3pPr lvl="2" algn="ctr">
              <a:spcBef>
                <a:spcPts val="0"/>
              </a:spcBef>
              <a:spcAft>
                <a:spcPts val="0"/>
              </a:spcAft>
              <a:buSzPts val="5400"/>
              <a:buNone/>
              <a:defRPr sz="5400"/>
            </a:lvl3pPr>
            <a:lvl4pPr lvl="3" algn="ctr">
              <a:spcBef>
                <a:spcPts val="0"/>
              </a:spcBef>
              <a:spcAft>
                <a:spcPts val="0"/>
              </a:spcAft>
              <a:buSzPts val="5400"/>
              <a:buNone/>
              <a:defRPr sz="5400"/>
            </a:lvl4pPr>
            <a:lvl5pPr lvl="4" algn="ctr">
              <a:spcBef>
                <a:spcPts val="0"/>
              </a:spcBef>
              <a:spcAft>
                <a:spcPts val="0"/>
              </a:spcAft>
              <a:buSzPts val="5400"/>
              <a:buNone/>
              <a:defRPr sz="5400"/>
            </a:lvl5pPr>
            <a:lvl6pPr lvl="5" algn="ctr">
              <a:spcBef>
                <a:spcPts val="0"/>
              </a:spcBef>
              <a:spcAft>
                <a:spcPts val="0"/>
              </a:spcAft>
              <a:buSzPts val="5400"/>
              <a:buNone/>
              <a:defRPr sz="5400"/>
            </a:lvl6pPr>
            <a:lvl7pPr lvl="6" algn="ctr">
              <a:spcBef>
                <a:spcPts val="0"/>
              </a:spcBef>
              <a:spcAft>
                <a:spcPts val="0"/>
              </a:spcAft>
              <a:buSzPts val="5400"/>
              <a:buNone/>
              <a:defRPr sz="5400"/>
            </a:lvl7pPr>
            <a:lvl8pPr lvl="7" algn="ctr">
              <a:spcBef>
                <a:spcPts val="0"/>
              </a:spcBef>
              <a:spcAft>
                <a:spcPts val="0"/>
              </a:spcAft>
              <a:buSzPts val="5400"/>
              <a:buNone/>
              <a:defRPr sz="5400"/>
            </a:lvl8pPr>
            <a:lvl9pPr lvl="8" algn="ctr">
              <a:spcBef>
                <a:spcPts val="0"/>
              </a:spcBef>
              <a:spcAft>
                <a:spcPts val="0"/>
              </a:spcAft>
              <a:buSzPts val="5400"/>
              <a:buNone/>
              <a:defRPr sz="5400"/>
            </a:lvl9pPr>
          </a:lstStyle>
          <a:p/>
        </p:txBody>
      </p:sp>
      <p:sp>
        <p:nvSpPr>
          <p:cNvPr id="40" name="Shape 40"/>
          <p:cNvSpPr txBox="1"/>
          <p:nvPr>
            <p:ph idx="1" type="subTitle"/>
          </p:nvPr>
        </p:nvSpPr>
        <p:spPr>
          <a:xfrm>
            <a:off x="265500" y="2845223"/>
            <a:ext cx="4045200" cy="1345500"/>
          </a:xfrm>
          <a:prstGeom prst="rect">
            <a:avLst/>
          </a:prstGeom>
        </p:spPr>
        <p:txBody>
          <a:bodyPr anchorCtr="0" anchor="t" bIns="91425" lIns="91425" spcFirstLastPara="1" rIns="91425" wrap="square" tIns="91425"/>
          <a:lstStyle>
            <a:lvl1pPr lvl="0" algn="ctr">
              <a:lnSpc>
                <a:spcPct val="100000"/>
              </a:lnSpc>
              <a:spcBef>
                <a:spcPts val="0"/>
              </a:spcBef>
              <a:spcAft>
                <a:spcPts val="0"/>
              </a:spcAft>
              <a:buSzPts val="1800"/>
              <a:buNone/>
              <a:defRPr/>
            </a:lvl1pPr>
            <a:lvl2pPr lvl="1" algn="ctr">
              <a:lnSpc>
                <a:spcPct val="100000"/>
              </a:lnSpc>
              <a:spcBef>
                <a:spcPts val="0"/>
              </a:spcBef>
              <a:spcAft>
                <a:spcPts val="0"/>
              </a:spcAft>
              <a:buSzPts val="1800"/>
              <a:buNone/>
              <a:defRPr sz="1800"/>
            </a:lvl2pPr>
            <a:lvl3pPr lvl="2" algn="ctr">
              <a:lnSpc>
                <a:spcPct val="100000"/>
              </a:lnSpc>
              <a:spcBef>
                <a:spcPts val="0"/>
              </a:spcBef>
              <a:spcAft>
                <a:spcPts val="0"/>
              </a:spcAft>
              <a:buSzPts val="1800"/>
              <a:buNone/>
              <a:defRPr sz="1800"/>
            </a:lvl3pPr>
            <a:lvl4pPr lvl="3" algn="ctr">
              <a:lnSpc>
                <a:spcPct val="100000"/>
              </a:lnSpc>
              <a:spcBef>
                <a:spcPts val="0"/>
              </a:spcBef>
              <a:spcAft>
                <a:spcPts val="0"/>
              </a:spcAft>
              <a:buSzPts val="1800"/>
              <a:buNone/>
              <a:defRPr sz="1800"/>
            </a:lvl4pPr>
            <a:lvl5pPr lvl="4" algn="ctr">
              <a:lnSpc>
                <a:spcPct val="100000"/>
              </a:lnSpc>
              <a:spcBef>
                <a:spcPts val="0"/>
              </a:spcBef>
              <a:spcAft>
                <a:spcPts val="0"/>
              </a:spcAft>
              <a:buSzPts val="1800"/>
              <a:buNone/>
              <a:defRPr sz="1800"/>
            </a:lvl5pPr>
            <a:lvl6pPr lvl="5" algn="ctr">
              <a:lnSpc>
                <a:spcPct val="100000"/>
              </a:lnSpc>
              <a:spcBef>
                <a:spcPts val="0"/>
              </a:spcBef>
              <a:spcAft>
                <a:spcPts val="0"/>
              </a:spcAft>
              <a:buSzPts val="1800"/>
              <a:buNone/>
              <a:defRPr sz="1800"/>
            </a:lvl6pPr>
            <a:lvl7pPr lvl="6" algn="ctr">
              <a:lnSpc>
                <a:spcPct val="100000"/>
              </a:lnSpc>
              <a:spcBef>
                <a:spcPts val="0"/>
              </a:spcBef>
              <a:spcAft>
                <a:spcPts val="0"/>
              </a:spcAft>
              <a:buSzPts val="1800"/>
              <a:buNone/>
              <a:defRPr sz="1800"/>
            </a:lvl7pPr>
            <a:lvl8pPr lvl="7" algn="ctr">
              <a:lnSpc>
                <a:spcPct val="100000"/>
              </a:lnSpc>
              <a:spcBef>
                <a:spcPts val="0"/>
              </a:spcBef>
              <a:spcAft>
                <a:spcPts val="0"/>
              </a:spcAft>
              <a:buSzPts val="1800"/>
              <a:buNone/>
              <a:defRPr sz="1800"/>
            </a:lvl8pPr>
            <a:lvl9pPr lvl="8" algn="ctr">
              <a:lnSpc>
                <a:spcPct val="100000"/>
              </a:lnSpc>
              <a:spcBef>
                <a:spcPts val="0"/>
              </a:spcBef>
              <a:spcAft>
                <a:spcPts val="0"/>
              </a:spcAft>
              <a:buSzPts val="1800"/>
              <a:buNone/>
              <a:defRPr sz="1800"/>
            </a:lvl9pPr>
          </a:lstStyle>
          <a:p/>
        </p:txBody>
      </p:sp>
      <p:sp>
        <p:nvSpPr>
          <p:cNvPr id="41" name="Shape 41"/>
          <p:cNvSpPr txBox="1"/>
          <p:nvPr>
            <p:ph idx="2" type="body"/>
          </p:nvPr>
        </p:nvSpPr>
        <p:spPr>
          <a:xfrm>
            <a:off x="4939500" y="724200"/>
            <a:ext cx="3837000" cy="3695100"/>
          </a:xfrm>
          <a:prstGeom prst="rect">
            <a:avLst/>
          </a:prstGeom>
        </p:spPr>
        <p:txBody>
          <a:bodyPr anchorCtr="0" anchor="ctr" bIns="91425" lIns="91425" spcFirstLastPara="1" rIns="91425" wrap="square" tIns="91425"/>
          <a:lstStyle>
            <a:lvl1pPr indent="-342900" lvl="0" marL="457200">
              <a:spcBef>
                <a:spcPts val="0"/>
              </a:spcBef>
              <a:spcAft>
                <a:spcPts val="0"/>
              </a:spcAft>
              <a:buClr>
                <a:schemeClr val="accent1"/>
              </a:buClr>
              <a:buSzPts val="1800"/>
              <a:buChar char="●"/>
              <a:defRPr>
                <a:solidFill>
                  <a:schemeClr val="accent1"/>
                </a:solidFill>
                <a:highlight>
                  <a:schemeClr val="lt1"/>
                </a:highlight>
              </a:defRPr>
            </a:lvl1pPr>
            <a:lvl2pPr indent="-317500" lvl="1" marL="914400">
              <a:spcBef>
                <a:spcPts val="1600"/>
              </a:spcBef>
              <a:spcAft>
                <a:spcPts val="0"/>
              </a:spcAft>
              <a:buClr>
                <a:schemeClr val="accent1"/>
              </a:buClr>
              <a:buSzPts val="1400"/>
              <a:buChar char="○"/>
              <a:defRPr>
                <a:solidFill>
                  <a:schemeClr val="accent1"/>
                </a:solidFill>
                <a:highlight>
                  <a:schemeClr val="lt1"/>
                </a:highlight>
              </a:defRPr>
            </a:lvl2pPr>
            <a:lvl3pPr indent="-317500" lvl="2" marL="1371600">
              <a:spcBef>
                <a:spcPts val="1600"/>
              </a:spcBef>
              <a:spcAft>
                <a:spcPts val="0"/>
              </a:spcAft>
              <a:buClr>
                <a:schemeClr val="accent1"/>
              </a:buClr>
              <a:buSzPts val="1400"/>
              <a:buChar char="■"/>
              <a:defRPr>
                <a:solidFill>
                  <a:schemeClr val="accent1"/>
                </a:solidFill>
                <a:highlight>
                  <a:schemeClr val="lt1"/>
                </a:highlight>
              </a:defRPr>
            </a:lvl3pPr>
            <a:lvl4pPr indent="-317500" lvl="3" marL="1828800">
              <a:spcBef>
                <a:spcPts val="1600"/>
              </a:spcBef>
              <a:spcAft>
                <a:spcPts val="0"/>
              </a:spcAft>
              <a:buClr>
                <a:schemeClr val="accent1"/>
              </a:buClr>
              <a:buSzPts val="1400"/>
              <a:buChar char="●"/>
              <a:defRPr>
                <a:solidFill>
                  <a:schemeClr val="accent1"/>
                </a:solidFill>
                <a:highlight>
                  <a:schemeClr val="lt1"/>
                </a:highlight>
              </a:defRPr>
            </a:lvl4pPr>
            <a:lvl5pPr indent="-317500" lvl="4" marL="2286000">
              <a:spcBef>
                <a:spcPts val="1600"/>
              </a:spcBef>
              <a:spcAft>
                <a:spcPts val="0"/>
              </a:spcAft>
              <a:buClr>
                <a:schemeClr val="accent1"/>
              </a:buClr>
              <a:buSzPts val="1400"/>
              <a:buChar char="○"/>
              <a:defRPr>
                <a:solidFill>
                  <a:schemeClr val="accent1"/>
                </a:solidFill>
                <a:highlight>
                  <a:schemeClr val="lt1"/>
                </a:highlight>
              </a:defRPr>
            </a:lvl5pPr>
            <a:lvl6pPr indent="-317500" lvl="5" marL="2743200">
              <a:spcBef>
                <a:spcPts val="1600"/>
              </a:spcBef>
              <a:spcAft>
                <a:spcPts val="0"/>
              </a:spcAft>
              <a:buClr>
                <a:schemeClr val="accent1"/>
              </a:buClr>
              <a:buSzPts val="1400"/>
              <a:buChar char="■"/>
              <a:defRPr>
                <a:solidFill>
                  <a:schemeClr val="accent1"/>
                </a:solidFill>
                <a:highlight>
                  <a:schemeClr val="lt1"/>
                </a:highlight>
              </a:defRPr>
            </a:lvl6pPr>
            <a:lvl7pPr indent="-317500" lvl="6" marL="3200400">
              <a:spcBef>
                <a:spcPts val="1600"/>
              </a:spcBef>
              <a:spcAft>
                <a:spcPts val="0"/>
              </a:spcAft>
              <a:buClr>
                <a:schemeClr val="accent1"/>
              </a:buClr>
              <a:buSzPts val="1400"/>
              <a:buChar char="●"/>
              <a:defRPr>
                <a:solidFill>
                  <a:schemeClr val="accent1"/>
                </a:solidFill>
                <a:highlight>
                  <a:schemeClr val="lt1"/>
                </a:highlight>
              </a:defRPr>
            </a:lvl7pPr>
            <a:lvl8pPr indent="-317500" lvl="7" marL="3657600">
              <a:spcBef>
                <a:spcPts val="1600"/>
              </a:spcBef>
              <a:spcAft>
                <a:spcPts val="0"/>
              </a:spcAft>
              <a:buClr>
                <a:schemeClr val="accent1"/>
              </a:buClr>
              <a:buSzPts val="1400"/>
              <a:buChar char="○"/>
              <a:defRPr>
                <a:solidFill>
                  <a:schemeClr val="accent1"/>
                </a:solidFill>
                <a:highlight>
                  <a:schemeClr val="lt1"/>
                </a:highlight>
              </a:defRPr>
            </a:lvl8pPr>
            <a:lvl9pPr indent="-317500" lvl="8" marL="4114800">
              <a:spcBef>
                <a:spcPts val="1600"/>
              </a:spcBef>
              <a:spcAft>
                <a:spcPts val="1600"/>
              </a:spcAft>
              <a:buClr>
                <a:schemeClr val="accent1"/>
              </a:buClr>
              <a:buSzPts val="1400"/>
              <a:buChar char="■"/>
              <a:defRPr>
                <a:solidFill>
                  <a:schemeClr val="accent1"/>
                </a:solidFill>
                <a:highlight>
                  <a:schemeClr val="lt1"/>
                </a:highlight>
              </a:defRPr>
            </a:lvl9pPr>
          </a:lstStyle>
          <a:p/>
        </p:txBody>
      </p:sp>
      <p:sp>
        <p:nvSpPr>
          <p:cNvPr id="42" name="Shape 42"/>
          <p:cNvSpPr txBox="1"/>
          <p:nvPr>
            <p:ph idx="12" type="sldNum"/>
          </p:nvPr>
        </p:nvSpPr>
        <p:spPr>
          <a:xfrm>
            <a:off x="8472458" y="4663217"/>
            <a:ext cx="548700" cy="393600"/>
          </a:xfrm>
          <a:prstGeom prst="rect">
            <a:avLst/>
          </a:prstGeom>
        </p:spPr>
        <p:txBody>
          <a:bodyPr anchorCtr="0" anchor="ctr" bIns="91425" lIns="91425" spcFirstLastPara="1" rIns="91425" wrap="square" tIns="91425">
            <a:noAutofit/>
          </a:bodyPr>
          <a:lstStyle/>
          <a:p>
            <a:pPr indent="0" lvl="0" mar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name="Caption">
    <p:spTree>
      <p:nvGrpSpPr>
        <p:cNvPr id="43" name="Shape 43"/>
        <p:cNvGrpSpPr/>
        <p:nvPr/>
      </p:nvGrpSpPr>
      <p:grpSpPr>
        <a:xfrm>
          <a:off x="0" y="0"/>
          <a:ext cx="0" cy="0"/>
          <a:chOff x="0" y="0"/>
          <a:chExt cx="0" cy="0"/>
        </a:xfrm>
      </p:grpSpPr>
      <p:sp>
        <p:nvSpPr>
          <p:cNvPr id="44" name="Shape 44"/>
          <p:cNvSpPr txBox="1"/>
          <p:nvPr>
            <p:ph idx="1" type="body"/>
          </p:nvPr>
        </p:nvSpPr>
        <p:spPr>
          <a:xfrm>
            <a:off x="319500" y="4230575"/>
            <a:ext cx="5998800" cy="598800"/>
          </a:xfrm>
          <a:prstGeom prst="rect">
            <a:avLst/>
          </a:prstGeom>
        </p:spPr>
        <p:txBody>
          <a:bodyPr anchorCtr="0" anchor="ctr" bIns="91425" lIns="91425" spcFirstLastPara="1" rIns="91425" wrap="square" tIns="91425"/>
          <a:lstStyle>
            <a:lvl1pPr indent="-228600" lvl="0" marL="457200">
              <a:lnSpc>
                <a:spcPct val="100000"/>
              </a:lnSpc>
              <a:spcBef>
                <a:spcPts val="0"/>
              </a:spcBef>
              <a:spcAft>
                <a:spcPts val="0"/>
              </a:spcAft>
              <a:buClr>
                <a:schemeClr val="accent1"/>
              </a:buClr>
              <a:buSzPts val="2400"/>
              <a:buFont typeface="Amatic SC"/>
              <a:buNone/>
              <a:defRPr b="1" sz="2400">
                <a:solidFill>
                  <a:schemeClr val="accent1"/>
                </a:solidFill>
                <a:latin typeface="Amatic SC"/>
                <a:ea typeface="Amatic SC"/>
                <a:cs typeface="Amatic SC"/>
                <a:sym typeface="Amatic SC"/>
              </a:defRPr>
            </a:lvl1pPr>
          </a:lstStyle>
          <a:p/>
        </p:txBody>
      </p:sp>
      <p:sp>
        <p:nvSpPr>
          <p:cNvPr id="45" name="Shape 45"/>
          <p:cNvSpPr txBox="1"/>
          <p:nvPr>
            <p:ph idx="12" type="sldNum"/>
          </p:nvPr>
        </p:nvSpPr>
        <p:spPr>
          <a:xfrm>
            <a:off x="8472458" y="4663217"/>
            <a:ext cx="548700" cy="393600"/>
          </a:xfrm>
          <a:prstGeom prst="rect">
            <a:avLst/>
          </a:prstGeom>
        </p:spPr>
        <p:txBody>
          <a:bodyPr anchorCtr="0" anchor="ctr" bIns="91425" lIns="91425" spcFirstLastPara="1" rIns="91425" wrap="square" tIns="91425">
            <a:noAutofit/>
          </a:bodyPr>
          <a:lstStyle/>
          <a:p>
            <a:pPr indent="0" lvl="0" mar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name="Big number">
    <p:spTree>
      <p:nvGrpSpPr>
        <p:cNvPr id="46" name="Shape 46"/>
        <p:cNvGrpSpPr/>
        <p:nvPr/>
      </p:nvGrpSpPr>
      <p:grpSpPr>
        <a:xfrm>
          <a:off x="0" y="0"/>
          <a:ext cx="0" cy="0"/>
          <a:chOff x="0" y="0"/>
          <a:chExt cx="0" cy="0"/>
        </a:xfrm>
      </p:grpSpPr>
      <p:sp>
        <p:nvSpPr>
          <p:cNvPr id="47" name="Shape 47"/>
          <p:cNvSpPr txBox="1"/>
          <p:nvPr>
            <p:ph type="title"/>
          </p:nvPr>
        </p:nvSpPr>
        <p:spPr>
          <a:xfrm>
            <a:off x="311700" y="1240275"/>
            <a:ext cx="8520600" cy="1981800"/>
          </a:xfrm>
          <a:prstGeom prst="rect">
            <a:avLst/>
          </a:prstGeom>
        </p:spPr>
        <p:txBody>
          <a:bodyPr anchorCtr="0" anchor="b" bIns="91425" lIns="91425" spcFirstLastPara="1" rIns="91425" wrap="square" tIns="91425"/>
          <a:lstStyle>
            <a:lvl1pPr lvl="0" algn="ctr">
              <a:spcBef>
                <a:spcPts val="0"/>
              </a:spcBef>
              <a:spcAft>
                <a:spcPts val="0"/>
              </a:spcAft>
              <a:buClr>
                <a:schemeClr val="lt1"/>
              </a:buClr>
              <a:buSzPts val="12000"/>
              <a:buNone/>
              <a:defRPr sz="12000">
                <a:solidFill>
                  <a:schemeClr val="lt1"/>
                </a:solidFill>
                <a:highlight>
                  <a:schemeClr val="accent1"/>
                </a:highlight>
              </a:defRPr>
            </a:lvl1pPr>
            <a:lvl2pPr lvl="1" algn="ctr">
              <a:spcBef>
                <a:spcPts val="0"/>
              </a:spcBef>
              <a:spcAft>
                <a:spcPts val="0"/>
              </a:spcAft>
              <a:buClr>
                <a:schemeClr val="lt1"/>
              </a:buClr>
              <a:buSzPts val="12000"/>
              <a:buNone/>
              <a:defRPr sz="12000">
                <a:solidFill>
                  <a:schemeClr val="lt1"/>
                </a:solidFill>
                <a:highlight>
                  <a:schemeClr val="accent1"/>
                </a:highlight>
              </a:defRPr>
            </a:lvl2pPr>
            <a:lvl3pPr lvl="2" algn="ctr">
              <a:spcBef>
                <a:spcPts val="0"/>
              </a:spcBef>
              <a:spcAft>
                <a:spcPts val="0"/>
              </a:spcAft>
              <a:buClr>
                <a:schemeClr val="lt1"/>
              </a:buClr>
              <a:buSzPts val="12000"/>
              <a:buNone/>
              <a:defRPr sz="12000">
                <a:solidFill>
                  <a:schemeClr val="lt1"/>
                </a:solidFill>
                <a:highlight>
                  <a:schemeClr val="accent1"/>
                </a:highlight>
              </a:defRPr>
            </a:lvl3pPr>
            <a:lvl4pPr lvl="3" algn="ctr">
              <a:spcBef>
                <a:spcPts val="0"/>
              </a:spcBef>
              <a:spcAft>
                <a:spcPts val="0"/>
              </a:spcAft>
              <a:buClr>
                <a:schemeClr val="lt1"/>
              </a:buClr>
              <a:buSzPts val="12000"/>
              <a:buNone/>
              <a:defRPr sz="12000">
                <a:solidFill>
                  <a:schemeClr val="lt1"/>
                </a:solidFill>
                <a:highlight>
                  <a:schemeClr val="accent1"/>
                </a:highlight>
              </a:defRPr>
            </a:lvl4pPr>
            <a:lvl5pPr lvl="4" algn="ctr">
              <a:spcBef>
                <a:spcPts val="0"/>
              </a:spcBef>
              <a:spcAft>
                <a:spcPts val="0"/>
              </a:spcAft>
              <a:buClr>
                <a:schemeClr val="lt1"/>
              </a:buClr>
              <a:buSzPts val="12000"/>
              <a:buNone/>
              <a:defRPr sz="12000">
                <a:solidFill>
                  <a:schemeClr val="lt1"/>
                </a:solidFill>
                <a:highlight>
                  <a:schemeClr val="accent1"/>
                </a:highlight>
              </a:defRPr>
            </a:lvl5pPr>
            <a:lvl6pPr lvl="5" algn="ctr">
              <a:spcBef>
                <a:spcPts val="0"/>
              </a:spcBef>
              <a:spcAft>
                <a:spcPts val="0"/>
              </a:spcAft>
              <a:buClr>
                <a:schemeClr val="lt1"/>
              </a:buClr>
              <a:buSzPts val="12000"/>
              <a:buNone/>
              <a:defRPr sz="12000">
                <a:solidFill>
                  <a:schemeClr val="lt1"/>
                </a:solidFill>
                <a:highlight>
                  <a:schemeClr val="accent1"/>
                </a:highlight>
              </a:defRPr>
            </a:lvl6pPr>
            <a:lvl7pPr lvl="6" algn="ctr">
              <a:spcBef>
                <a:spcPts val="0"/>
              </a:spcBef>
              <a:spcAft>
                <a:spcPts val="0"/>
              </a:spcAft>
              <a:buClr>
                <a:schemeClr val="lt1"/>
              </a:buClr>
              <a:buSzPts val="12000"/>
              <a:buNone/>
              <a:defRPr sz="12000">
                <a:solidFill>
                  <a:schemeClr val="lt1"/>
                </a:solidFill>
                <a:highlight>
                  <a:schemeClr val="accent1"/>
                </a:highlight>
              </a:defRPr>
            </a:lvl7pPr>
            <a:lvl8pPr lvl="7" algn="ctr">
              <a:spcBef>
                <a:spcPts val="0"/>
              </a:spcBef>
              <a:spcAft>
                <a:spcPts val="0"/>
              </a:spcAft>
              <a:buClr>
                <a:schemeClr val="lt1"/>
              </a:buClr>
              <a:buSzPts val="12000"/>
              <a:buNone/>
              <a:defRPr sz="12000">
                <a:solidFill>
                  <a:schemeClr val="lt1"/>
                </a:solidFill>
                <a:highlight>
                  <a:schemeClr val="accent1"/>
                </a:highlight>
              </a:defRPr>
            </a:lvl8pPr>
            <a:lvl9pPr lvl="8" algn="ctr">
              <a:spcBef>
                <a:spcPts val="0"/>
              </a:spcBef>
              <a:spcAft>
                <a:spcPts val="0"/>
              </a:spcAft>
              <a:buClr>
                <a:schemeClr val="lt1"/>
              </a:buClr>
              <a:buSzPts val="12000"/>
              <a:buNone/>
              <a:defRPr sz="12000">
                <a:solidFill>
                  <a:schemeClr val="lt1"/>
                </a:solidFill>
                <a:highlight>
                  <a:schemeClr val="accent1"/>
                </a:highlight>
              </a:defRPr>
            </a:lvl9pPr>
          </a:lstStyle>
          <a:p/>
        </p:txBody>
      </p:sp>
      <p:sp>
        <p:nvSpPr>
          <p:cNvPr id="48" name="Shape 48"/>
          <p:cNvSpPr txBox="1"/>
          <p:nvPr>
            <p:ph idx="1" type="body"/>
          </p:nvPr>
        </p:nvSpPr>
        <p:spPr>
          <a:xfrm>
            <a:off x="311700" y="3304625"/>
            <a:ext cx="8520600" cy="1300800"/>
          </a:xfrm>
          <a:prstGeom prst="rect">
            <a:avLst/>
          </a:prstGeom>
        </p:spPr>
        <p:txBody>
          <a:bodyPr anchorCtr="0" anchor="t" bIns="91425" lIns="91425" spcFirstLastPara="1" rIns="91425" wrap="square" tIns="91425"/>
          <a:lstStyle>
            <a:lvl1pPr indent="-342900" lvl="0" marL="457200" algn="ctr">
              <a:spcBef>
                <a:spcPts val="0"/>
              </a:spcBef>
              <a:spcAft>
                <a:spcPts val="0"/>
              </a:spcAft>
              <a:buClr>
                <a:schemeClr val="accent1"/>
              </a:buClr>
              <a:buSzPts val="1800"/>
              <a:buChar char="●"/>
              <a:defRPr>
                <a:solidFill>
                  <a:schemeClr val="accent1"/>
                </a:solidFill>
                <a:highlight>
                  <a:schemeClr val="dk1"/>
                </a:highlight>
              </a:defRPr>
            </a:lvl1pPr>
            <a:lvl2pPr indent="-317500" lvl="1" marL="914400" algn="ctr">
              <a:spcBef>
                <a:spcPts val="1600"/>
              </a:spcBef>
              <a:spcAft>
                <a:spcPts val="0"/>
              </a:spcAft>
              <a:buClr>
                <a:schemeClr val="accent1"/>
              </a:buClr>
              <a:buSzPts val="1400"/>
              <a:buChar char="○"/>
              <a:defRPr>
                <a:solidFill>
                  <a:schemeClr val="accent1"/>
                </a:solidFill>
                <a:highlight>
                  <a:schemeClr val="dk1"/>
                </a:highlight>
              </a:defRPr>
            </a:lvl2pPr>
            <a:lvl3pPr indent="-317500" lvl="2" marL="1371600" algn="ctr">
              <a:spcBef>
                <a:spcPts val="1600"/>
              </a:spcBef>
              <a:spcAft>
                <a:spcPts val="0"/>
              </a:spcAft>
              <a:buClr>
                <a:schemeClr val="accent1"/>
              </a:buClr>
              <a:buSzPts val="1400"/>
              <a:buChar char="■"/>
              <a:defRPr>
                <a:solidFill>
                  <a:schemeClr val="accent1"/>
                </a:solidFill>
                <a:highlight>
                  <a:schemeClr val="dk1"/>
                </a:highlight>
              </a:defRPr>
            </a:lvl3pPr>
            <a:lvl4pPr indent="-317500" lvl="3" marL="1828800" algn="ctr">
              <a:spcBef>
                <a:spcPts val="1600"/>
              </a:spcBef>
              <a:spcAft>
                <a:spcPts val="0"/>
              </a:spcAft>
              <a:buClr>
                <a:schemeClr val="accent1"/>
              </a:buClr>
              <a:buSzPts val="1400"/>
              <a:buChar char="●"/>
              <a:defRPr>
                <a:solidFill>
                  <a:schemeClr val="accent1"/>
                </a:solidFill>
                <a:highlight>
                  <a:schemeClr val="dk1"/>
                </a:highlight>
              </a:defRPr>
            </a:lvl4pPr>
            <a:lvl5pPr indent="-317500" lvl="4" marL="2286000" algn="ctr">
              <a:spcBef>
                <a:spcPts val="1600"/>
              </a:spcBef>
              <a:spcAft>
                <a:spcPts val="0"/>
              </a:spcAft>
              <a:buClr>
                <a:schemeClr val="accent1"/>
              </a:buClr>
              <a:buSzPts val="1400"/>
              <a:buChar char="○"/>
              <a:defRPr>
                <a:solidFill>
                  <a:schemeClr val="accent1"/>
                </a:solidFill>
                <a:highlight>
                  <a:schemeClr val="dk1"/>
                </a:highlight>
              </a:defRPr>
            </a:lvl5pPr>
            <a:lvl6pPr indent="-317500" lvl="5" marL="2743200" algn="ctr">
              <a:spcBef>
                <a:spcPts val="1600"/>
              </a:spcBef>
              <a:spcAft>
                <a:spcPts val="0"/>
              </a:spcAft>
              <a:buClr>
                <a:schemeClr val="accent1"/>
              </a:buClr>
              <a:buSzPts val="1400"/>
              <a:buChar char="■"/>
              <a:defRPr>
                <a:solidFill>
                  <a:schemeClr val="accent1"/>
                </a:solidFill>
                <a:highlight>
                  <a:schemeClr val="dk1"/>
                </a:highlight>
              </a:defRPr>
            </a:lvl6pPr>
            <a:lvl7pPr indent="-317500" lvl="6" marL="3200400" algn="ctr">
              <a:spcBef>
                <a:spcPts val="1600"/>
              </a:spcBef>
              <a:spcAft>
                <a:spcPts val="0"/>
              </a:spcAft>
              <a:buClr>
                <a:schemeClr val="accent1"/>
              </a:buClr>
              <a:buSzPts val="1400"/>
              <a:buChar char="●"/>
              <a:defRPr>
                <a:solidFill>
                  <a:schemeClr val="accent1"/>
                </a:solidFill>
                <a:highlight>
                  <a:schemeClr val="dk1"/>
                </a:highlight>
              </a:defRPr>
            </a:lvl7pPr>
            <a:lvl8pPr indent="-317500" lvl="7" marL="3657600" algn="ctr">
              <a:spcBef>
                <a:spcPts val="1600"/>
              </a:spcBef>
              <a:spcAft>
                <a:spcPts val="0"/>
              </a:spcAft>
              <a:buClr>
                <a:schemeClr val="accent1"/>
              </a:buClr>
              <a:buSzPts val="1400"/>
              <a:buChar char="○"/>
              <a:defRPr>
                <a:solidFill>
                  <a:schemeClr val="accent1"/>
                </a:solidFill>
                <a:highlight>
                  <a:schemeClr val="dk1"/>
                </a:highlight>
              </a:defRPr>
            </a:lvl8pPr>
            <a:lvl9pPr indent="-317500" lvl="8" marL="4114800" algn="ctr">
              <a:spcBef>
                <a:spcPts val="1600"/>
              </a:spcBef>
              <a:spcAft>
                <a:spcPts val="1600"/>
              </a:spcAft>
              <a:buClr>
                <a:schemeClr val="accent1"/>
              </a:buClr>
              <a:buSzPts val="1400"/>
              <a:buChar char="■"/>
              <a:defRPr>
                <a:solidFill>
                  <a:schemeClr val="accent1"/>
                </a:solidFill>
                <a:highlight>
                  <a:schemeClr val="dk1"/>
                </a:highlight>
              </a:defRPr>
            </a:lvl9pPr>
          </a:lstStyle>
          <a:p/>
        </p:txBody>
      </p:sp>
      <p:sp>
        <p:nvSpPr>
          <p:cNvPr id="49" name="Shape 49"/>
          <p:cNvSpPr txBox="1"/>
          <p:nvPr>
            <p:ph idx="12" type="sldNum"/>
          </p:nvPr>
        </p:nvSpPr>
        <p:spPr>
          <a:xfrm>
            <a:off x="8472458" y="4663217"/>
            <a:ext cx="548700" cy="393600"/>
          </a:xfrm>
          <a:prstGeom prst="rect">
            <a:avLst/>
          </a:prstGeom>
        </p:spPr>
        <p:txBody>
          <a:bodyPr anchorCtr="0" anchor="ctr" bIns="91425" lIns="91425" spcFirstLastPara="1" rIns="91425" wrap="square" tIns="91425">
            <a:noAutofit/>
          </a:bodyPr>
          <a:lstStyle/>
          <a:p>
            <a:pPr indent="0" lvl="0" mar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type="blank">
  <p:cSld name="Blank">
    <p:spTree>
      <p:nvGrpSpPr>
        <p:cNvPr id="50" name="Shape 50"/>
        <p:cNvGrpSpPr/>
        <p:nvPr/>
      </p:nvGrpSpPr>
      <p:grpSpPr>
        <a:xfrm>
          <a:off x="0" y="0"/>
          <a:ext cx="0" cy="0"/>
          <a:chOff x="0" y="0"/>
          <a:chExt cx="0" cy="0"/>
        </a:xfrm>
      </p:grpSpPr>
      <p:sp>
        <p:nvSpPr>
          <p:cNvPr id="51" name="Shape 51"/>
          <p:cNvSpPr txBox="1"/>
          <p:nvPr>
            <p:ph idx="12" type="sldNum"/>
          </p:nvPr>
        </p:nvSpPr>
        <p:spPr>
          <a:xfrm>
            <a:off x="8472458" y="4663217"/>
            <a:ext cx="548700" cy="393600"/>
          </a:xfrm>
          <a:prstGeom prst="rect">
            <a:avLst/>
          </a:prstGeom>
        </p:spPr>
        <p:txBody>
          <a:bodyPr anchorCtr="0" anchor="ctr" bIns="91425" lIns="91425" spcFirstLastPara="1" rIns="91425" wrap="square" tIns="91425">
            <a:noAutofit/>
          </a:bodyPr>
          <a:lstStyle/>
          <a:p>
            <a:pPr indent="0" lvl="0" marL="0">
              <a:spcBef>
                <a:spcPts val="0"/>
              </a:spcBef>
              <a:spcAft>
                <a:spcPts val="0"/>
              </a:spcAft>
              <a:buNone/>
            </a:pPr>
            <a:fld id="{00000000-1234-1234-1234-123412341234}" type="slidenum">
              <a:rPr lang="en-GB"/>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11" Type="http://schemas.openxmlformats.org/officeDocument/2006/relationships/slideLayout" Target="../slideLayouts/slideLayout11.xml"/><Relationship Id="rId10" Type="http://schemas.openxmlformats.org/officeDocument/2006/relationships/slideLayout" Target="../slideLayouts/slideLayout10.xml"/><Relationship Id="rId12" Type="http://schemas.openxmlformats.org/officeDocument/2006/relationships/theme" Target="../theme/theme1.xml"/><Relationship Id="rId9" Type="http://schemas.openxmlformats.org/officeDocument/2006/relationships/slideLayout" Target="../slideLayouts/slideLayout9.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s>
</file>

<file path=ppt/slideMasters/slideMaster1.xml><?xml version="1.0" encoding="utf-8"?>
<p:sld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name="beach-day">
    <p:bg>
      <p:bgPr>
        <a:solidFill>
          <a:schemeClr val="lt1"/>
        </a:solidFill>
      </p:bgPr>
    </p:bg>
    <p:spTree>
      <p:nvGrpSpPr>
        <p:cNvPr id="5" name="Shape 5"/>
        <p:cNvGrpSpPr/>
        <p:nvPr/>
      </p:nvGrpSpPr>
      <p:grpSpPr>
        <a:xfrm>
          <a:off x="0" y="0"/>
          <a:ext cx="0" cy="0"/>
          <a:chOff x="0" y="0"/>
          <a:chExt cx="0" cy="0"/>
        </a:xfrm>
      </p:grpSpPr>
      <p:sp>
        <p:nvSpPr>
          <p:cNvPr id="6" name="Shape 6"/>
          <p:cNvSpPr txBox="1"/>
          <p:nvPr>
            <p:ph type="title"/>
          </p:nvPr>
        </p:nvSpPr>
        <p:spPr>
          <a:xfrm>
            <a:off x="311700" y="292850"/>
            <a:ext cx="8520600" cy="801000"/>
          </a:xfrm>
          <a:prstGeom prst="rect">
            <a:avLst/>
          </a:prstGeom>
          <a:noFill/>
          <a:ln>
            <a:noFill/>
          </a:ln>
        </p:spPr>
        <p:txBody>
          <a:bodyPr anchorCtr="0" anchor="t" bIns="91425" lIns="91425" spcFirstLastPara="1" rIns="91425" wrap="square" tIns="91425"/>
          <a:lstStyle>
            <a:lvl1pPr lvl="0">
              <a:spcBef>
                <a:spcPts val="0"/>
              </a:spcBef>
              <a:spcAft>
                <a:spcPts val="0"/>
              </a:spcAft>
              <a:buClr>
                <a:schemeClr val="accent1"/>
              </a:buClr>
              <a:buSzPts val="4200"/>
              <a:buFont typeface="Amatic SC"/>
              <a:buNone/>
              <a:defRPr b="1" sz="4200">
                <a:solidFill>
                  <a:schemeClr val="accent1"/>
                </a:solidFill>
                <a:latin typeface="Amatic SC"/>
                <a:ea typeface="Amatic SC"/>
                <a:cs typeface="Amatic SC"/>
                <a:sym typeface="Amatic SC"/>
              </a:defRPr>
            </a:lvl1pPr>
            <a:lvl2pPr lvl="1">
              <a:spcBef>
                <a:spcPts val="0"/>
              </a:spcBef>
              <a:spcAft>
                <a:spcPts val="0"/>
              </a:spcAft>
              <a:buClr>
                <a:schemeClr val="accent1"/>
              </a:buClr>
              <a:buSzPts val="4200"/>
              <a:buFont typeface="Amatic SC"/>
              <a:buNone/>
              <a:defRPr b="1" sz="4200">
                <a:solidFill>
                  <a:schemeClr val="accent1"/>
                </a:solidFill>
                <a:latin typeface="Amatic SC"/>
                <a:ea typeface="Amatic SC"/>
                <a:cs typeface="Amatic SC"/>
                <a:sym typeface="Amatic SC"/>
              </a:defRPr>
            </a:lvl2pPr>
            <a:lvl3pPr lvl="2">
              <a:spcBef>
                <a:spcPts val="0"/>
              </a:spcBef>
              <a:spcAft>
                <a:spcPts val="0"/>
              </a:spcAft>
              <a:buClr>
                <a:schemeClr val="accent1"/>
              </a:buClr>
              <a:buSzPts val="4200"/>
              <a:buFont typeface="Amatic SC"/>
              <a:buNone/>
              <a:defRPr b="1" sz="4200">
                <a:solidFill>
                  <a:schemeClr val="accent1"/>
                </a:solidFill>
                <a:latin typeface="Amatic SC"/>
                <a:ea typeface="Amatic SC"/>
                <a:cs typeface="Amatic SC"/>
                <a:sym typeface="Amatic SC"/>
              </a:defRPr>
            </a:lvl3pPr>
            <a:lvl4pPr lvl="3">
              <a:spcBef>
                <a:spcPts val="0"/>
              </a:spcBef>
              <a:spcAft>
                <a:spcPts val="0"/>
              </a:spcAft>
              <a:buClr>
                <a:schemeClr val="accent1"/>
              </a:buClr>
              <a:buSzPts val="4200"/>
              <a:buFont typeface="Amatic SC"/>
              <a:buNone/>
              <a:defRPr b="1" sz="4200">
                <a:solidFill>
                  <a:schemeClr val="accent1"/>
                </a:solidFill>
                <a:latin typeface="Amatic SC"/>
                <a:ea typeface="Amatic SC"/>
                <a:cs typeface="Amatic SC"/>
                <a:sym typeface="Amatic SC"/>
              </a:defRPr>
            </a:lvl4pPr>
            <a:lvl5pPr lvl="4">
              <a:spcBef>
                <a:spcPts val="0"/>
              </a:spcBef>
              <a:spcAft>
                <a:spcPts val="0"/>
              </a:spcAft>
              <a:buClr>
                <a:schemeClr val="accent1"/>
              </a:buClr>
              <a:buSzPts val="4200"/>
              <a:buFont typeface="Amatic SC"/>
              <a:buNone/>
              <a:defRPr b="1" sz="4200">
                <a:solidFill>
                  <a:schemeClr val="accent1"/>
                </a:solidFill>
                <a:latin typeface="Amatic SC"/>
                <a:ea typeface="Amatic SC"/>
                <a:cs typeface="Amatic SC"/>
                <a:sym typeface="Amatic SC"/>
              </a:defRPr>
            </a:lvl5pPr>
            <a:lvl6pPr lvl="5">
              <a:spcBef>
                <a:spcPts val="0"/>
              </a:spcBef>
              <a:spcAft>
                <a:spcPts val="0"/>
              </a:spcAft>
              <a:buClr>
                <a:schemeClr val="accent1"/>
              </a:buClr>
              <a:buSzPts val="4200"/>
              <a:buFont typeface="Amatic SC"/>
              <a:buNone/>
              <a:defRPr b="1" sz="4200">
                <a:solidFill>
                  <a:schemeClr val="accent1"/>
                </a:solidFill>
                <a:latin typeface="Amatic SC"/>
                <a:ea typeface="Amatic SC"/>
                <a:cs typeface="Amatic SC"/>
                <a:sym typeface="Amatic SC"/>
              </a:defRPr>
            </a:lvl6pPr>
            <a:lvl7pPr lvl="6">
              <a:spcBef>
                <a:spcPts val="0"/>
              </a:spcBef>
              <a:spcAft>
                <a:spcPts val="0"/>
              </a:spcAft>
              <a:buClr>
                <a:schemeClr val="accent1"/>
              </a:buClr>
              <a:buSzPts val="4200"/>
              <a:buFont typeface="Amatic SC"/>
              <a:buNone/>
              <a:defRPr b="1" sz="4200">
                <a:solidFill>
                  <a:schemeClr val="accent1"/>
                </a:solidFill>
                <a:latin typeface="Amatic SC"/>
                <a:ea typeface="Amatic SC"/>
                <a:cs typeface="Amatic SC"/>
                <a:sym typeface="Amatic SC"/>
              </a:defRPr>
            </a:lvl7pPr>
            <a:lvl8pPr lvl="7">
              <a:spcBef>
                <a:spcPts val="0"/>
              </a:spcBef>
              <a:spcAft>
                <a:spcPts val="0"/>
              </a:spcAft>
              <a:buClr>
                <a:schemeClr val="accent1"/>
              </a:buClr>
              <a:buSzPts val="4200"/>
              <a:buFont typeface="Amatic SC"/>
              <a:buNone/>
              <a:defRPr b="1" sz="4200">
                <a:solidFill>
                  <a:schemeClr val="accent1"/>
                </a:solidFill>
                <a:latin typeface="Amatic SC"/>
                <a:ea typeface="Amatic SC"/>
                <a:cs typeface="Amatic SC"/>
                <a:sym typeface="Amatic SC"/>
              </a:defRPr>
            </a:lvl8pPr>
            <a:lvl9pPr lvl="8">
              <a:spcBef>
                <a:spcPts val="0"/>
              </a:spcBef>
              <a:spcAft>
                <a:spcPts val="0"/>
              </a:spcAft>
              <a:buClr>
                <a:schemeClr val="accent1"/>
              </a:buClr>
              <a:buSzPts val="4200"/>
              <a:buFont typeface="Amatic SC"/>
              <a:buNone/>
              <a:defRPr b="1" sz="4200">
                <a:solidFill>
                  <a:schemeClr val="accent1"/>
                </a:solidFill>
                <a:latin typeface="Amatic SC"/>
                <a:ea typeface="Amatic SC"/>
                <a:cs typeface="Amatic SC"/>
                <a:sym typeface="Amatic SC"/>
              </a:defRPr>
            </a:lvl9pPr>
          </a:lstStyle>
          <a:p/>
        </p:txBody>
      </p:sp>
      <p:sp>
        <p:nvSpPr>
          <p:cNvPr id="7" name="Shape 7"/>
          <p:cNvSpPr txBox="1"/>
          <p:nvPr>
            <p:ph idx="1" type="body"/>
          </p:nvPr>
        </p:nvSpPr>
        <p:spPr>
          <a:xfrm>
            <a:off x="311700" y="1228675"/>
            <a:ext cx="8520600" cy="3340200"/>
          </a:xfrm>
          <a:prstGeom prst="rect">
            <a:avLst/>
          </a:prstGeom>
          <a:noFill/>
          <a:ln>
            <a:noFill/>
          </a:ln>
        </p:spPr>
        <p:txBody>
          <a:bodyPr anchorCtr="0" anchor="t" bIns="91425" lIns="91425" spcFirstLastPara="1" rIns="91425" wrap="square" tIns="91425"/>
          <a:lstStyle>
            <a:lvl1pPr indent="-342900" lvl="0" marL="457200">
              <a:lnSpc>
                <a:spcPct val="115000"/>
              </a:lnSpc>
              <a:spcBef>
                <a:spcPts val="0"/>
              </a:spcBef>
              <a:spcAft>
                <a:spcPts val="0"/>
              </a:spcAft>
              <a:buClr>
                <a:schemeClr val="dk2"/>
              </a:buClr>
              <a:buSzPts val="1800"/>
              <a:buFont typeface="Source Code Pro"/>
              <a:buChar char="●"/>
              <a:defRPr sz="1800">
                <a:solidFill>
                  <a:schemeClr val="dk2"/>
                </a:solidFill>
                <a:latin typeface="Source Code Pro"/>
                <a:ea typeface="Source Code Pro"/>
                <a:cs typeface="Source Code Pro"/>
                <a:sym typeface="Source Code Pro"/>
              </a:defRPr>
            </a:lvl1pPr>
            <a:lvl2pPr indent="-317500" lvl="1" marL="914400">
              <a:lnSpc>
                <a:spcPct val="115000"/>
              </a:lnSpc>
              <a:spcBef>
                <a:spcPts val="1600"/>
              </a:spcBef>
              <a:spcAft>
                <a:spcPts val="0"/>
              </a:spcAft>
              <a:buClr>
                <a:schemeClr val="dk2"/>
              </a:buClr>
              <a:buSzPts val="1400"/>
              <a:buFont typeface="Source Code Pro"/>
              <a:buChar char="○"/>
              <a:defRPr>
                <a:solidFill>
                  <a:schemeClr val="dk2"/>
                </a:solidFill>
                <a:latin typeface="Source Code Pro"/>
                <a:ea typeface="Source Code Pro"/>
                <a:cs typeface="Source Code Pro"/>
                <a:sym typeface="Source Code Pro"/>
              </a:defRPr>
            </a:lvl2pPr>
            <a:lvl3pPr indent="-317500" lvl="2" marL="1371600">
              <a:lnSpc>
                <a:spcPct val="115000"/>
              </a:lnSpc>
              <a:spcBef>
                <a:spcPts val="1600"/>
              </a:spcBef>
              <a:spcAft>
                <a:spcPts val="0"/>
              </a:spcAft>
              <a:buClr>
                <a:schemeClr val="dk2"/>
              </a:buClr>
              <a:buSzPts val="1400"/>
              <a:buFont typeface="Source Code Pro"/>
              <a:buChar char="■"/>
              <a:defRPr>
                <a:solidFill>
                  <a:schemeClr val="dk2"/>
                </a:solidFill>
                <a:latin typeface="Source Code Pro"/>
                <a:ea typeface="Source Code Pro"/>
                <a:cs typeface="Source Code Pro"/>
                <a:sym typeface="Source Code Pro"/>
              </a:defRPr>
            </a:lvl3pPr>
            <a:lvl4pPr indent="-317500" lvl="3" marL="1828800">
              <a:lnSpc>
                <a:spcPct val="115000"/>
              </a:lnSpc>
              <a:spcBef>
                <a:spcPts val="1600"/>
              </a:spcBef>
              <a:spcAft>
                <a:spcPts val="0"/>
              </a:spcAft>
              <a:buClr>
                <a:schemeClr val="dk2"/>
              </a:buClr>
              <a:buSzPts val="1400"/>
              <a:buFont typeface="Source Code Pro"/>
              <a:buChar char="●"/>
              <a:defRPr>
                <a:solidFill>
                  <a:schemeClr val="dk2"/>
                </a:solidFill>
                <a:latin typeface="Source Code Pro"/>
                <a:ea typeface="Source Code Pro"/>
                <a:cs typeface="Source Code Pro"/>
                <a:sym typeface="Source Code Pro"/>
              </a:defRPr>
            </a:lvl4pPr>
            <a:lvl5pPr indent="-317500" lvl="4" marL="2286000">
              <a:lnSpc>
                <a:spcPct val="115000"/>
              </a:lnSpc>
              <a:spcBef>
                <a:spcPts val="1600"/>
              </a:spcBef>
              <a:spcAft>
                <a:spcPts val="0"/>
              </a:spcAft>
              <a:buClr>
                <a:schemeClr val="dk2"/>
              </a:buClr>
              <a:buSzPts val="1400"/>
              <a:buFont typeface="Source Code Pro"/>
              <a:buChar char="○"/>
              <a:defRPr>
                <a:solidFill>
                  <a:schemeClr val="dk2"/>
                </a:solidFill>
                <a:latin typeface="Source Code Pro"/>
                <a:ea typeface="Source Code Pro"/>
                <a:cs typeface="Source Code Pro"/>
                <a:sym typeface="Source Code Pro"/>
              </a:defRPr>
            </a:lvl5pPr>
            <a:lvl6pPr indent="-317500" lvl="5" marL="2743200">
              <a:lnSpc>
                <a:spcPct val="115000"/>
              </a:lnSpc>
              <a:spcBef>
                <a:spcPts val="1600"/>
              </a:spcBef>
              <a:spcAft>
                <a:spcPts val="0"/>
              </a:spcAft>
              <a:buClr>
                <a:schemeClr val="dk2"/>
              </a:buClr>
              <a:buSzPts val="1400"/>
              <a:buFont typeface="Source Code Pro"/>
              <a:buChar char="■"/>
              <a:defRPr>
                <a:solidFill>
                  <a:schemeClr val="dk2"/>
                </a:solidFill>
                <a:latin typeface="Source Code Pro"/>
                <a:ea typeface="Source Code Pro"/>
                <a:cs typeface="Source Code Pro"/>
                <a:sym typeface="Source Code Pro"/>
              </a:defRPr>
            </a:lvl6pPr>
            <a:lvl7pPr indent="-317500" lvl="6" marL="3200400">
              <a:lnSpc>
                <a:spcPct val="115000"/>
              </a:lnSpc>
              <a:spcBef>
                <a:spcPts val="1600"/>
              </a:spcBef>
              <a:spcAft>
                <a:spcPts val="0"/>
              </a:spcAft>
              <a:buClr>
                <a:schemeClr val="dk2"/>
              </a:buClr>
              <a:buSzPts val="1400"/>
              <a:buFont typeface="Source Code Pro"/>
              <a:buChar char="●"/>
              <a:defRPr>
                <a:solidFill>
                  <a:schemeClr val="dk2"/>
                </a:solidFill>
                <a:latin typeface="Source Code Pro"/>
                <a:ea typeface="Source Code Pro"/>
                <a:cs typeface="Source Code Pro"/>
                <a:sym typeface="Source Code Pro"/>
              </a:defRPr>
            </a:lvl7pPr>
            <a:lvl8pPr indent="-317500" lvl="7" marL="3657600">
              <a:lnSpc>
                <a:spcPct val="115000"/>
              </a:lnSpc>
              <a:spcBef>
                <a:spcPts val="1600"/>
              </a:spcBef>
              <a:spcAft>
                <a:spcPts val="0"/>
              </a:spcAft>
              <a:buClr>
                <a:schemeClr val="dk2"/>
              </a:buClr>
              <a:buSzPts val="1400"/>
              <a:buFont typeface="Source Code Pro"/>
              <a:buChar char="○"/>
              <a:defRPr>
                <a:solidFill>
                  <a:schemeClr val="dk2"/>
                </a:solidFill>
                <a:latin typeface="Source Code Pro"/>
                <a:ea typeface="Source Code Pro"/>
                <a:cs typeface="Source Code Pro"/>
                <a:sym typeface="Source Code Pro"/>
              </a:defRPr>
            </a:lvl8pPr>
            <a:lvl9pPr indent="-317500" lvl="8" marL="4114800">
              <a:lnSpc>
                <a:spcPct val="115000"/>
              </a:lnSpc>
              <a:spcBef>
                <a:spcPts val="1600"/>
              </a:spcBef>
              <a:spcAft>
                <a:spcPts val="1600"/>
              </a:spcAft>
              <a:buClr>
                <a:schemeClr val="dk2"/>
              </a:buClr>
              <a:buSzPts val="1400"/>
              <a:buFont typeface="Source Code Pro"/>
              <a:buChar char="■"/>
              <a:defRPr>
                <a:solidFill>
                  <a:schemeClr val="dk2"/>
                </a:solidFill>
                <a:latin typeface="Source Code Pro"/>
                <a:ea typeface="Source Code Pro"/>
                <a:cs typeface="Source Code Pro"/>
                <a:sym typeface="Source Code Pro"/>
              </a:defRPr>
            </a:lvl9pPr>
          </a:lstStyle>
          <a:p/>
        </p:txBody>
      </p:sp>
      <p:sp>
        <p:nvSpPr>
          <p:cNvPr id="8" name="Shape 8"/>
          <p:cNvSpPr txBox="1"/>
          <p:nvPr>
            <p:ph idx="12" type="sldNum"/>
          </p:nvPr>
        </p:nvSpPr>
        <p:spPr>
          <a:xfrm>
            <a:off x="8472458" y="4663217"/>
            <a:ext cx="548700" cy="393600"/>
          </a:xfrm>
          <a:prstGeom prst="rect">
            <a:avLst/>
          </a:prstGeom>
          <a:noFill/>
          <a:ln>
            <a:noFill/>
          </a:ln>
        </p:spPr>
        <p:txBody>
          <a:bodyPr anchorCtr="0" anchor="ctr" bIns="91425" lIns="91425" spcFirstLastPara="1" rIns="91425" wrap="square" tIns="91425">
            <a:noAutofit/>
          </a:bodyPr>
          <a:lstStyle/>
          <a:p>
            <a:pPr indent="0" lvl="0" marL="0" algn="r">
              <a:spcBef>
                <a:spcPts val="0"/>
              </a:spcBef>
              <a:spcAft>
                <a:spcPts val="0"/>
              </a:spcAft>
              <a:buNone/>
            </a:pPr>
            <a:fld id="{00000000-1234-1234-1234-123412341234}" type="slidenum">
              <a:rPr lang="en-GB" sz="1000">
                <a:solidFill>
                  <a:schemeClr val="accent1"/>
                </a:solidFill>
                <a:latin typeface="Source Code Pro"/>
                <a:ea typeface="Source Code Pro"/>
                <a:cs typeface="Source Code Pro"/>
                <a:sym typeface="Source Code Pro"/>
              </a:rPr>
              <a:t>‹#›</a:t>
            </a:fld>
            <a:endParaRPr sz="1000">
              <a:solidFill>
                <a:schemeClr val="accent1"/>
              </a:solidFill>
              <a:latin typeface="Source Code Pro"/>
              <a:ea typeface="Source Code Pro"/>
              <a:cs typeface="Source Code Pro"/>
              <a:sym typeface="Source Code Pro"/>
            </a:endParaRPr>
          </a:p>
        </p:txBody>
      </p:sp>
    </p:spTree>
  </p:cSld>
  <p:clrMap accent1="accent1" accent2="accent2" accent3="accent3" accent4="accent4" accent5="accent5" accent6="accent6" bg1="lt1" bg2="dk2" tx1="dk1" tx2="lt2" folHlink="folHlink" hlink="hlink"/>
  <p:sldLayoutIdLst>
    <p:sldLayoutId id="2147483648" r:id="rId1"/>
    <p:sldLayoutId id="2147483649" r:id="rId2"/>
    <p:sldLayoutId id="2147483650" r:id="rId3"/>
    <p:sldLayoutId id="2147483651" r:id="rId4"/>
    <p:sldLayoutId id="2147483652" r:id="rId5"/>
    <p:sldLayoutId id="2147483653" r:id="rId6"/>
    <p:sldLayoutId id="2147483654" r:id="rId7"/>
    <p:sldLayoutId id="2147483655" r:id="rId8"/>
    <p:sldLayoutId id="2147483656" r:id="rId9"/>
    <p:sldLayoutId id="2147483657" r:id="rId10"/>
    <p:sldLayoutId id="2147483658" r:id="rId11"/>
  </p:sldLayoutIdLst>
  <p:hf dt="0" ftr="0" hdr="0" sldNum="0"/>
  <p:txStyles>
    <p:titleStyle>
      <a:defPPr lvl="0" marR="0" rtl="0" algn="l">
        <a:lnSpc>
          <a:spcPct val="100000"/>
        </a:lnSpc>
        <a:spcBef>
          <a:spcPts val="0"/>
        </a:spcBef>
        <a:spcAft>
          <a:spcPts val="0"/>
        </a:spcAft>
      </a:defPPr>
      <a:lvl1pPr lvl="0" marR="0" rtl="0" algn="l">
        <a:lnSpc>
          <a:spcPct val="100000"/>
        </a:lnSpc>
        <a:spcBef>
          <a:spcPts val="0"/>
        </a:spcBef>
        <a:spcAft>
          <a:spcPts val="0"/>
        </a:spcAft>
        <a:buNone/>
        <a:defRPr b="0" i="0" sz="1400" u="none" cap="none" strike="noStrike">
          <a:solidFill>
            <a:srgbClr val="000000"/>
          </a:solidFill>
          <a:latin typeface="Arial"/>
          <a:ea typeface="Arial"/>
          <a:cs typeface="Arial"/>
          <a:sym typeface="Arial"/>
        </a:defRPr>
      </a:lvl1pPr>
    </p:titleStyle>
    <p:bodyStyle>
      <a:defPPr lvl="0" marR="0" rtl="0" algn="l">
        <a:lnSpc>
          <a:spcPct val="100000"/>
        </a:lnSpc>
        <a:spcBef>
          <a:spcPts val="0"/>
        </a:spcBef>
        <a:spcAft>
          <a:spcPts val="0"/>
        </a:spcAft>
      </a:defPPr>
      <a:lvl1pPr lvl="0" marR="0" rtl="0" algn="l">
        <a:lnSpc>
          <a:spcPct val="100000"/>
        </a:lnSpc>
        <a:spcBef>
          <a:spcPts val="0"/>
        </a:spcBef>
        <a:spcAft>
          <a:spcPts val="0"/>
        </a:spcAft>
        <a:buNone/>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None/>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None/>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None/>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None/>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None/>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None/>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None/>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None/>
        <a:defRPr b="0" i="0" sz="1400" u="none" cap="none" strike="noStrike">
          <a:solidFill>
            <a:srgbClr val="000000"/>
          </a:solidFill>
          <a:latin typeface="Arial"/>
          <a:ea typeface="Arial"/>
          <a:cs typeface="Arial"/>
          <a:sym typeface="Arial"/>
        </a:defRPr>
      </a:lvl9pPr>
    </p:bodyStyle>
    <p:otherStyle>
      <a:defPPr lvl="0" marR="0" rtl="0" algn="l">
        <a:lnSpc>
          <a:spcPct val="100000"/>
        </a:lnSpc>
        <a:spcBef>
          <a:spcPts val="0"/>
        </a:spcBef>
        <a:spcAft>
          <a:spcPts val="0"/>
        </a:spcAft>
      </a:defPPr>
      <a:lvl1pPr lvl="0" marR="0" rtl="0" algn="l">
        <a:lnSpc>
          <a:spcPct val="100000"/>
        </a:lnSpc>
        <a:spcBef>
          <a:spcPts val="0"/>
        </a:spcBef>
        <a:spcAft>
          <a:spcPts val="0"/>
        </a:spcAft>
        <a:buNone/>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None/>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None/>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None/>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None/>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None/>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None/>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None/>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None/>
        <a:defRPr b="0" i="0" sz="1400" u="none" cap="none" strike="noStrik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xml"/><Relationship Id="rId3" Type="http://schemas.openxmlformats.org/officeDocument/2006/relationships/image" Target="../media/image1.pn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3.xml"/><Relationship Id="rId3" Type="http://schemas.openxmlformats.org/officeDocument/2006/relationships/hyperlink" Target="http://jcpa.org/wp-content/uploads/2012/12/JerusalemLetterViewpoints383.pdf.pdf" TargetMode="Externa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4.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5.xml"/><Relationship Id="rId3" Type="http://schemas.openxmlformats.org/officeDocument/2006/relationships/hyperlink" Target="https://en.wikipedia.org/wiki/Samson_Raphael_Hirsch" TargetMode="External"/><Relationship Id="rId4" Type="http://schemas.openxmlformats.org/officeDocument/2006/relationships/hyperlink" Target="https://en.wikipedia.org/wiki/Samson_Raphael_Hirsch" TargetMode="External"/><Relationship Id="rId5" Type="http://schemas.openxmlformats.org/officeDocument/2006/relationships/image" Target="../media/image2.png"/></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6.xml"/><Relationship Id="rId3" Type="http://schemas.openxmlformats.org/officeDocument/2006/relationships/hyperlink" Target="http://jcpa.org/wp-content/uploads/2012/12/JerusalemLetterViewpoints383.pdf.pdf" TargetMode="Externa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7.xml"/><Relationship Id="rId3" Type="http://schemas.openxmlformats.org/officeDocument/2006/relationships/hyperlink" Target="http://www.truetorahjews.org/soloveitchik" TargetMode="External"/><Relationship Id="rId4" Type="http://schemas.openxmlformats.org/officeDocument/2006/relationships/image" Target="../media/image3.png"/></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8.xml"/><Relationship Id="rId3" Type="http://schemas.openxmlformats.org/officeDocument/2006/relationships/hyperlink" Target="https://toravoda.org.il/en/can-we-prevent-the-haredization-of-modern-orthodox-jewry/" TargetMode="Externa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9.xml"/><Relationship Id="rId3" Type="http://schemas.openxmlformats.org/officeDocument/2006/relationships/hyperlink" Target="https://www.jofa.org/meet-us" TargetMode="External"/><Relationship Id="rId4" Type="http://schemas.openxmlformats.org/officeDocument/2006/relationships/hyperlink" Target="https://www.washingtonpost.com/news/acts-of-faith/wp/2017/05/19/orthodox-union-opposed-to-female-clergy-puts-pressure-on-washingtons-ohev-sholom/?utm_term=.8f9e9e5b59b3" TargetMode="Externa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10.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11.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12.xml"/><Relationship Id="rId3" Type="http://schemas.openxmlformats.org/officeDocument/2006/relationships/hyperlink" Target="https://nexusnovel.wordpress.com/2006/08/28/connectedness-star-of-david-sri-yantra/" TargetMode="External"/><Relationship Id="rId4" Type="http://schemas.openxmlformats.org/officeDocument/2006/relationships/hyperlink" Target="https://en.wikipedia.org/wiki/Samson_Raphael_Hirsch" TargetMode="External"/><Relationship Id="rId11" Type="http://schemas.openxmlformats.org/officeDocument/2006/relationships/hyperlink" Target="https://www.washingtonpost.com/news/acts-of-faith/wp/2017/05/19/orthodox-union-opposed-to-female-clergy-puts-pressure-on-washingtons-ohev-sholom/?utm_term=.8f9e9e5b59b3" TargetMode="External"/><Relationship Id="rId10" Type="http://schemas.openxmlformats.org/officeDocument/2006/relationships/hyperlink" Target="https://en.wikipedia.org/wiki/Samson_Raphael_Hirsch" TargetMode="External"/><Relationship Id="rId9" Type="http://schemas.openxmlformats.org/officeDocument/2006/relationships/hyperlink" Target="https://www.myjewishlearning.com/article/rabbi-soloveitchik/" TargetMode="External"/><Relationship Id="rId5" Type="http://schemas.openxmlformats.org/officeDocument/2006/relationships/hyperlink" Target="http://www.truetorahjews.org/soloveitchik" TargetMode="External"/><Relationship Id="rId6" Type="http://schemas.openxmlformats.org/officeDocument/2006/relationships/hyperlink" Target="https://toravoda.org.il/en/can-we-prevent-the-haredization-of-modern-orthodox-jewry/" TargetMode="External"/><Relationship Id="rId7" Type="http://schemas.openxmlformats.org/officeDocument/2006/relationships/hyperlink" Target="https://www.myjewishlearning.com/article/orthodox-feminism-for-the-21st-century/" TargetMode="External"/><Relationship Id="rId8" Type="http://schemas.openxmlformats.org/officeDocument/2006/relationships/hyperlink" Target="https://www.jofa.org/meet-us" TargetMode="External"/></Relationships>
</file>

<file path=ppt/slides/slide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bg>
      <p:bgPr>
        <a:solidFill>
          <a:schemeClr val="dk1"/>
        </a:solidFill>
      </p:bgPr>
    </p:bg>
    <p:spTree>
      <p:nvGrpSpPr>
        <p:cNvPr id="55" name="Shape 55"/>
        <p:cNvGrpSpPr/>
        <p:nvPr/>
      </p:nvGrpSpPr>
      <p:grpSpPr>
        <a:xfrm>
          <a:off x="0" y="0"/>
          <a:ext cx="0" cy="0"/>
          <a:chOff x="0" y="0"/>
          <a:chExt cx="0" cy="0"/>
        </a:xfrm>
      </p:grpSpPr>
      <p:sp>
        <p:nvSpPr>
          <p:cNvPr id="56" name="Shape 56"/>
          <p:cNvSpPr txBox="1"/>
          <p:nvPr>
            <p:ph type="ctrTitle"/>
          </p:nvPr>
        </p:nvSpPr>
        <p:spPr>
          <a:xfrm>
            <a:off x="311700" y="392150"/>
            <a:ext cx="8520600" cy="1571400"/>
          </a:xfrm>
          <a:prstGeom prst="rect">
            <a:avLst/>
          </a:prstGeom>
        </p:spPr>
        <p:txBody>
          <a:bodyPr anchorCtr="0" anchor="ctr" bIns="91425" lIns="91425" spcFirstLastPara="1" rIns="91425" wrap="square" tIns="91425">
            <a:noAutofit/>
          </a:bodyPr>
          <a:lstStyle/>
          <a:p>
            <a:pPr indent="0" lvl="0" marL="0" algn="l">
              <a:spcBef>
                <a:spcPts val="0"/>
              </a:spcBef>
              <a:spcAft>
                <a:spcPts val="0"/>
              </a:spcAft>
              <a:buNone/>
            </a:pPr>
            <a:r>
              <a:rPr lang="en-GB" sz="5000"/>
              <a:t>             </a:t>
            </a:r>
            <a:r>
              <a:rPr lang="en-GB" sz="5400"/>
              <a:t>M</a:t>
            </a:r>
            <a:r>
              <a:rPr lang="en-GB" sz="5400"/>
              <a:t>odern Orthodox Judaism</a:t>
            </a:r>
            <a:endParaRPr sz="5400"/>
          </a:p>
        </p:txBody>
      </p:sp>
      <p:sp>
        <p:nvSpPr>
          <p:cNvPr id="57" name="Shape 57"/>
          <p:cNvSpPr txBox="1"/>
          <p:nvPr>
            <p:ph idx="1" type="subTitle"/>
          </p:nvPr>
        </p:nvSpPr>
        <p:spPr>
          <a:xfrm>
            <a:off x="311700" y="3890400"/>
            <a:ext cx="8520600" cy="706200"/>
          </a:xfrm>
          <a:prstGeom prst="rect">
            <a:avLst/>
          </a:prstGeom>
        </p:spPr>
        <p:txBody>
          <a:bodyPr anchorCtr="0" anchor="ctr" bIns="91425" lIns="91425" spcFirstLastPara="1" rIns="91425" wrap="square" tIns="91425">
            <a:noAutofit/>
          </a:bodyPr>
          <a:lstStyle/>
          <a:p>
            <a:pPr indent="0" lvl="0" marL="0">
              <a:spcBef>
                <a:spcPts val="0"/>
              </a:spcBef>
              <a:spcAft>
                <a:spcPts val="0"/>
              </a:spcAft>
              <a:buNone/>
            </a:pPr>
            <a:r>
              <a:rPr lang="en-GB"/>
              <a:t>Amina Oussalah </a:t>
            </a:r>
            <a:endParaRPr/>
          </a:p>
        </p:txBody>
      </p:sp>
      <p:pic>
        <p:nvPicPr>
          <p:cNvPr id="58" name="Shape 58"/>
          <p:cNvPicPr preferRelativeResize="0"/>
          <p:nvPr/>
        </p:nvPicPr>
        <p:blipFill>
          <a:blip r:embed="rId3">
            <a:alphaModFix/>
          </a:blip>
          <a:stretch>
            <a:fillRect/>
          </a:stretch>
        </p:blipFill>
        <p:spPr>
          <a:xfrm>
            <a:off x="3862975" y="1813800"/>
            <a:ext cx="1109800" cy="1295775"/>
          </a:xfrm>
          <a:prstGeom prst="rect">
            <a:avLst/>
          </a:prstGeom>
          <a:noFill/>
          <a:ln>
            <a:noFill/>
          </a:ln>
        </p:spPr>
      </p:pic>
    </p:spTree>
  </p:cSld>
  <p:clrMapOvr>
    <a:masterClrMapping/>
  </p:clrMapOvr>
</p:sld>
</file>

<file path=ppt/slides/slide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spTree>
      <p:nvGrpSpPr>
        <p:cNvPr id="62" name="Shape 62"/>
        <p:cNvGrpSpPr/>
        <p:nvPr/>
      </p:nvGrpSpPr>
      <p:grpSpPr>
        <a:xfrm>
          <a:off x="0" y="0"/>
          <a:ext cx="0" cy="0"/>
          <a:chOff x="0" y="0"/>
          <a:chExt cx="0" cy="0"/>
        </a:xfrm>
      </p:grpSpPr>
      <p:sp>
        <p:nvSpPr>
          <p:cNvPr id="63" name="Shape 63"/>
          <p:cNvSpPr txBox="1"/>
          <p:nvPr>
            <p:ph type="title"/>
          </p:nvPr>
        </p:nvSpPr>
        <p:spPr>
          <a:xfrm>
            <a:off x="0" y="263025"/>
            <a:ext cx="8520600" cy="801000"/>
          </a:xfrm>
          <a:prstGeom prst="rect">
            <a:avLst/>
          </a:prstGeom>
        </p:spPr>
        <p:txBody>
          <a:bodyPr anchorCtr="0" anchor="t" bIns="91425" lIns="91425" spcFirstLastPara="1" rIns="91425" wrap="square" tIns="91425">
            <a:noAutofit/>
          </a:bodyPr>
          <a:lstStyle/>
          <a:p>
            <a:pPr indent="0" lvl="0" marL="0">
              <a:spcBef>
                <a:spcPts val="0"/>
              </a:spcBef>
              <a:spcAft>
                <a:spcPts val="0"/>
              </a:spcAft>
              <a:buNone/>
            </a:pPr>
            <a:r>
              <a:rPr lang="en-GB"/>
              <a:t>   Contents</a:t>
            </a:r>
            <a:endParaRPr/>
          </a:p>
        </p:txBody>
      </p:sp>
      <p:sp>
        <p:nvSpPr>
          <p:cNvPr id="64" name="Shape 64"/>
          <p:cNvSpPr txBox="1"/>
          <p:nvPr>
            <p:ph idx="1" type="body"/>
          </p:nvPr>
        </p:nvSpPr>
        <p:spPr>
          <a:xfrm>
            <a:off x="311700" y="960400"/>
            <a:ext cx="8520600" cy="3608400"/>
          </a:xfrm>
          <a:prstGeom prst="rect">
            <a:avLst/>
          </a:prstGeom>
        </p:spPr>
        <p:txBody>
          <a:bodyPr anchorCtr="0" anchor="t" bIns="91425" lIns="91425" spcFirstLastPara="1" rIns="91425" wrap="square" tIns="91425">
            <a:noAutofit/>
          </a:bodyPr>
          <a:lstStyle/>
          <a:p>
            <a:pPr indent="0" lvl="0" marL="0" rtl="0">
              <a:spcBef>
                <a:spcPts val="0"/>
              </a:spcBef>
              <a:spcAft>
                <a:spcPts val="1600"/>
              </a:spcAft>
              <a:buNone/>
            </a:pPr>
            <a:br>
              <a:rPr lang="en-GB"/>
            </a:br>
            <a:r>
              <a:rPr lang="en-GB"/>
              <a:t>-What is Modern Orthodox Judaism?</a:t>
            </a:r>
            <a:br>
              <a:rPr lang="en-GB"/>
            </a:br>
            <a:r>
              <a:rPr lang="en-GB"/>
              <a:t>- Origins of Modern Orthodoxy</a:t>
            </a:r>
            <a:br>
              <a:rPr lang="en-GB"/>
            </a:br>
            <a:r>
              <a:rPr lang="en-GB"/>
              <a:t>-Samson Raphael Hirsch</a:t>
            </a:r>
            <a:br>
              <a:rPr lang="en-GB"/>
            </a:br>
            <a:r>
              <a:rPr lang="en-GB"/>
              <a:t>-The Core Beliefs</a:t>
            </a:r>
            <a:br>
              <a:rPr lang="en-GB"/>
            </a:br>
            <a:r>
              <a:rPr lang="en-GB"/>
              <a:t>- Rav Joseph B Soloveitchik</a:t>
            </a:r>
            <a:br>
              <a:rPr lang="en-GB"/>
            </a:br>
            <a:r>
              <a:rPr lang="en-GB"/>
              <a:t>-Challenges facing Orthodoxy in the 21st Century (Haredization and Feminism)</a:t>
            </a:r>
            <a:br>
              <a:rPr lang="en-GB"/>
            </a:br>
            <a:endParaRPr/>
          </a:p>
        </p:txBody>
      </p:sp>
    </p:spTree>
  </p:cSld>
  <p:clrMapOvr>
    <a:masterClrMapping/>
  </p:clrMapOvr>
</p:sld>
</file>

<file path=ppt/slides/slide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spTree>
      <p:nvGrpSpPr>
        <p:cNvPr id="68" name="Shape 68"/>
        <p:cNvGrpSpPr/>
        <p:nvPr/>
      </p:nvGrpSpPr>
      <p:grpSpPr>
        <a:xfrm>
          <a:off x="0" y="0"/>
          <a:ext cx="0" cy="0"/>
          <a:chOff x="0" y="0"/>
          <a:chExt cx="0" cy="0"/>
        </a:xfrm>
      </p:grpSpPr>
      <p:sp>
        <p:nvSpPr>
          <p:cNvPr id="69" name="Shape 69"/>
          <p:cNvSpPr txBox="1"/>
          <p:nvPr>
            <p:ph type="title"/>
          </p:nvPr>
        </p:nvSpPr>
        <p:spPr>
          <a:xfrm>
            <a:off x="311700" y="292850"/>
            <a:ext cx="8520600" cy="801000"/>
          </a:xfrm>
          <a:prstGeom prst="rect">
            <a:avLst/>
          </a:prstGeom>
        </p:spPr>
        <p:txBody>
          <a:bodyPr anchorCtr="0" anchor="t" bIns="91425" lIns="91425" spcFirstLastPara="1" rIns="91425" wrap="square" tIns="91425">
            <a:noAutofit/>
          </a:bodyPr>
          <a:lstStyle/>
          <a:p>
            <a:pPr indent="0" lvl="0" marL="0">
              <a:spcBef>
                <a:spcPts val="0"/>
              </a:spcBef>
              <a:spcAft>
                <a:spcPts val="0"/>
              </a:spcAft>
              <a:buNone/>
            </a:pPr>
            <a:r>
              <a:rPr lang="en-GB"/>
              <a:t>What is Modern Orthodox Judaism?</a:t>
            </a:r>
            <a:endParaRPr/>
          </a:p>
        </p:txBody>
      </p:sp>
      <p:sp>
        <p:nvSpPr>
          <p:cNvPr id="70" name="Shape 70"/>
          <p:cNvSpPr txBox="1"/>
          <p:nvPr>
            <p:ph idx="1" type="body"/>
          </p:nvPr>
        </p:nvSpPr>
        <p:spPr>
          <a:xfrm>
            <a:off x="311700" y="1228675"/>
            <a:ext cx="8520600" cy="3806100"/>
          </a:xfrm>
          <a:prstGeom prst="rect">
            <a:avLst/>
          </a:prstGeom>
        </p:spPr>
        <p:txBody>
          <a:bodyPr anchorCtr="0" anchor="t" bIns="91425" lIns="91425" spcFirstLastPara="1" rIns="91425" wrap="square" tIns="91425">
            <a:noAutofit/>
          </a:bodyPr>
          <a:lstStyle/>
          <a:p>
            <a:pPr indent="0" lvl="0" marL="0">
              <a:spcBef>
                <a:spcPts val="0"/>
              </a:spcBef>
              <a:spcAft>
                <a:spcPts val="1600"/>
              </a:spcAft>
              <a:buNone/>
            </a:pPr>
            <a:br>
              <a:rPr lang="en-GB"/>
            </a:br>
            <a:r>
              <a:rPr lang="en-GB" sz="1400"/>
              <a:t> Modern Orthodoxy (also known as Centrist Orthodoxy)is a movement that upholds the belief that one can, and should, be a full member of secular society while remaining an observant Jew. The movement has also led to the creation of smaller, more ‘left-wing’ denominations being formed, such as Open Orthodoxy.</a:t>
            </a:r>
            <a:br>
              <a:rPr lang="en-GB" sz="1400"/>
            </a:br>
            <a:br>
              <a:rPr lang="en-GB" sz="1400"/>
            </a:br>
            <a:r>
              <a:rPr lang="en-GB" sz="1400"/>
              <a:t>William B. Helmreich &amp; Reuel Shinnar’s definition:</a:t>
            </a:r>
            <a:br>
              <a:rPr lang="en-GB" sz="1400"/>
            </a:br>
            <a:r>
              <a:rPr lang="en-GB" sz="1200"/>
              <a:t>“a movement that seeks to harmonize the secular and the religious in ways that are compatible with both… it tries to respond to the needs of modern times,but only within the boundaries of halakhah”</a:t>
            </a:r>
            <a:r>
              <a:rPr lang="en-GB" sz="1000"/>
              <a:t>(1)</a:t>
            </a:r>
            <a:br>
              <a:rPr lang="en-GB" sz="1200"/>
            </a:br>
            <a:br>
              <a:rPr lang="en-GB" sz="1200"/>
            </a:br>
            <a:br>
              <a:rPr lang="en-GB" sz="1200"/>
            </a:br>
            <a:br>
              <a:rPr lang="en-GB" sz="1200"/>
            </a:br>
            <a:br>
              <a:rPr lang="en-GB" sz="1200"/>
            </a:br>
            <a:r>
              <a:rPr lang="en-GB" sz="900"/>
              <a:t>(1)Helmreich, William B. &amp; Reuel Shinnar Modern Orthodoxy in America: Possibilities for a Movement Under Siege (Jewish Letter/Viewpoint 1st June 1998 pg.1, accessed: 22/01/2018</a:t>
            </a:r>
            <a:br>
              <a:rPr lang="en-GB" sz="900"/>
            </a:br>
            <a:r>
              <a:rPr lang="en-GB" sz="900" u="sng">
                <a:solidFill>
                  <a:schemeClr val="hlink"/>
                </a:solidFill>
                <a:hlinkClick r:id="rId3"/>
              </a:rPr>
              <a:t>http://jcpa.org/wp-content/uploads/2012/12/JerusalemLetterViewpoints383.pdf.pdf</a:t>
            </a:r>
            <a:r>
              <a:rPr lang="en-GB" sz="900"/>
              <a:t> </a:t>
            </a:r>
            <a:br>
              <a:rPr lang="en-GB" sz="1200"/>
            </a:br>
            <a:br>
              <a:rPr lang="en-GB" sz="1200"/>
            </a:br>
            <a:endParaRPr sz="1200"/>
          </a:p>
        </p:txBody>
      </p:sp>
    </p:spTree>
  </p:cSld>
  <p:clrMapOvr>
    <a:masterClrMapping/>
  </p:clrMapOvr>
</p:sld>
</file>

<file path=ppt/slides/slide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spTree>
      <p:nvGrpSpPr>
        <p:cNvPr id="74" name="Shape 74"/>
        <p:cNvGrpSpPr/>
        <p:nvPr/>
      </p:nvGrpSpPr>
      <p:grpSpPr>
        <a:xfrm>
          <a:off x="0" y="0"/>
          <a:ext cx="0" cy="0"/>
          <a:chOff x="0" y="0"/>
          <a:chExt cx="0" cy="0"/>
        </a:xfrm>
      </p:grpSpPr>
      <p:sp>
        <p:nvSpPr>
          <p:cNvPr id="75" name="Shape 75"/>
          <p:cNvSpPr txBox="1"/>
          <p:nvPr>
            <p:ph type="title"/>
          </p:nvPr>
        </p:nvSpPr>
        <p:spPr>
          <a:xfrm>
            <a:off x="311700" y="292850"/>
            <a:ext cx="8520600" cy="801000"/>
          </a:xfrm>
          <a:prstGeom prst="rect">
            <a:avLst/>
          </a:prstGeom>
        </p:spPr>
        <p:txBody>
          <a:bodyPr anchorCtr="0" anchor="t" bIns="91425" lIns="91425" spcFirstLastPara="1" rIns="91425" wrap="square" tIns="91425">
            <a:noAutofit/>
          </a:bodyPr>
          <a:lstStyle/>
          <a:p>
            <a:pPr indent="0" lvl="0" marL="0">
              <a:spcBef>
                <a:spcPts val="0"/>
              </a:spcBef>
              <a:spcAft>
                <a:spcPts val="0"/>
              </a:spcAft>
              <a:buNone/>
            </a:pPr>
            <a:r>
              <a:rPr lang="en-GB"/>
              <a:t>   Origins of Modern Orthodoxy</a:t>
            </a:r>
            <a:endParaRPr/>
          </a:p>
        </p:txBody>
      </p:sp>
      <p:sp>
        <p:nvSpPr>
          <p:cNvPr id="76" name="Shape 76"/>
          <p:cNvSpPr txBox="1"/>
          <p:nvPr>
            <p:ph idx="1" type="body"/>
          </p:nvPr>
        </p:nvSpPr>
        <p:spPr>
          <a:xfrm>
            <a:off x="311700" y="1002825"/>
            <a:ext cx="8520600" cy="4011300"/>
          </a:xfrm>
          <a:prstGeom prst="rect">
            <a:avLst/>
          </a:prstGeom>
        </p:spPr>
        <p:txBody>
          <a:bodyPr anchorCtr="0" anchor="t" bIns="91425" lIns="91425" spcFirstLastPara="1" rIns="91425" wrap="square" tIns="91425">
            <a:noAutofit/>
          </a:bodyPr>
          <a:lstStyle/>
          <a:p>
            <a:pPr indent="0" lvl="0" marL="0">
              <a:spcBef>
                <a:spcPts val="0"/>
              </a:spcBef>
              <a:spcAft>
                <a:spcPts val="1600"/>
              </a:spcAft>
              <a:buNone/>
            </a:pPr>
            <a:br>
              <a:rPr b="1" i="1" lang="en-GB" sz="1200" u="sng"/>
            </a:br>
            <a:r>
              <a:rPr b="1" i="1" lang="en-GB" sz="1200" u="sng"/>
              <a:t>Orthodox</a:t>
            </a:r>
            <a:r>
              <a:rPr lang="en-GB" sz="1200"/>
              <a:t>- </a:t>
            </a:r>
            <a:r>
              <a:rPr i="1" lang="en-GB" sz="1200"/>
              <a:t>Adjective </a:t>
            </a:r>
            <a:r>
              <a:rPr lang="en-GB" sz="1200"/>
              <a:t>meaning ‘correct belief’</a:t>
            </a:r>
            <a:r>
              <a:rPr lang="en-GB" sz="900"/>
              <a:t>(2)</a:t>
            </a:r>
            <a:br>
              <a:rPr lang="en-GB" sz="1200"/>
            </a:br>
            <a:br>
              <a:rPr lang="en-GB" sz="1200"/>
            </a:br>
            <a:r>
              <a:rPr lang="en-GB" sz="1000"/>
              <a:t> “It was not ‘Orthodox’ Jews who introduced the word ‘orthodox’ into Jewish discussion. It was the modern</a:t>
            </a:r>
            <a:br>
              <a:rPr lang="en-GB" sz="1000"/>
            </a:br>
            <a:r>
              <a:rPr lang="en-GB" sz="1000"/>
              <a:t> ‘progressive’ Jews who first applied the name to ‘old,’‘backward’ Jews as a derogatory term. This name was </a:t>
            </a:r>
            <a:br>
              <a:rPr lang="en-GB" sz="1000"/>
            </a:br>
            <a:r>
              <a:rPr lang="en-GB" sz="1000"/>
              <a:t> resented by ‘old’ Jews. And rightfully so.”</a:t>
            </a:r>
            <a:r>
              <a:rPr lang="en-GB" sz="900"/>
              <a:t>(3)</a:t>
            </a:r>
            <a:br>
              <a:rPr lang="en-GB" sz="1200"/>
            </a:br>
            <a:r>
              <a:rPr lang="en-GB" sz="1200"/>
              <a:t>-Samson Raphael Hirsch, 1854</a:t>
            </a:r>
            <a:br>
              <a:rPr lang="en-GB" sz="1200"/>
            </a:br>
            <a:br>
              <a:rPr lang="en-GB" sz="1200"/>
            </a:br>
            <a:r>
              <a:rPr lang="en-GB" sz="1200"/>
              <a:t>The Orthodox denomination can be divided into two major</a:t>
            </a:r>
            <a:br>
              <a:rPr lang="en-GB" sz="1200"/>
            </a:br>
            <a:r>
              <a:rPr lang="en-GB" sz="1200"/>
              <a:t> categories: Haredi (Ultra-Orthodox) and</a:t>
            </a:r>
            <a:br>
              <a:rPr lang="en-GB" sz="1200"/>
            </a:br>
            <a:r>
              <a:rPr lang="en-GB" sz="1200"/>
              <a:t> Centrist/Modern Orthodox</a:t>
            </a:r>
            <a:br>
              <a:rPr lang="en-GB" sz="1200"/>
            </a:br>
            <a:br>
              <a:rPr lang="en-GB" sz="1200"/>
            </a:br>
            <a:r>
              <a:rPr lang="en-GB" sz="1200"/>
              <a:t>The foundations of Modern Orthodoxy were founded in response to The Haskalah, and the rise of Reform Judaism.</a:t>
            </a:r>
            <a:br>
              <a:rPr lang="en-GB" sz="1200"/>
            </a:br>
            <a:r>
              <a:rPr lang="en-GB" sz="1200"/>
              <a:t>- founded on the belief that it is possible to remain observant of Jewish laws and traditions while being a member of secular society</a:t>
            </a:r>
            <a:br>
              <a:rPr lang="en-GB" sz="1200"/>
            </a:br>
            <a:br>
              <a:rPr lang="en-GB" sz="1200"/>
            </a:br>
            <a:br>
              <a:rPr lang="en-GB" sz="1200"/>
            </a:br>
            <a:r>
              <a:rPr lang="en-GB" sz="900"/>
              <a:t>(2) &amp; (3) Eliezer Segal: Introducing Judaism (Routledge, Oxon UK 2009 pg 119)</a:t>
            </a:r>
            <a:endParaRPr sz="900"/>
          </a:p>
        </p:txBody>
      </p:sp>
    </p:spTree>
  </p:cSld>
  <p:clrMapOvr>
    <a:masterClrMapping/>
  </p:clrMapOvr>
</p:sld>
</file>

<file path=ppt/slides/slide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spTree>
      <p:nvGrpSpPr>
        <p:cNvPr id="80" name="Shape 80"/>
        <p:cNvGrpSpPr/>
        <p:nvPr/>
      </p:nvGrpSpPr>
      <p:grpSpPr>
        <a:xfrm>
          <a:off x="0" y="0"/>
          <a:ext cx="0" cy="0"/>
          <a:chOff x="0" y="0"/>
          <a:chExt cx="0" cy="0"/>
        </a:xfrm>
      </p:grpSpPr>
      <p:sp>
        <p:nvSpPr>
          <p:cNvPr id="81" name="Shape 81"/>
          <p:cNvSpPr txBox="1"/>
          <p:nvPr>
            <p:ph type="title"/>
          </p:nvPr>
        </p:nvSpPr>
        <p:spPr>
          <a:xfrm>
            <a:off x="311700" y="292850"/>
            <a:ext cx="8520600" cy="801000"/>
          </a:xfrm>
          <a:prstGeom prst="rect">
            <a:avLst/>
          </a:prstGeom>
        </p:spPr>
        <p:txBody>
          <a:bodyPr anchorCtr="0" anchor="t" bIns="91425" lIns="91425" spcFirstLastPara="1" rIns="91425" wrap="square" tIns="91425">
            <a:noAutofit/>
          </a:bodyPr>
          <a:lstStyle/>
          <a:p>
            <a:pPr indent="0" lvl="0" marL="0">
              <a:spcBef>
                <a:spcPts val="0"/>
              </a:spcBef>
              <a:spcAft>
                <a:spcPts val="0"/>
              </a:spcAft>
              <a:buNone/>
            </a:pPr>
            <a:r>
              <a:rPr lang="en-GB"/>
              <a:t>      </a:t>
            </a:r>
            <a:r>
              <a:rPr lang="en-GB" sz="4800"/>
              <a:t>Rabbi Samson Raphael Hirsch (1808-1888)</a:t>
            </a:r>
            <a:endParaRPr sz="4800"/>
          </a:p>
        </p:txBody>
      </p:sp>
      <p:sp>
        <p:nvSpPr>
          <p:cNvPr id="82" name="Shape 82"/>
          <p:cNvSpPr txBox="1"/>
          <p:nvPr>
            <p:ph idx="1" type="body"/>
          </p:nvPr>
        </p:nvSpPr>
        <p:spPr>
          <a:xfrm>
            <a:off x="311700" y="1228675"/>
            <a:ext cx="8520600" cy="3815100"/>
          </a:xfrm>
          <a:prstGeom prst="rect">
            <a:avLst/>
          </a:prstGeom>
        </p:spPr>
        <p:txBody>
          <a:bodyPr anchorCtr="0" anchor="t" bIns="91425" lIns="91425" spcFirstLastPara="1" rIns="91425" wrap="square" tIns="91425">
            <a:noAutofit/>
          </a:bodyPr>
          <a:lstStyle/>
          <a:p>
            <a:pPr indent="0" lvl="0" marL="0">
              <a:spcBef>
                <a:spcPts val="0"/>
              </a:spcBef>
              <a:spcAft>
                <a:spcPts val="1600"/>
              </a:spcAft>
              <a:buNone/>
            </a:pPr>
            <a:r>
              <a:rPr lang="en-GB" sz="1300"/>
              <a:t>-Born in Hamburg, Germany in 1808</a:t>
            </a:r>
            <a:br>
              <a:rPr lang="en-GB" sz="1300"/>
            </a:br>
            <a:r>
              <a:rPr lang="en-GB" sz="1300"/>
              <a:t>-Received both a traditional (religious) and </a:t>
            </a:r>
            <a:br>
              <a:rPr lang="en-GB" sz="1300"/>
            </a:br>
            <a:r>
              <a:rPr lang="en-GB" sz="1300"/>
              <a:t>general education</a:t>
            </a:r>
            <a:br>
              <a:rPr lang="en-GB" sz="1300"/>
            </a:br>
            <a:r>
              <a:rPr lang="en-GB" sz="1300"/>
              <a:t>-Key opponent of the Reform and</a:t>
            </a:r>
            <a:br>
              <a:rPr lang="en-GB" sz="1300"/>
            </a:br>
            <a:r>
              <a:rPr lang="en-GB" sz="1300"/>
              <a:t>Conservative movements</a:t>
            </a:r>
            <a:br>
              <a:rPr lang="en-GB" sz="1300"/>
            </a:br>
            <a:r>
              <a:rPr lang="en-GB" sz="1300"/>
              <a:t>-He was the first major spokesman for</a:t>
            </a:r>
            <a:br>
              <a:rPr lang="en-GB" sz="1300"/>
            </a:br>
            <a:r>
              <a:rPr lang="en-GB" sz="1300"/>
              <a:t>a neo-traditional position</a:t>
            </a:r>
            <a:br>
              <a:rPr lang="en-GB" sz="1300"/>
            </a:br>
            <a:r>
              <a:rPr lang="en-GB" sz="1300"/>
              <a:t>-Criticized not just the new movements, but also</a:t>
            </a:r>
            <a:br>
              <a:rPr lang="en-GB" sz="1300"/>
            </a:br>
            <a:r>
              <a:rPr lang="en-GB" sz="1300"/>
              <a:t> ‘unenlightened’ traditionalism for not </a:t>
            </a:r>
            <a:br>
              <a:rPr lang="en-GB" sz="1300"/>
            </a:br>
            <a:r>
              <a:rPr lang="en-GB" sz="1300"/>
              <a:t>Permitting a secular education.</a:t>
            </a:r>
            <a:br>
              <a:rPr lang="en-GB" sz="1300"/>
            </a:br>
            <a:r>
              <a:rPr lang="en-GB" sz="1300"/>
              <a:t>-Developed on the concept of ‘</a:t>
            </a:r>
            <a:r>
              <a:rPr i="1" lang="en-GB" sz="1300"/>
              <a:t>Torah im Derekh</a:t>
            </a:r>
            <a:r>
              <a:rPr lang="en-GB" sz="1300"/>
              <a:t>’</a:t>
            </a:r>
            <a:br>
              <a:rPr lang="en-GB" sz="1300"/>
            </a:br>
            <a:r>
              <a:rPr lang="en-GB" sz="1300"/>
              <a:t>-Died in Frankfurt, Germany in 1888</a:t>
            </a:r>
            <a:r>
              <a:rPr lang="en-GB" sz="1400"/>
              <a:t>                          </a:t>
            </a:r>
            <a:r>
              <a:rPr lang="en-GB" sz="900"/>
              <a:t> Figure 1 </a:t>
            </a:r>
            <a:br>
              <a:rPr lang="en-GB" sz="1200"/>
            </a:br>
            <a:br>
              <a:rPr lang="en-GB" sz="1200"/>
            </a:br>
            <a:br>
              <a:rPr lang="en-GB" sz="1200"/>
            </a:br>
            <a:r>
              <a:rPr lang="en-GB" sz="800"/>
              <a:t>Rabbi Louis Jacobs: Samson Raphael Hirsch: The Father of Neo-Orthodoxy, accessed 21/01/18</a:t>
            </a:r>
            <a:br>
              <a:rPr lang="en-GB" sz="800"/>
            </a:br>
            <a:r>
              <a:rPr lang="en-GB" sz="800" u="sng">
                <a:solidFill>
                  <a:schemeClr val="hlink"/>
                </a:solidFill>
                <a:hlinkClick r:id="rId3"/>
              </a:rPr>
              <a:t>https://en.wikipedia.org/wiki/Samson_Raphael_Hirsch</a:t>
            </a:r>
            <a:r>
              <a:rPr lang="en-GB" sz="800"/>
              <a:t> </a:t>
            </a:r>
            <a:br>
              <a:rPr lang="en-GB" sz="1200"/>
            </a:br>
            <a:r>
              <a:rPr lang="en-GB" sz="800"/>
              <a:t>Figure 1: Wikipedia: Samson Raphael Hirsch accessed 22/01/18</a:t>
            </a:r>
            <a:br>
              <a:rPr lang="en-GB" sz="800"/>
            </a:br>
            <a:r>
              <a:rPr lang="en-GB" sz="800" u="sng">
                <a:solidFill>
                  <a:schemeClr val="hlink"/>
                </a:solidFill>
                <a:hlinkClick r:id="rId4"/>
              </a:rPr>
              <a:t>https://en.wikipedia.org/wiki/Samson_Raphael_Hirsch</a:t>
            </a:r>
            <a:r>
              <a:rPr lang="en-GB" sz="800"/>
              <a:t> </a:t>
            </a:r>
            <a:endParaRPr sz="800"/>
          </a:p>
        </p:txBody>
      </p:sp>
      <p:pic>
        <p:nvPicPr>
          <p:cNvPr id="83" name="Shape 83"/>
          <p:cNvPicPr preferRelativeResize="0"/>
          <p:nvPr/>
        </p:nvPicPr>
        <p:blipFill>
          <a:blip r:embed="rId5">
            <a:alphaModFix/>
          </a:blip>
          <a:stretch>
            <a:fillRect/>
          </a:stretch>
        </p:blipFill>
        <p:spPr>
          <a:xfrm>
            <a:off x="5937525" y="1238987"/>
            <a:ext cx="2627001" cy="2665524"/>
          </a:xfrm>
          <a:prstGeom prst="rect">
            <a:avLst/>
          </a:prstGeom>
          <a:noFill/>
          <a:ln>
            <a:noFill/>
          </a:ln>
        </p:spPr>
      </p:pic>
    </p:spTree>
  </p:cSld>
  <p:clrMapOvr>
    <a:masterClrMapping/>
  </p:clrMapOvr>
</p:sld>
</file>

<file path=ppt/slides/slide6.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spTree>
      <p:nvGrpSpPr>
        <p:cNvPr id="87" name="Shape 87"/>
        <p:cNvGrpSpPr/>
        <p:nvPr/>
      </p:nvGrpSpPr>
      <p:grpSpPr>
        <a:xfrm>
          <a:off x="0" y="0"/>
          <a:ext cx="0" cy="0"/>
          <a:chOff x="0" y="0"/>
          <a:chExt cx="0" cy="0"/>
        </a:xfrm>
      </p:grpSpPr>
      <p:sp>
        <p:nvSpPr>
          <p:cNvPr id="88" name="Shape 88"/>
          <p:cNvSpPr txBox="1"/>
          <p:nvPr>
            <p:ph type="title"/>
          </p:nvPr>
        </p:nvSpPr>
        <p:spPr>
          <a:xfrm>
            <a:off x="311700" y="292850"/>
            <a:ext cx="8520600" cy="801000"/>
          </a:xfrm>
          <a:prstGeom prst="rect">
            <a:avLst/>
          </a:prstGeom>
        </p:spPr>
        <p:txBody>
          <a:bodyPr anchorCtr="0" anchor="t" bIns="91425" lIns="91425" spcFirstLastPara="1" rIns="91425" wrap="square" tIns="91425">
            <a:noAutofit/>
          </a:bodyPr>
          <a:lstStyle/>
          <a:p>
            <a:pPr indent="0" lvl="0" marL="0">
              <a:spcBef>
                <a:spcPts val="0"/>
              </a:spcBef>
              <a:spcAft>
                <a:spcPts val="0"/>
              </a:spcAft>
              <a:buNone/>
            </a:pPr>
            <a:r>
              <a:rPr lang="en-GB"/>
              <a:t>Core Beliefs of Modern Orthodoxy</a:t>
            </a:r>
            <a:endParaRPr/>
          </a:p>
        </p:txBody>
      </p:sp>
      <p:sp>
        <p:nvSpPr>
          <p:cNvPr id="89" name="Shape 89"/>
          <p:cNvSpPr txBox="1"/>
          <p:nvPr>
            <p:ph idx="1" type="body"/>
          </p:nvPr>
        </p:nvSpPr>
        <p:spPr>
          <a:xfrm>
            <a:off x="311700" y="1228675"/>
            <a:ext cx="8520600" cy="3914700"/>
          </a:xfrm>
          <a:prstGeom prst="rect">
            <a:avLst/>
          </a:prstGeom>
        </p:spPr>
        <p:txBody>
          <a:bodyPr anchorCtr="0" anchor="t" bIns="91425" lIns="91425" spcFirstLastPara="1" rIns="91425" wrap="square" tIns="91425">
            <a:noAutofit/>
          </a:bodyPr>
          <a:lstStyle/>
          <a:p>
            <a:pPr indent="0" lvl="0" marL="0">
              <a:spcBef>
                <a:spcPts val="0"/>
              </a:spcBef>
              <a:spcAft>
                <a:spcPts val="1600"/>
              </a:spcAft>
              <a:buNone/>
            </a:pPr>
            <a:r>
              <a:rPr lang="en-GB" sz="1500"/>
              <a:t>-Modern Orthodox Jews share many beliefs with their more traditional peers, and are committed to the observance and upholding of all the commandments (mitzvot)</a:t>
            </a:r>
            <a:br>
              <a:rPr lang="en-GB" sz="1500"/>
            </a:br>
            <a:r>
              <a:rPr lang="en-GB" sz="1500"/>
              <a:t>-They recognise the value and importance of secular education</a:t>
            </a:r>
            <a:br>
              <a:rPr lang="en-GB" sz="1500"/>
            </a:br>
            <a:r>
              <a:rPr lang="en-GB" sz="1500"/>
              <a:t>- A belief in Zionism, or at least acknowledge the establishment of the State of Israel as an act of religious significance</a:t>
            </a:r>
            <a:br>
              <a:rPr lang="en-GB" sz="1500"/>
            </a:br>
            <a:r>
              <a:rPr lang="en-GB" sz="1500"/>
              <a:t>- Equality of Education for men and women</a:t>
            </a:r>
            <a:br>
              <a:rPr lang="en-GB" sz="1500"/>
            </a:br>
            <a:r>
              <a:rPr lang="en-GB" sz="1500"/>
              <a:t>-Importance of financial stability for oneself and family</a:t>
            </a:r>
            <a:br>
              <a:rPr lang="en-GB" sz="1500"/>
            </a:br>
            <a:br>
              <a:rPr lang="en-GB" sz="1500"/>
            </a:br>
            <a:br>
              <a:rPr lang="en-GB" sz="1500"/>
            </a:br>
            <a:br>
              <a:rPr lang="en-GB" sz="1500"/>
            </a:br>
            <a:br>
              <a:rPr lang="en-GB" sz="1500"/>
            </a:br>
            <a:r>
              <a:rPr lang="en-GB" sz="900"/>
              <a:t>Helmreich, William B. &amp; Reuel Shinnar Modern Orthodoxy in America: Possibilities for a Movement Under Siege (Jewish Letter/Viewpoint 1st June 1998 pg.2, accessed: 21/01/2018</a:t>
            </a:r>
            <a:br>
              <a:rPr lang="en-GB" sz="900"/>
            </a:br>
            <a:r>
              <a:rPr lang="en-GB" sz="900" u="sng">
                <a:solidFill>
                  <a:schemeClr val="accent5"/>
                </a:solidFill>
                <a:hlinkClick r:id="rId3"/>
              </a:rPr>
              <a:t>http://jcpa.org/wp-content/uploads/2012/12/JerusalemLetterViewpoints383.pdf.pdf</a:t>
            </a:r>
            <a:r>
              <a:rPr lang="en-GB" sz="900"/>
              <a:t> </a:t>
            </a:r>
            <a:endParaRPr sz="1500"/>
          </a:p>
        </p:txBody>
      </p:sp>
    </p:spTree>
  </p:cSld>
  <p:clrMapOvr>
    <a:masterClrMapping/>
  </p:clrMapOvr>
</p:sld>
</file>

<file path=ppt/slides/slide7.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spTree>
      <p:nvGrpSpPr>
        <p:cNvPr id="93" name="Shape 93"/>
        <p:cNvGrpSpPr/>
        <p:nvPr/>
      </p:nvGrpSpPr>
      <p:grpSpPr>
        <a:xfrm>
          <a:off x="0" y="0"/>
          <a:ext cx="0" cy="0"/>
          <a:chOff x="0" y="0"/>
          <a:chExt cx="0" cy="0"/>
        </a:xfrm>
      </p:grpSpPr>
      <p:sp>
        <p:nvSpPr>
          <p:cNvPr id="94" name="Shape 94"/>
          <p:cNvSpPr txBox="1"/>
          <p:nvPr>
            <p:ph type="title"/>
          </p:nvPr>
        </p:nvSpPr>
        <p:spPr>
          <a:xfrm>
            <a:off x="311700" y="0"/>
            <a:ext cx="8520600" cy="1093800"/>
          </a:xfrm>
          <a:prstGeom prst="rect">
            <a:avLst/>
          </a:prstGeom>
        </p:spPr>
        <p:txBody>
          <a:bodyPr anchorCtr="0" anchor="t" bIns="91425" lIns="91425" spcFirstLastPara="1" rIns="91425" wrap="square" tIns="91425">
            <a:noAutofit/>
          </a:bodyPr>
          <a:lstStyle/>
          <a:p>
            <a:pPr indent="0" lvl="0" marL="0">
              <a:spcBef>
                <a:spcPts val="0"/>
              </a:spcBef>
              <a:spcAft>
                <a:spcPts val="0"/>
              </a:spcAft>
              <a:buNone/>
            </a:pPr>
            <a:r>
              <a:rPr lang="en-GB"/>
              <a:t>                  Rav Joseph B. Soloveitchik</a:t>
            </a:r>
            <a:br>
              <a:rPr lang="en-GB"/>
            </a:br>
            <a:r>
              <a:rPr lang="en-GB" sz="1400"/>
              <a:t>                                                                                </a:t>
            </a:r>
            <a:r>
              <a:rPr lang="en-GB" sz="1800"/>
              <a:t>(Also Known as ‘The Rav’)</a:t>
            </a:r>
            <a:endParaRPr sz="1800"/>
          </a:p>
        </p:txBody>
      </p:sp>
      <p:sp>
        <p:nvSpPr>
          <p:cNvPr id="95" name="Shape 95"/>
          <p:cNvSpPr txBox="1"/>
          <p:nvPr>
            <p:ph idx="1" type="body"/>
          </p:nvPr>
        </p:nvSpPr>
        <p:spPr>
          <a:xfrm>
            <a:off x="82425" y="939675"/>
            <a:ext cx="8749800" cy="4137900"/>
          </a:xfrm>
          <a:prstGeom prst="rect">
            <a:avLst/>
          </a:prstGeom>
        </p:spPr>
        <p:txBody>
          <a:bodyPr anchorCtr="0" anchor="t" bIns="91425" lIns="91425" spcFirstLastPara="1" rIns="91425" wrap="square" tIns="91425">
            <a:noAutofit/>
          </a:bodyPr>
          <a:lstStyle/>
          <a:p>
            <a:pPr indent="0" lvl="0" marL="0">
              <a:spcBef>
                <a:spcPts val="0"/>
              </a:spcBef>
              <a:spcAft>
                <a:spcPts val="1600"/>
              </a:spcAft>
              <a:buNone/>
            </a:pPr>
            <a:r>
              <a:rPr lang="en-GB"/>
              <a:t>-</a:t>
            </a:r>
            <a:r>
              <a:rPr lang="en-GB" sz="1300"/>
              <a:t>Born in 1903, Pruzhany, Belarus</a:t>
            </a:r>
            <a:br>
              <a:rPr lang="en-GB" sz="1300"/>
            </a:br>
            <a:r>
              <a:rPr lang="en-GB" sz="1300"/>
              <a:t>-He was an orthodox rabbi, Talmudist, and Modern Jewish</a:t>
            </a:r>
            <a:br>
              <a:rPr lang="en-GB" sz="1300"/>
            </a:br>
            <a:r>
              <a:rPr lang="en-GB" sz="1300"/>
              <a:t>Philosopher who ordained nearly 2,000 rabbis in just</a:t>
            </a:r>
            <a:br>
              <a:rPr lang="en-GB" sz="1300"/>
            </a:br>
            <a:r>
              <a:rPr lang="en-GB" sz="1300"/>
              <a:t>Under 50 years</a:t>
            </a:r>
            <a:br>
              <a:rPr lang="en-GB" sz="1300"/>
            </a:br>
            <a:r>
              <a:rPr lang="en-GB" sz="1300"/>
              <a:t>-His work had a great impact on the </a:t>
            </a:r>
            <a:br>
              <a:rPr lang="en-GB" sz="1300"/>
            </a:br>
            <a:r>
              <a:rPr lang="en-GB" sz="1300"/>
              <a:t>development of Modern Orthodoxy, especially</a:t>
            </a:r>
            <a:br>
              <a:rPr lang="en-GB" sz="1300"/>
            </a:br>
            <a:r>
              <a:rPr lang="en-GB" sz="1300"/>
              <a:t>the core beliefs.</a:t>
            </a:r>
            <a:br>
              <a:rPr lang="en-GB" sz="1300"/>
            </a:br>
            <a:r>
              <a:rPr lang="en-GB" sz="1300"/>
              <a:t>-He supported Zionism, Talmudic education</a:t>
            </a:r>
            <a:br>
              <a:rPr lang="en-GB" sz="1300"/>
            </a:br>
            <a:r>
              <a:rPr lang="en-GB" sz="1300"/>
              <a:t>For girls, and supported full cooperation</a:t>
            </a:r>
            <a:br>
              <a:rPr lang="en-GB" sz="1300"/>
            </a:br>
            <a:r>
              <a:rPr lang="en-GB" sz="1300"/>
              <a:t>With the non-orthodox in secular society.</a:t>
            </a:r>
            <a:br>
              <a:rPr lang="en-GB" sz="1300"/>
            </a:br>
            <a:r>
              <a:rPr lang="en-GB" sz="1300"/>
              <a:t>Died in 1993 in Boston, </a:t>
            </a:r>
            <a:r>
              <a:rPr lang="en-GB" sz="1300"/>
              <a:t>Massachusetts, USA  </a:t>
            </a:r>
            <a:br>
              <a:rPr lang="en-GB" sz="1300"/>
            </a:br>
            <a:r>
              <a:rPr lang="en-GB"/>
              <a:t>               </a:t>
            </a:r>
            <a:br>
              <a:rPr lang="en-GB"/>
            </a:br>
            <a:br>
              <a:rPr lang="en-GB" sz="900"/>
            </a:br>
            <a:br>
              <a:rPr lang="en-GB" sz="900"/>
            </a:br>
            <a:r>
              <a:rPr lang="en-GB" sz="900"/>
              <a:t>Figure 2 True Torah Jews: Rabbi Soloveitchik, accessed 22/01/18                                        </a:t>
            </a:r>
            <a:r>
              <a:rPr lang="en-GB" sz="1100"/>
              <a:t>Figure 2</a:t>
            </a:r>
            <a:br>
              <a:rPr lang="en-GB" sz="900"/>
            </a:br>
            <a:r>
              <a:rPr lang="en-GB" sz="900" u="sng">
                <a:solidFill>
                  <a:schemeClr val="hlink"/>
                </a:solidFill>
                <a:hlinkClick r:id="rId3"/>
              </a:rPr>
              <a:t>http://www.truetorahjews.org/soloveitchik</a:t>
            </a:r>
            <a:r>
              <a:rPr lang="en-GB" sz="900"/>
              <a:t> </a:t>
            </a:r>
            <a:br>
              <a:rPr lang="en-GB"/>
            </a:br>
            <a:endParaRPr sz="900"/>
          </a:p>
        </p:txBody>
      </p:sp>
      <p:pic>
        <p:nvPicPr>
          <p:cNvPr id="96" name="Shape 96"/>
          <p:cNvPicPr preferRelativeResize="0"/>
          <p:nvPr/>
        </p:nvPicPr>
        <p:blipFill>
          <a:blip r:embed="rId4">
            <a:alphaModFix/>
          </a:blip>
          <a:stretch>
            <a:fillRect/>
          </a:stretch>
        </p:blipFill>
        <p:spPr>
          <a:xfrm>
            <a:off x="6317700" y="726275"/>
            <a:ext cx="2358351" cy="3040300"/>
          </a:xfrm>
          <a:prstGeom prst="rect">
            <a:avLst/>
          </a:prstGeom>
          <a:noFill/>
          <a:ln>
            <a:noFill/>
          </a:ln>
        </p:spPr>
      </p:pic>
    </p:spTree>
  </p:cSld>
  <p:clrMapOvr>
    <a:masterClrMapping/>
  </p:clrMapOvr>
</p:sld>
</file>

<file path=ppt/slides/slide8.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spTree>
      <p:nvGrpSpPr>
        <p:cNvPr id="100" name="Shape 100"/>
        <p:cNvGrpSpPr/>
        <p:nvPr/>
      </p:nvGrpSpPr>
      <p:grpSpPr>
        <a:xfrm>
          <a:off x="0" y="0"/>
          <a:ext cx="0" cy="0"/>
          <a:chOff x="0" y="0"/>
          <a:chExt cx="0" cy="0"/>
        </a:xfrm>
      </p:grpSpPr>
      <p:sp>
        <p:nvSpPr>
          <p:cNvPr id="101" name="Shape 101"/>
          <p:cNvSpPr txBox="1"/>
          <p:nvPr>
            <p:ph type="title"/>
          </p:nvPr>
        </p:nvSpPr>
        <p:spPr>
          <a:xfrm>
            <a:off x="311700" y="292850"/>
            <a:ext cx="8520600" cy="801000"/>
          </a:xfrm>
          <a:prstGeom prst="rect">
            <a:avLst/>
          </a:prstGeom>
        </p:spPr>
        <p:txBody>
          <a:bodyPr anchorCtr="0" anchor="t" bIns="91425" lIns="91425" spcFirstLastPara="1" rIns="91425" wrap="square" tIns="91425">
            <a:noAutofit/>
          </a:bodyPr>
          <a:lstStyle/>
          <a:p>
            <a:pPr indent="0" lvl="0" marL="0">
              <a:spcBef>
                <a:spcPts val="0"/>
              </a:spcBef>
              <a:spcAft>
                <a:spcPts val="0"/>
              </a:spcAft>
              <a:buNone/>
            </a:pPr>
            <a:r>
              <a:rPr lang="en-GB"/>
              <a:t>Challenges in the 21st century: ‘Haredization’</a:t>
            </a:r>
            <a:endParaRPr/>
          </a:p>
        </p:txBody>
      </p:sp>
      <p:sp>
        <p:nvSpPr>
          <p:cNvPr id="102" name="Shape 102"/>
          <p:cNvSpPr txBox="1"/>
          <p:nvPr>
            <p:ph idx="1" type="body"/>
          </p:nvPr>
        </p:nvSpPr>
        <p:spPr>
          <a:xfrm>
            <a:off x="311700" y="1228675"/>
            <a:ext cx="8520600" cy="3858300"/>
          </a:xfrm>
          <a:prstGeom prst="rect">
            <a:avLst/>
          </a:prstGeom>
        </p:spPr>
        <p:txBody>
          <a:bodyPr anchorCtr="0" anchor="t" bIns="91425" lIns="91425" spcFirstLastPara="1" rIns="91425" wrap="square" tIns="91425">
            <a:noAutofit/>
          </a:bodyPr>
          <a:lstStyle/>
          <a:p>
            <a:pPr indent="0" lvl="0" marL="0" rtl="0">
              <a:spcBef>
                <a:spcPts val="0"/>
              </a:spcBef>
              <a:spcAft>
                <a:spcPts val="1600"/>
              </a:spcAft>
              <a:buNone/>
            </a:pPr>
            <a:r>
              <a:rPr lang="en-GB" sz="1200"/>
              <a:t>In recent years, the line between Haredi and Modern Orthodox Jews has become increasingly blurred, due to people becoming increasingly strict in their adherence to Jewish law and expressing feelings of alienation from the secular culture, known as Haredization.</a:t>
            </a:r>
            <a:br>
              <a:rPr lang="en-GB" sz="1200"/>
            </a:br>
            <a:r>
              <a:rPr lang="en-GB" sz="1200"/>
              <a:t>This causes internal conflict as it leads to issues in establishing a framework for philosophical thought.</a:t>
            </a:r>
            <a:br>
              <a:rPr lang="en-GB" sz="1200"/>
            </a:br>
            <a:r>
              <a:rPr lang="en-GB" sz="1200"/>
              <a:t>The Ne’emanei Torah vaAvodah (NTA) Organization is non-political and Religious Zionist organization founded in 1978 to combat haredization. The website states that they are:</a:t>
            </a:r>
            <a:br>
              <a:rPr lang="en-GB" sz="1200"/>
            </a:br>
            <a:br>
              <a:rPr lang="en-GB" sz="1300"/>
            </a:br>
            <a:r>
              <a:rPr lang="en-GB" sz="1300"/>
              <a:t>      </a:t>
            </a:r>
            <a:r>
              <a:rPr lang="en-GB" sz="1000"/>
              <a:t>“</a:t>
            </a:r>
            <a:r>
              <a:rPr b="1" i="1" lang="en-GB" sz="900">
                <a:solidFill>
                  <a:srgbClr val="444444"/>
                </a:solidFill>
                <a:highlight>
                  <a:srgbClr val="FFFFFF"/>
                </a:highlight>
                <a:latin typeface="Arial"/>
                <a:ea typeface="Arial"/>
                <a:cs typeface="Arial"/>
                <a:sym typeface="Arial"/>
              </a:rPr>
              <a:t>highly committed to strengthening and restoring the foundations of religious Zionism. NTA promotes tolerance,</a:t>
            </a:r>
            <a:br>
              <a:rPr b="1" i="1" lang="en-GB" sz="900">
                <a:solidFill>
                  <a:srgbClr val="444444"/>
                </a:solidFill>
                <a:highlight>
                  <a:srgbClr val="FFFFFF"/>
                </a:highlight>
                <a:latin typeface="Arial"/>
                <a:ea typeface="Arial"/>
                <a:cs typeface="Arial"/>
                <a:sym typeface="Arial"/>
              </a:rPr>
            </a:br>
            <a:r>
              <a:rPr b="1" i="1" lang="en-GB" sz="900">
                <a:solidFill>
                  <a:srgbClr val="444444"/>
                </a:solidFill>
                <a:highlight>
                  <a:srgbClr val="FFFFFF"/>
                </a:highlight>
                <a:latin typeface="Arial"/>
                <a:ea typeface="Arial"/>
                <a:cs typeface="Arial"/>
                <a:sym typeface="Arial"/>
              </a:rPr>
              <a:t>                   equality, and social justice… our organization focuses on education and advocacy for modification and improvement</a:t>
            </a:r>
            <a:br>
              <a:rPr b="1" i="1" lang="en-GB" sz="900">
                <a:solidFill>
                  <a:srgbClr val="444444"/>
                </a:solidFill>
                <a:highlight>
                  <a:srgbClr val="FFFFFF"/>
                </a:highlight>
                <a:latin typeface="Arial"/>
                <a:ea typeface="Arial"/>
                <a:cs typeface="Arial"/>
                <a:sym typeface="Arial"/>
              </a:rPr>
            </a:br>
            <a:r>
              <a:rPr b="1" i="1" lang="en-GB" sz="900">
                <a:solidFill>
                  <a:srgbClr val="444444"/>
                </a:solidFill>
                <a:highlight>
                  <a:srgbClr val="FFFFFF"/>
                </a:highlight>
                <a:latin typeface="Arial"/>
                <a:ea typeface="Arial"/>
                <a:cs typeface="Arial"/>
                <a:sym typeface="Arial"/>
              </a:rPr>
              <a:t>                   of the religious public services offered”</a:t>
            </a:r>
            <a:r>
              <a:rPr lang="en-GB" sz="900">
                <a:solidFill>
                  <a:srgbClr val="444444"/>
                </a:solidFill>
                <a:highlight>
                  <a:srgbClr val="FFFFFF"/>
                </a:highlight>
                <a:latin typeface="Arial"/>
                <a:ea typeface="Arial"/>
                <a:cs typeface="Arial"/>
                <a:sym typeface="Arial"/>
              </a:rPr>
              <a:t>(4)</a:t>
            </a:r>
            <a:br>
              <a:rPr lang="en-GB" sz="1000">
                <a:solidFill>
                  <a:srgbClr val="444444"/>
                </a:solidFill>
                <a:highlight>
                  <a:srgbClr val="FFFFFF"/>
                </a:highlight>
              </a:rPr>
            </a:br>
            <a:br>
              <a:rPr lang="en-GB" sz="1000">
                <a:solidFill>
                  <a:srgbClr val="444444"/>
                </a:solidFill>
                <a:highlight>
                  <a:srgbClr val="FFFFFF"/>
                </a:highlight>
              </a:rPr>
            </a:br>
            <a:br>
              <a:rPr lang="en-GB" sz="1000">
                <a:solidFill>
                  <a:srgbClr val="444444"/>
                </a:solidFill>
                <a:highlight>
                  <a:srgbClr val="FFFFFF"/>
                </a:highlight>
              </a:rPr>
            </a:br>
            <a:br>
              <a:rPr lang="en-GB" sz="1000">
                <a:solidFill>
                  <a:srgbClr val="444444"/>
                </a:solidFill>
                <a:highlight>
                  <a:srgbClr val="FFFFFF"/>
                </a:highlight>
              </a:rPr>
            </a:br>
            <a:br>
              <a:rPr lang="en-GB" sz="1000">
                <a:solidFill>
                  <a:srgbClr val="444444"/>
                </a:solidFill>
                <a:highlight>
                  <a:srgbClr val="FFFFFF"/>
                </a:highlight>
              </a:rPr>
            </a:br>
            <a:br>
              <a:rPr lang="en-GB" sz="1000">
                <a:solidFill>
                  <a:srgbClr val="444444"/>
                </a:solidFill>
                <a:highlight>
                  <a:srgbClr val="FFFFFF"/>
                </a:highlight>
              </a:rPr>
            </a:br>
            <a:br>
              <a:rPr lang="en-GB" sz="1000">
                <a:solidFill>
                  <a:srgbClr val="444444"/>
                </a:solidFill>
                <a:highlight>
                  <a:srgbClr val="FFFFFF"/>
                </a:highlight>
              </a:rPr>
            </a:br>
            <a:r>
              <a:rPr lang="en-GB" sz="1000">
                <a:solidFill>
                  <a:srgbClr val="444444"/>
                </a:solidFill>
                <a:highlight>
                  <a:srgbClr val="FFFFFF"/>
                </a:highlight>
              </a:rPr>
              <a:t>(4)</a:t>
            </a:r>
            <a:r>
              <a:rPr lang="en-GB" sz="900"/>
              <a:t>Benaroch, Yonatan NTA Organization: Can we prevent the Haredization of Modern Orthodox Jewry? (accessed 22/01/18)</a:t>
            </a:r>
            <a:br>
              <a:rPr lang="en-GB" sz="900"/>
            </a:br>
            <a:r>
              <a:rPr lang="en-GB" sz="900" u="sng">
                <a:solidFill>
                  <a:schemeClr val="accent5"/>
                </a:solidFill>
                <a:hlinkClick r:id="rId3"/>
              </a:rPr>
              <a:t>https://toravoda.org.il/en/can-we-prevent-the-haredization-of-modern-orthodox-jewry/</a:t>
            </a:r>
            <a:r>
              <a:rPr lang="en-GB" sz="900"/>
              <a:t> </a:t>
            </a:r>
            <a:br>
              <a:rPr lang="en-GB" sz="1100">
                <a:solidFill>
                  <a:srgbClr val="000000"/>
                </a:solidFill>
                <a:latin typeface="Arial"/>
                <a:ea typeface="Arial"/>
                <a:cs typeface="Arial"/>
                <a:sym typeface="Arial"/>
              </a:rPr>
            </a:br>
            <a:endParaRPr sz="1100"/>
          </a:p>
        </p:txBody>
      </p:sp>
    </p:spTree>
  </p:cSld>
  <p:clrMapOvr>
    <a:masterClrMapping/>
  </p:clrMapOvr>
</p:sld>
</file>

<file path=ppt/slides/slide9.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spTree>
      <p:nvGrpSpPr>
        <p:cNvPr id="106" name="Shape 106"/>
        <p:cNvGrpSpPr/>
        <p:nvPr/>
      </p:nvGrpSpPr>
      <p:grpSpPr>
        <a:xfrm>
          <a:off x="0" y="0"/>
          <a:ext cx="0" cy="0"/>
          <a:chOff x="0" y="0"/>
          <a:chExt cx="0" cy="0"/>
        </a:xfrm>
      </p:grpSpPr>
      <p:sp>
        <p:nvSpPr>
          <p:cNvPr id="107" name="Shape 107"/>
          <p:cNvSpPr txBox="1"/>
          <p:nvPr>
            <p:ph type="title"/>
          </p:nvPr>
        </p:nvSpPr>
        <p:spPr>
          <a:xfrm>
            <a:off x="311700" y="292850"/>
            <a:ext cx="8520600" cy="801000"/>
          </a:xfrm>
          <a:prstGeom prst="rect">
            <a:avLst/>
          </a:prstGeom>
        </p:spPr>
        <p:txBody>
          <a:bodyPr anchorCtr="0" anchor="t" bIns="91425" lIns="91425" spcFirstLastPara="1" rIns="91425" wrap="square" tIns="91425">
            <a:noAutofit/>
          </a:bodyPr>
          <a:lstStyle/>
          <a:p>
            <a:pPr indent="0" lvl="0" marL="0">
              <a:spcBef>
                <a:spcPts val="0"/>
              </a:spcBef>
              <a:spcAft>
                <a:spcPts val="0"/>
              </a:spcAft>
              <a:buNone/>
            </a:pPr>
            <a:r>
              <a:rPr lang="en-GB"/>
              <a:t>Challenges In The 21st Century: Feminism</a:t>
            </a:r>
            <a:endParaRPr/>
          </a:p>
        </p:txBody>
      </p:sp>
      <p:sp>
        <p:nvSpPr>
          <p:cNvPr id="108" name="Shape 108"/>
          <p:cNvSpPr txBox="1"/>
          <p:nvPr>
            <p:ph idx="1" type="body"/>
          </p:nvPr>
        </p:nvSpPr>
        <p:spPr>
          <a:xfrm>
            <a:off x="311700" y="1228675"/>
            <a:ext cx="8520600" cy="3812700"/>
          </a:xfrm>
          <a:prstGeom prst="rect">
            <a:avLst/>
          </a:prstGeom>
        </p:spPr>
        <p:txBody>
          <a:bodyPr anchorCtr="0" anchor="t" bIns="91425" lIns="91425" spcFirstLastPara="1" rIns="91425" wrap="square" tIns="91425">
            <a:noAutofit/>
          </a:bodyPr>
          <a:lstStyle/>
          <a:p>
            <a:pPr indent="0" lvl="0" marL="0">
              <a:spcBef>
                <a:spcPts val="0"/>
              </a:spcBef>
              <a:spcAft>
                <a:spcPts val="1600"/>
              </a:spcAft>
              <a:buNone/>
            </a:pPr>
            <a:r>
              <a:rPr lang="en-GB" sz="1300"/>
              <a:t>-</a:t>
            </a:r>
            <a:r>
              <a:rPr lang="en-GB" sz="1300"/>
              <a:t>Perhaps the most controversial issues of Modern Orthodox Judaism are concerned with the role of women within the religion. 2 Examples of this are:</a:t>
            </a:r>
            <a:br>
              <a:rPr lang="en-GB" sz="1300"/>
            </a:br>
            <a:r>
              <a:rPr lang="en-GB" sz="1300"/>
              <a:t> the the prayer quorum (known as minyan), and Kol Isha (The Gemara, Berachot 24a) which prohibits a woman to sing in front of a man because it is could cause a man to become aroused.</a:t>
            </a:r>
            <a:br>
              <a:rPr lang="en-GB" sz="1300"/>
            </a:br>
            <a:r>
              <a:rPr lang="en-GB" sz="1300"/>
              <a:t>-One of the most recent issues concerns the Orthodox Union (O.U.)</a:t>
            </a:r>
            <a:br>
              <a:rPr lang="en-GB" sz="1300"/>
            </a:br>
            <a:r>
              <a:rPr lang="en-GB" sz="1300"/>
              <a:t> In </a:t>
            </a:r>
            <a:r>
              <a:rPr lang="en-GB" sz="1300"/>
              <a:t>February 2017, the O.U. banned women from serving as clergy at their member’s synagogues, and the few synagogues that are refusing to remove them were threatened with expulsion</a:t>
            </a:r>
            <a:br>
              <a:rPr lang="en-GB" sz="1300"/>
            </a:br>
            <a:r>
              <a:rPr lang="en-GB" sz="1300"/>
              <a:t>Feminist organisations such as The Jewish Orthodox Feminist Alliance (JOFA) were created to combat this.</a:t>
            </a:r>
            <a:br>
              <a:rPr lang="en-GB" sz="1300"/>
            </a:br>
            <a:br>
              <a:rPr lang="en-GB" sz="1300"/>
            </a:br>
            <a:br>
              <a:rPr lang="en-GB" sz="1300"/>
            </a:br>
            <a:r>
              <a:rPr lang="en-GB" sz="900"/>
              <a:t>Jofa: Meet Us page accessed 21/01/18</a:t>
            </a:r>
            <a:br>
              <a:rPr lang="en-GB" sz="900"/>
            </a:br>
            <a:r>
              <a:rPr lang="en-GB" sz="900" u="sng">
                <a:solidFill>
                  <a:schemeClr val="accent5"/>
                </a:solidFill>
                <a:hlinkClick r:id="rId3"/>
              </a:rPr>
              <a:t>https://www.jofa.org/meet-us</a:t>
            </a:r>
            <a:r>
              <a:rPr lang="en-GB" sz="900"/>
              <a:t> </a:t>
            </a:r>
            <a:br>
              <a:rPr lang="en-GB" sz="1300"/>
            </a:br>
            <a:r>
              <a:rPr lang="en-GB" sz="900"/>
              <a:t>Zauzmer, Julie The Washington Post: Orthodox Union Opposed to Female Clergy (accessed 21/01/18)</a:t>
            </a:r>
            <a:br>
              <a:rPr lang="en-GB" sz="900"/>
            </a:br>
            <a:r>
              <a:rPr lang="en-GB" sz="900" u="sng">
                <a:solidFill>
                  <a:schemeClr val="accent5"/>
                </a:solidFill>
                <a:hlinkClick r:id="rId4"/>
              </a:rPr>
              <a:t>https://www.washingtonpost.com/news/acts-of-faith/wp/2017/05/19/orthodox-union-opposed-to-female-clergy-puts-pressure-on-washingtons-ohev-sholom/?utm_term=.8f9e9e5b59b3</a:t>
            </a:r>
            <a:br>
              <a:rPr lang="en-GB" sz="1300"/>
            </a:br>
            <a:br>
              <a:rPr lang="en-GB" sz="1300"/>
            </a:br>
            <a:br>
              <a:rPr lang="en-GB" sz="1300"/>
            </a:br>
            <a:endParaRPr sz="900"/>
          </a:p>
        </p:txBody>
      </p:sp>
    </p:spTree>
  </p:cSld>
  <p:clrMapOvr>
    <a:masterClrMapping/>
  </p:clrMapOvr>
</p:sld>
</file>

<file path=ppt/slides/slide10.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spTree>
      <p:nvGrpSpPr>
        <p:cNvPr id="112" name="Shape 112"/>
        <p:cNvGrpSpPr/>
        <p:nvPr/>
      </p:nvGrpSpPr>
      <p:grpSpPr>
        <a:xfrm>
          <a:off x="0" y="0"/>
          <a:ext cx="0" cy="0"/>
          <a:chOff x="0" y="0"/>
          <a:chExt cx="0" cy="0"/>
        </a:xfrm>
      </p:grpSpPr>
      <p:sp>
        <p:nvSpPr>
          <p:cNvPr id="113" name="Shape 113"/>
          <p:cNvSpPr txBox="1"/>
          <p:nvPr>
            <p:ph type="title"/>
          </p:nvPr>
        </p:nvSpPr>
        <p:spPr>
          <a:xfrm>
            <a:off x="311700" y="292850"/>
            <a:ext cx="8520600" cy="801000"/>
          </a:xfrm>
          <a:prstGeom prst="rect">
            <a:avLst/>
          </a:prstGeom>
        </p:spPr>
        <p:txBody>
          <a:bodyPr anchorCtr="0" anchor="t" bIns="91425" lIns="91425" spcFirstLastPara="1" rIns="91425" wrap="square" tIns="91425">
            <a:noAutofit/>
          </a:bodyPr>
          <a:lstStyle/>
          <a:p>
            <a:pPr indent="0" lvl="0" marL="0" rtl="0">
              <a:spcBef>
                <a:spcPts val="0"/>
              </a:spcBef>
              <a:spcAft>
                <a:spcPts val="0"/>
              </a:spcAft>
              <a:buNone/>
            </a:pPr>
            <a:r>
              <a:rPr lang="en-GB"/>
              <a:t>Summary</a:t>
            </a:r>
            <a:endParaRPr/>
          </a:p>
        </p:txBody>
      </p:sp>
      <p:sp>
        <p:nvSpPr>
          <p:cNvPr id="114" name="Shape 114"/>
          <p:cNvSpPr txBox="1"/>
          <p:nvPr>
            <p:ph idx="1" type="body"/>
          </p:nvPr>
        </p:nvSpPr>
        <p:spPr>
          <a:xfrm>
            <a:off x="192450" y="1228675"/>
            <a:ext cx="8520600" cy="3340200"/>
          </a:xfrm>
          <a:prstGeom prst="rect">
            <a:avLst/>
          </a:prstGeom>
        </p:spPr>
        <p:txBody>
          <a:bodyPr anchorCtr="0" anchor="t" bIns="91425" lIns="91425" spcFirstLastPara="1" rIns="91425" wrap="square" tIns="91425">
            <a:noAutofit/>
          </a:bodyPr>
          <a:lstStyle/>
          <a:p>
            <a:pPr indent="0" lvl="0" marL="0" rtl="0">
              <a:lnSpc>
                <a:spcPct val="100000"/>
              </a:lnSpc>
              <a:spcBef>
                <a:spcPts val="0"/>
              </a:spcBef>
              <a:spcAft>
                <a:spcPts val="0"/>
              </a:spcAft>
              <a:buNone/>
            </a:pPr>
            <a:r>
              <a:rPr lang="en-GB" sz="1500"/>
              <a:t>-Modern Orthodoxy (also known as Centrist Orthodoxy)is a movement that upholds the belief that one can, and should, be a full member of secular society while remaining an observant Jew</a:t>
            </a:r>
            <a:br>
              <a:rPr lang="en-GB" sz="1500"/>
            </a:br>
            <a:r>
              <a:rPr lang="en-GB" sz="1500"/>
              <a:t>-The foundations of Modern Orthodoxy were founded in response to The Haskalah, and the rise of Reform Judaism.</a:t>
            </a:r>
            <a:br>
              <a:rPr lang="en-GB" sz="1500"/>
            </a:br>
            <a:r>
              <a:rPr lang="en-GB" sz="1500"/>
              <a:t>-Both Hirsch and Soloveitchik had significant influence on the developments of Modern Orthodox Judaism</a:t>
            </a:r>
            <a:br>
              <a:rPr lang="en-GB" sz="1500"/>
            </a:br>
            <a:r>
              <a:rPr lang="en-GB" sz="1500"/>
              <a:t>- There are many challenges that face this denomination of Judaism in the 21st century, particularly concerning Haredization and Feminism. </a:t>
            </a:r>
            <a:br>
              <a:rPr lang="en-GB" sz="1200"/>
            </a:br>
            <a:endParaRPr sz="1400"/>
          </a:p>
        </p:txBody>
      </p:sp>
    </p:spTree>
  </p:cSld>
  <p:clrMapOvr>
    <a:masterClrMapping/>
  </p:clrMapOvr>
</p:sld>
</file>

<file path=ppt/slides/slide1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spTree>
      <p:nvGrpSpPr>
        <p:cNvPr id="118" name="Shape 118"/>
        <p:cNvGrpSpPr/>
        <p:nvPr/>
      </p:nvGrpSpPr>
      <p:grpSpPr>
        <a:xfrm>
          <a:off x="0" y="0"/>
          <a:ext cx="0" cy="0"/>
          <a:chOff x="0" y="0"/>
          <a:chExt cx="0" cy="0"/>
        </a:xfrm>
      </p:grpSpPr>
      <p:sp>
        <p:nvSpPr>
          <p:cNvPr id="119" name="Shape 119"/>
          <p:cNvSpPr txBox="1"/>
          <p:nvPr>
            <p:ph type="title"/>
          </p:nvPr>
        </p:nvSpPr>
        <p:spPr>
          <a:xfrm>
            <a:off x="311700" y="292850"/>
            <a:ext cx="8520600" cy="3858900"/>
          </a:xfrm>
          <a:prstGeom prst="rect">
            <a:avLst/>
          </a:prstGeom>
        </p:spPr>
        <p:txBody>
          <a:bodyPr anchorCtr="0" anchor="t" bIns="91425" lIns="91425" spcFirstLastPara="1" rIns="91425" wrap="square" tIns="91425">
            <a:noAutofit/>
          </a:bodyPr>
          <a:lstStyle/>
          <a:p>
            <a:pPr indent="0" lvl="0" marL="0">
              <a:spcBef>
                <a:spcPts val="0"/>
              </a:spcBef>
              <a:spcAft>
                <a:spcPts val="0"/>
              </a:spcAft>
              <a:buNone/>
            </a:pPr>
            <a:r>
              <a:rPr lang="en-GB" sz="7200"/>
              <a:t>            </a:t>
            </a:r>
            <a:br>
              <a:rPr lang="en-GB" sz="7200"/>
            </a:br>
            <a:r>
              <a:rPr lang="en-GB" sz="7200"/>
              <a:t>            </a:t>
            </a:r>
            <a:r>
              <a:rPr lang="en-GB" sz="9600"/>
              <a:t> Questions?</a:t>
            </a:r>
            <a:endParaRPr sz="9600"/>
          </a:p>
        </p:txBody>
      </p:sp>
    </p:spTree>
  </p:cSld>
  <p:clrMapOvr>
    <a:masterClrMapping/>
  </p:clrMapOvr>
</p:sld>
</file>

<file path=ppt/slides/slide1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spTree>
      <p:nvGrpSpPr>
        <p:cNvPr id="123" name="Shape 123"/>
        <p:cNvGrpSpPr/>
        <p:nvPr/>
      </p:nvGrpSpPr>
      <p:grpSpPr>
        <a:xfrm>
          <a:off x="0" y="0"/>
          <a:ext cx="0" cy="0"/>
          <a:chOff x="0" y="0"/>
          <a:chExt cx="0" cy="0"/>
        </a:xfrm>
      </p:grpSpPr>
      <p:sp>
        <p:nvSpPr>
          <p:cNvPr id="124" name="Shape 124"/>
          <p:cNvSpPr txBox="1"/>
          <p:nvPr>
            <p:ph type="title"/>
          </p:nvPr>
        </p:nvSpPr>
        <p:spPr>
          <a:xfrm>
            <a:off x="311700" y="292850"/>
            <a:ext cx="8520600" cy="801000"/>
          </a:xfrm>
          <a:prstGeom prst="rect">
            <a:avLst/>
          </a:prstGeom>
        </p:spPr>
        <p:txBody>
          <a:bodyPr anchorCtr="0" anchor="t" bIns="91425" lIns="91425" spcFirstLastPara="1" rIns="91425" wrap="square" tIns="91425">
            <a:noAutofit/>
          </a:bodyPr>
          <a:lstStyle/>
          <a:p>
            <a:pPr indent="0" lvl="0" marL="0">
              <a:spcBef>
                <a:spcPts val="0"/>
              </a:spcBef>
              <a:spcAft>
                <a:spcPts val="0"/>
              </a:spcAft>
              <a:buNone/>
            </a:pPr>
            <a:r>
              <a:rPr lang="en-GB" sz="3000"/>
              <a:t>Sources</a:t>
            </a:r>
            <a:endParaRPr sz="3000"/>
          </a:p>
        </p:txBody>
      </p:sp>
      <p:sp>
        <p:nvSpPr>
          <p:cNvPr id="125" name="Shape 125"/>
          <p:cNvSpPr txBox="1"/>
          <p:nvPr>
            <p:ph idx="1" type="body"/>
          </p:nvPr>
        </p:nvSpPr>
        <p:spPr>
          <a:xfrm>
            <a:off x="311700" y="924475"/>
            <a:ext cx="8520600" cy="4067700"/>
          </a:xfrm>
          <a:prstGeom prst="rect">
            <a:avLst/>
          </a:prstGeom>
        </p:spPr>
        <p:txBody>
          <a:bodyPr anchorCtr="0" anchor="t" bIns="91425" lIns="91425" spcFirstLastPara="1" rIns="91425" wrap="square" tIns="91425">
            <a:noAutofit/>
          </a:bodyPr>
          <a:lstStyle/>
          <a:p>
            <a:pPr indent="0" lvl="0" marL="0">
              <a:spcBef>
                <a:spcPts val="0"/>
              </a:spcBef>
              <a:spcAft>
                <a:spcPts val="1600"/>
              </a:spcAft>
              <a:buNone/>
            </a:pPr>
            <a:r>
              <a:rPr b="1" lang="en-GB" sz="1600">
                <a:latin typeface="Amatic SC"/>
                <a:ea typeface="Amatic SC"/>
                <a:cs typeface="Amatic SC"/>
                <a:sym typeface="Amatic SC"/>
              </a:rPr>
              <a:t>Pictures:</a:t>
            </a:r>
            <a:br>
              <a:rPr b="1" lang="en-GB" sz="2400">
                <a:latin typeface="Amatic SC"/>
                <a:ea typeface="Amatic SC"/>
                <a:cs typeface="Amatic SC"/>
                <a:sym typeface="Amatic SC"/>
              </a:rPr>
            </a:br>
            <a:r>
              <a:rPr lang="en-GB" sz="700"/>
              <a:t>Star of david, accessed: 21/01/2018</a:t>
            </a:r>
            <a:br>
              <a:rPr b="1" lang="en-GB" sz="700">
                <a:latin typeface="Amatic SC"/>
                <a:ea typeface="Amatic SC"/>
                <a:cs typeface="Amatic SC"/>
                <a:sym typeface="Amatic SC"/>
              </a:rPr>
            </a:br>
            <a:r>
              <a:rPr lang="en-GB" sz="700">
                <a:solidFill>
                  <a:schemeClr val="hlink"/>
                </a:solidFill>
                <a:hlinkClick r:id="rId3"/>
              </a:rPr>
              <a:t>https://nexusnovel.wordpress.com/2006/08/28/connectedness-star-of-david-sri-yantra/</a:t>
            </a:r>
            <a:br>
              <a:rPr b="1" lang="en-GB" sz="700"/>
            </a:br>
            <a:r>
              <a:rPr lang="en-GB" sz="700"/>
              <a:t>Figure 1: Wikipedia: Samson Raphael Hirsch accessed 22/01/18</a:t>
            </a:r>
            <a:br>
              <a:rPr lang="en-GB" sz="700"/>
            </a:br>
            <a:r>
              <a:rPr lang="en-GB" sz="700" u="sng">
                <a:solidFill>
                  <a:schemeClr val="accent5"/>
                </a:solidFill>
                <a:hlinkClick r:id="rId4"/>
              </a:rPr>
              <a:t>https://en.wikipedia.org/wiki/Samson_Raphael_Hirsch</a:t>
            </a:r>
            <a:r>
              <a:rPr lang="en-GB" sz="700"/>
              <a:t> </a:t>
            </a:r>
            <a:br>
              <a:rPr b="1" lang="en-GB" sz="700"/>
            </a:br>
            <a:r>
              <a:rPr lang="en-GB" sz="700"/>
              <a:t>Figure 2 True Torah Jews: Rabbi Soloveitchik, accessed 22/01/18                                        </a:t>
            </a:r>
            <a:br>
              <a:rPr lang="en-GB" sz="700"/>
            </a:br>
            <a:r>
              <a:rPr lang="en-GB" sz="700" u="sng">
                <a:solidFill>
                  <a:schemeClr val="accent5"/>
                </a:solidFill>
                <a:hlinkClick r:id="rId5"/>
              </a:rPr>
              <a:t>http://www.truetorahjews.org/soloveitchik</a:t>
            </a:r>
            <a:r>
              <a:rPr lang="en-GB" sz="700"/>
              <a:t> </a:t>
            </a:r>
            <a:br>
              <a:rPr b="1" lang="en-GB" sz="700"/>
            </a:br>
            <a:br>
              <a:rPr b="1" lang="en-GB" sz="1100"/>
            </a:br>
            <a:r>
              <a:rPr b="1" lang="en-GB" sz="1600">
                <a:latin typeface="Amatic SC"/>
                <a:ea typeface="Amatic SC"/>
                <a:cs typeface="Amatic SC"/>
                <a:sym typeface="Amatic SC"/>
              </a:rPr>
              <a:t>Websites:</a:t>
            </a:r>
            <a:br>
              <a:rPr b="1" lang="en-GB" sz="2000">
                <a:latin typeface="Amatic SC"/>
                <a:ea typeface="Amatic SC"/>
                <a:cs typeface="Amatic SC"/>
                <a:sym typeface="Amatic SC"/>
              </a:rPr>
            </a:br>
            <a:r>
              <a:rPr lang="en-GB" sz="700"/>
              <a:t>Benaroch, Yonatan NTA Organization: Can we prevent the Haredization of Modern Orthodox Jewry? (accessed 22/01/18)</a:t>
            </a:r>
            <a:br>
              <a:rPr lang="en-GB" sz="700"/>
            </a:br>
            <a:r>
              <a:rPr lang="en-GB" sz="700" u="sng">
                <a:solidFill>
                  <a:schemeClr val="hlink"/>
                </a:solidFill>
                <a:hlinkClick r:id="rId6"/>
              </a:rPr>
              <a:t>https://toravoda.org.il/en/can-we-prevent-the-haredization-of-modern-orthodox-jewry/</a:t>
            </a:r>
            <a:r>
              <a:rPr lang="en-GB" sz="700"/>
              <a:t> </a:t>
            </a:r>
            <a:br>
              <a:rPr lang="en-GB" sz="700"/>
            </a:br>
            <a:r>
              <a:rPr lang="en-GB" sz="700"/>
              <a:t>Greenberg, Blu My Jewish Learning (MJL): Feminism for the 21st Century (accessed 21/01/18)</a:t>
            </a:r>
            <a:br>
              <a:rPr lang="en-GB" sz="700"/>
            </a:br>
            <a:r>
              <a:rPr lang="en-GB" sz="700" u="sng">
                <a:solidFill>
                  <a:schemeClr val="accent5"/>
                </a:solidFill>
                <a:hlinkClick r:id="rId7"/>
              </a:rPr>
              <a:t>https://www.myjewishlearning.com/article/orthodox-feminism-for-the-21st-century/</a:t>
            </a:r>
            <a:r>
              <a:rPr lang="en-GB" sz="700"/>
              <a:t> </a:t>
            </a:r>
            <a:br>
              <a:rPr lang="en-GB" sz="700"/>
            </a:br>
            <a:r>
              <a:rPr lang="en-GB" sz="700"/>
              <a:t>Jofa: Meet Us page accessed 21/01/18</a:t>
            </a:r>
            <a:br>
              <a:rPr lang="en-GB" sz="700"/>
            </a:br>
            <a:r>
              <a:rPr lang="en-GB" sz="700" u="sng">
                <a:solidFill>
                  <a:schemeClr val="hlink"/>
                </a:solidFill>
                <a:hlinkClick r:id="rId8"/>
              </a:rPr>
              <a:t>https://www.jofa.org/meet-us</a:t>
            </a:r>
            <a:r>
              <a:rPr lang="en-GB" sz="700"/>
              <a:t> </a:t>
            </a:r>
            <a:br>
              <a:rPr lang="en-GB" sz="700"/>
            </a:br>
            <a:r>
              <a:rPr lang="en-GB" sz="700"/>
              <a:t>Plenn,Matt My Jewish Learning: Rabbi Soloveitchik, accessed 22/01/18</a:t>
            </a:r>
            <a:br>
              <a:rPr lang="en-GB" sz="700"/>
            </a:br>
            <a:r>
              <a:rPr lang="en-GB" sz="700" u="sng">
                <a:solidFill>
                  <a:schemeClr val="accent5"/>
                </a:solidFill>
                <a:hlinkClick r:id="rId9"/>
              </a:rPr>
              <a:t>https://www.myjewishlearning.com/article/rabbi-soloveitchik/</a:t>
            </a:r>
            <a:r>
              <a:rPr lang="en-GB" sz="700"/>
              <a:t> </a:t>
            </a:r>
            <a:br>
              <a:rPr lang="en-GB" sz="700"/>
            </a:br>
            <a:r>
              <a:rPr lang="en-GB" sz="700"/>
              <a:t>Rabbi Louis Jacobs: Samson Raphael Hirsch: The Father of Neo-Orthodoxy, accessed 21/01/18</a:t>
            </a:r>
            <a:br>
              <a:rPr lang="en-GB" sz="700"/>
            </a:br>
            <a:r>
              <a:rPr lang="en-GB" sz="700" u="sng">
                <a:solidFill>
                  <a:schemeClr val="accent5"/>
                </a:solidFill>
                <a:hlinkClick r:id="rId10"/>
              </a:rPr>
              <a:t>https://en.wikipedia.org/wiki/Samson_Raphael_Hirsch</a:t>
            </a:r>
            <a:r>
              <a:rPr lang="en-GB" sz="700"/>
              <a:t> </a:t>
            </a:r>
            <a:br>
              <a:rPr b="1" lang="en-GB" sz="700">
                <a:latin typeface="Amatic SC"/>
                <a:ea typeface="Amatic SC"/>
                <a:cs typeface="Amatic SC"/>
                <a:sym typeface="Amatic SC"/>
              </a:rPr>
            </a:br>
            <a:r>
              <a:rPr lang="en-GB" sz="700"/>
              <a:t>Zauzmer, Julie The Washington Post: Orthodox Union Opposed to Female Clergy (accessed 21/01/18)</a:t>
            </a:r>
            <a:br>
              <a:rPr lang="en-GB" sz="700"/>
            </a:br>
            <a:r>
              <a:rPr lang="en-GB" sz="700" u="sng">
                <a:solidFill>
                  <a:schemeClr val="hlink"/>
                </a:solidFill>
                <a:hlinkClick r:id="rId11"/>
              </a:rPr>
              <a:t>https://www.washingtonpost.com/news/acts-of-faith/wp/2017/05/19/orthodox-union-opposed-to-female-clergy-puts-pressure-on-washingtons-ohev-sholom/?utm_term=.8f9e9e5b59b3</a:t>
            </a:r>
            <a:r>
              <a:rPr lang="en-GB" sz="700"/>
              <a:t> </a:t>
            </a:r>
            <a:br>
              <a:rPr b="1" lang="en-GB" sz="1100">
                <a:latin typeface="Amatic SC"/>
                <a:ea typeface="Amatic SC"/>
                <a:cs typeface="Amatic SC"/>
                <a:sym typeface="Amatic SC"/>
              </a:rPr>
            </a:br>
            <a:br>
              <a:rPr b="1" lang="en-GB" sz="1100">
                <a:latin typeface="Amatic SC"/>
                <a:ea typeface="Amatic SC"/>
                <a:cs typeface="Amatic SC"/>
                <a:sym typeface="Amatic SC"/>
              </a:rPr>
            </a:br>
            <a:r>
              <a:rPr b="1" lang="en-GB" sz="1600">
                <a:latin typeface="Amatic SC"/>
                <a:ea typeface="Amatic SC"/>
                <a:cs typeface="Amatic SC"/>
                <a:sym typeface="Amatic SC"/>
              </a:rPr>
              <a:t>Books:</a:t>
            </a:r>
            <a:br>
              <a:rPr b="1" lang="en-GB" sz="1600">
                <a:latin typeface="Amatic SC"/>
                <a:ea typeface="Amatic SC"/>
                <a:cs typeface="Amatic SC"/>
                <a:sym typeface="Amatic SC"/>
              </a:rPr>
            </a:br>
            <a:r>
              <a:rPr lang="en-GB" sz="800"/>
              <a:t>Segal,Eliezer: Introducing Judaism (Routledge, Oxon UK 2009, pg 119)</a:t>
            </a:r>
            <a:br>
              <a:rPr lang="en-GB" sz="800"/>
            </a:br>
            <a:r>
              <a:rPr lang="en-GB" sz="800"/>
              <a:t>Blau, Joseph L.: Modern Varieties of Judaism (Columbia University Press, New York 1966 pg.70-71)</a:t>
            </a:r>
            <a:br>
              <a:rPr b="1" lang="en-GB" sz="1100">
                <a:latin typeface="Amatic SC"/>
                <a:ea typeface="Amatic SC"/>
                <a:cs typeface="Amatic SC"/>
                <a:sym typeface="Amatic SC"/>
              </a:rPr>
            </a:br>
            <a:endParaRPr b="1" sz="1100">
              <a:latin typeface="Economica"/>
              <a:ea typeface="Economica"/>
              <a:cs typeface="Economica"/>
              <a:sym typeface="Economica"/>
            </a:endParaRPr>
          </a:p>
        </p:txBody>
      </p:sp>
    </p:spTree>
  </p:cSld>
  <p:clrMapOvr>
    <a:masterClrMapping/>
  </p:clrMapOvr>
</p:sld>
</file>

<file path=ppt/theme/theme1.xml><?xml version="1.0" encoding="utf-8"?>
<a:theme xmlns:a="http://schemas.openxmlformats.org/drawingml/2006/main" xmlns:r="http://schemas.openxmlformats.org/officeDocument/2006/relationships" name="Beach Day">
  <a:themeElements>
    <a:clrScheme name="Beach Day">
      <a:dk1>
        <a:srgbClr val="00FDC8"/>
      </a:dk1>
      <a:lt1>
        <a:srgbClr val="FFFFFF"/>
      </a:lt1>
      <a:dk2>
        <a:srgbClr val="666666"/>
      </a:dk2>
      <a:lt2>
        <a:srgbClr val="EEEEEE"/>
      </a:lt2>
      <a:accent1>
        <a:srgbClr val="212121"/>
      </a:accent1>
      <a:accent2>
        <a:srgbClr val="455A64"/>
      </a:accent2>
      <a:accent3>
        <a:srgbClr val="78909C"/>
      </a:accent3>
      <a:accent4>
        <a:srgbClr val="7C7CE0"/>
      </a:accent4>
      <a:accent5>
        <a:srgbClr val="DB4437"/>
      </a:accent5>
      <a:accent6>
        <a:srgbClr val="F6CD4C"/>
      </a:accent6>
      <a:hlink>
        <a:srgbClr val="DB4437"/>
      </a:hlink>
      <a:folHlink>
        <a:srgbClr val="DB4437"/>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a="http://schemas.openxmlformats.org/drawingml/2006/main" xmlns:r="http://schemas.openxmlformats.org/officeDocument/2006/relationships" name="Custom Theme">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