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70" r:id="rId3"/>
    <p:sldId id="262" r:id="rId4"/>
    <p:sldId id="258" r:id="rId5"/>
    <p:sldId id="264" r:id="rId6"/>
    <p:sldId id="259" r:id="rId7"/>
    <p:sldId id="260" r:id="rId8"/>
    <p:sldId id="261" r:id="rId9"/>
    <p:sldId id="265" r:id="rId10"/>
    <p:sldId id="263" r:id="rId11"/>
    <p:sldId id="266" r:id="rId12"/>
    <p:sldId id="268" r:id="rId13"/>
    <p:sldId id="269" r:id="rId14"/>
    <p:sldId id="271"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951A25-83AC-7865-1971-2AE39E3A0BCE}" v="654" dt="2025-01-13T20:25:24.584"/>
    <p1510:client id="{16C38810-DE4A-5369-219C-631529C85504}" v="290" dt="2025-01-13T15:00:56.223"/>
    <p1510:client id="{3A304214-9BA8-07EB-99DE-F5EF18577D47}" v="210" dt="2025-01-13T15:32:59.512"/>
    <p1510:client id="{C9809584-0D90-958C-B301-EBA1B8C24210}" v="743" dt="2025-01-12T20:08:20.1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rsty Price (2305853)" userId="S::2305853@student.uwtsd.ac.uk::13842570-798e-42c1-a723-3f4ed567d7e5" providerId="AD" clId="Web-{16C38810-DE4A-5369-219C-631529C85504}"/>
    <pc:docChg chg="addSld modSld">
      <pc:chgData name="Kirsty Price (2305853)" userId="S::2305853@student.uwtsd.ac.uk::13842570-798e-42c1-a723-3f4ed567d7e5" providerId="AD" clId="Web-{16C38810-DE4A-5369-219C-631529C85504}" dt="2025-01-13T15:00:56.223" v="288" actId="20577"/>
      <pc:docMkLst>
        <pc:docMk/>
      </pc:docMkLst>
      <pc:sldChg chg="modSp">
        <pc:chgData name="Kirsty Price (2305853)" userId="S::2305853@student.uwtsd.ac.uk::13842570-798e-42c1-a723-3f4ed567d7e5" providerId="AD" clId="Web-{16C38810-DE4A-5369-219C-631529C85504}" dt="2025-01-13T15:00:56.223" v="288" actId="20577"/>
        <pc:sldMkLst>
          <pc:docMk/>
          <pc:sldMk cId="1779543013" sldId="265"/>
        </pc:sldMkLst>
        <pc:spChg chg="mod">
          <ac:chgData name="Kirsty Price (2305853)" userId="S::2305853@student.uwtsd.ac.uk::13842570-798e-42c1-a723-3f4ed567d7e5" providerId="AD" clId="Web-{16C38810-DE4A-5369-219C-631529C85504}" dt="2025-01-13T15:00:56.223" v="288" actId="20577"/>
          <ac:spMkLst>
            <pc:docMk/>
            <pc:sldMk cId="1779543013" sldId="265"/>
            <ac:spMk id="3" creationId="{16B89AD3-67B7-05E7-F5C9-E2610C192E29}"/>
          </ac:spMkLst>
        </pc:spChg>
      </pc:sldChg>
      <pc:sldChg chg="modSp">
        <pc:chgData name="Kirsty Price (2305853)" userId="S::2305853@student.uwtsd.ac.uk::13842570-798e-42c1-a723-3f4ed567d7e5" providerId="AD" clId="Web-{16C38810-DE4A-5369-219C-631529C85504}" dt="2025-01-13T14:22:37.600" v="226" actId="20577"/>
        <pc:sldMkLst>
          <pc:docMk/>
          <pc:sldMk cId="3324674755" sldId="268"/>
        </pc:sldMkLst>
        <pc:spChg chg="mod">
          <ac:chgData name="Kirsty Price (2305853)" userId="S::2305853@student.uwtsd.ac.uk::13842570-798e-42c1-a723-3f4ed567d7e5" providerId="AD" clId="Web-{16C38810-DE4A-5369-219C-631529C85504}" dt="2025-01-13T14:22:37.600" v="226" actId="20577"/>
          <ac:spMkLst>
            <pc:docMk/>
            <pc:sldMk cId="3324674755" sldId="268"/>
            <ac:spMk id="3" creationId="{7EE5749F-7E2F-4940-D1E7-741975AE2D62}"/>
          </ac:spMkLst>
        </pc:spChg>
      </pc:sldChg>
      <pc:sldChg chg="delSp modSp new">
        <pc:chgData name="Kirsty Price (2305853)" userId="S::2305853@student.uwtsd.ac.uk::13842570-798e-42c1-a723-3f4ed567d7e5" providerId="AD" clId="Web-{16C38810-DE4A-5369-219C-631529C85504}" dt="2025-01-13T14:58:50.736" v="281" actId="20577"/>
        <pc:sldMkLst>
          <pc:docMk/>
          <pc:sldMk cId="1714497324" sldId="269"/>
        </pc:sldMkLst>
        <pc:spChg chg="del">
          <ac:chgData name="Kirsty Price (2305853)" userId="S::2305853@student.uwtsd.ac.uk::13842570-798e-42c1-a723-3f4ed567d7e5" providerId="AD" clId="Web-{16C38810-DE4A-5369-219C-631529C85504}" dt="2025-01-13T14:11:39.927" v="149"/>
          <ac:spMkLst>
            <pc:docMk/>
            <pc:sldMk cId="1714497324" sldId="269"/>
            <ac:spMk id="2" creationId="{A68859FD-4F12-7EFE-AB34-D605F623E5EE}"/>
          </ac:spMkLst>
        </pc:spChg>
        <pc:spChg chg="mod">
          <ac:chgData name="Kirsty Price (2305853)" userId="S::2305853@student.uwtsd.ac.uk::13842570-798e-42c1-a723-3f4ed567d7e5" providerId="AD" clId="Web-{16C38810-DE4A-5369-219C-631529C85504}" dt="2025-01-13T14:58:50.736" v="281" actId="20577"/>
          <ac:spMkLst>
            <pc:docMk/>
            <pc:sldMk cId="1714497324" sldId="269"/>
            <ac:spMk id="3" creationId="{E1D9F170-B511-0F39-EED7-D7FB0225DB1A}"/>
          </ac:spMkLst>
        </pc:spChg>
      </pc:sldChg>
    </pc:docChg>
  </pc:docChgLst>
  <pc:docChgLst>
    <pc:chgData name="Kirsty Price (2305853)" userId="S::2305853@student.uwtsd.ac.uk::13842570-798e-42c1-a723-3f4ed567d7e5" providerId="AD" clId="Web-{3A304214-9BA8-07EB-99DE-F5EF18577D47}"/>
    <pc:docChg chg="modSld">
      <pc:chgData name="Kirsty Price (2305853)" userId="S::2305853@student.uwtsd.ac.uk::13842570-798e-42c1-a723-3f4ed567d7e5" providerId="AD" clId="Web-{3A304214-9BA8-07EB-99DE-F5EF18577D47}" dt="2025-01-13T15:32:51.387" v="198" actId="20577"/>
      <pc:docMkLst>
        <pc:docMk/>
      </pc:docMkLst>
      <pc:sldChg chg="modSp">
        <pc:chgData name="Kirsty Price (2305853)" userId="S::2305853@student.uwtsd.ac.uk::13842570-798e-42c1-a723-3f4ed567d7e5" providerId="AD" clId="Web-{3A304214-9BA8-07EB-99DE-F5EF18577D47}" dt="2025-01-13T15:15:05.180" v="53" actId="20577"/>
        <pc:sldMkLst>
          <pc:docMk/>
          <pc:sldMk cId="1991188899" sldId="257"/>
        </pc:sldMkLst>
        <pc:spChg chg="mod">
          <ac:chgData name="Kirsty Price (2305853)" userId="S::2305853@student.uwtsd.ac.uk::13842570-798e-42c1-a723-3f4ed567d7e5" providerId="AD" clId="Web-{3A304214-9BA8-07EB-99DE-F5EF18577D47}" dt="2025-01-13T15:15:05.180" v="53" actId="20577"/>
          <ac:spMkLst>
            <pc:docMk/>
            <pc:sldMk cId="1991188899" sldId="257"/>
            <ac:spMk id="3" creationId="{49C74D69-7DCE-CB9C-9A3B-7281780DF587}"/>
          </ac:spMkLst>
        </pc:spChg>
      </pc:sldChg>
      <pc:sldChg chg="addSp modSp">
        <pc:chgData name="Kirsty Price (2305853)" userId="S::2305853@student.uwtsd.ac.uk::13842570-798e-42c1-a723-3f4ed567d7e5" providerId="AD" clId="Web-{3A304214-9BA8-07EB-99DE-F5EF18577D47}" dt="2025-01-13T15:30:23.846" v="118" actId="20577"/>
        <pc:sldMkLst>
          <pc:docMk/>
          <pc:sldMk cId="119216338" sldId="263"/>
        </pc:sldMkLst>
        <pc:spChg chg="mod">
          <ac:chgData name="Kirsty Price (2305853)" userId="S::2305853@student.uwtsd.ac.uk::13842570-798e-42c1-a723-3f4ed567d7e5" providerId="AD" clId="Web-{3A304214-9BA8-07EB-99DE-F5EF18577D47}" dt="2025-01-13T15:30:23.846" v="118" actId="20577"/>
          <ac:spMkLst>
            <pc:docMk/>
            <pc:sldMk cId="119216338" sldId="263"/>
            <ac:spMk id="3" creationId="{E581B367-DDD3-F686-1840-13E4B0F32186}"/>
          </ac:spMkLst>
        </pc:spChg>
        <pc:spChg chg="add mod">
          <ac:chgData name="Kirsty Price (2305853)" userId="S::2305853@student.uwtsd.ac.uk::13842570-798e-42c1-a723-3f4ed567d7e5" providerId="AD" clId="Web-{3A304214-9BA8-07EB-99DE-F5EF18577D47}" dt="2025-01-13T15:26:07.877" v="111" actId="1076"/>
          <ac:spMkLst>
            <pc:docMk/>
            <pc:sldMk cId="119216338" sldId="263"/>
            <ac:spMk id="4" creationId="{3C84BABC-B614-2966-0A91-E93F93B49D10}"/>
          </ac:spMkLst>
        </pc:spChg>
      </pc:sldChg>
      <pc:sldChg chg="modSp">
        <pc:chgData name="Kirsty Price (2305853)" userId="S::2305853@student.uwtsd.ac.uk::13842570-798e-42c1-a723-3f4ed567d7e5" providerId="AD" clId="Web-{3A304214-9BA8-07EB-99DE-F5EF18577D47}" dt="2025-01-13T15:32:51.387" v="198" actId="20577"/>
        <pc:sldMkLst>
          <pc:docMk/>
          <pc:sldMk cId="3324674755" sldId="268"/>
        </pc:sldMkLst>
        <pc:spChg chg="mod">
          <ac:chgData name="Kirsty Price (2305853)" userId="S::2305853@student.uwtsd.ac.uk::13842570-798e-42c1-a723-3f4ed567d7e5" providerId="AD" clId="Web-{3A304214-9BA8-07EB-99DE-F5EF18577D47}" dt="2025-01-13T15:32:51.387" v="198" actId="20577"/>
          <ac:spMkLst>
            <pc:docMk/>
            <pc:sldMk cId="3324674755" sldId="268"/>
            <ac:spMk id="3" creationId="{7EE5749F-7E2F-4940-D1E7-741975AE2D62}"/>
          </ac:spMkLst>
        </pc:spChg>
      </pc:sldChg>
      <pc:sldChg chg="modSp">
        <pc:chgData name="Kirsty Price (2305853)" userId="S::2305853@student.uwtsd.ac.uk::13842570-798e-42c1-a723-3f4ed567d7e5" providerId="AD" clId="Web-{3A304214-9BA8-07EB-99DE-F5EF18577D47}" dt="2025-01-13T15:32:37.745" v="196" actId="20577"/>
        <pc:sldMkLst>
          <pc:docMk/>
          <pc:sldMk cId="1714497324" sldId="269"/>
        </pc:sldMkLst>
        <pc:spChg chg="mod">
          <ac:chgData name="Kirsty Price (2305853)" userId="S::2305853@student.uwtsd.ac.uk::13842570-798e-42c1-a723-3f4ed567d7e5" providerId="AD" clId="Web-{3A304214-9BA8-07EB-99DE-F5EF18577D47}" dt="2025-01-13T15:32:37.745" v="196" actId="20577"/>
          <ac:spMkLst>
            <pc:docMk/>
            <pc:sldMk cId="1714497324" sldId="269"/>
            <ac:spMk id="3" creationId="{E1D9F170-B511-0F39-EED7-D7FB0225DB1A}"/>
          </ac:spMkLst>
        </pc:spChg>
      </pc:sldChg>
    </pc:docChg>
  </pc:docChgLst>
  <pc:docChgLst>
    <pc:chgData name="Kirsty Price (2305853)" userId="S::2305853@student.uwtsd.ac.uk::13842570-798e-42c1-a723-3f4ed567d7e5" providerId="AD" clId="Web-{1334F816-9335-D586-8822-057069455F6D}"/>
    <pc:docChg chg="modSld">
      <pc:chgData name="Kirsty Price (2305853)" userId="S::2305853@student.uwtsd.ac.uk::13842570-798e-42c1-a723-3f4ed567d7e5" providerId="AD" clId="Web-{1334F816-9335-D586-8822-057069455F6D}" dt="2025-01-08T11:43:50.714" v="1" actId="20577"/>
      <pc:docMkLst>
        <pc:docMk/>
      </pc:docMkLst>
      <pc:sldChg chg="modSp">
        <pc:chgData name="Kirsty Price (2305853)" userId="S::2305853@student.uwtsd.ac.uk::13842570-798e-42c1-a723-3f4ed567d7e5" providerId="AD" clId="Web-{1334F816-9335-D586-8822-057069455F6D}" dt="2025-01-08T11:43:50.714" v="1" actId="20577"/>
        <pc:sldMkLst>
          <pc:docMk/>
          <pc:sldMk cId="3078195152" sldId="259"/>
        </pc:sldMkLst>
        <pc:spChg chg="mod">
          <ac:chgData name="Kirsty Price (2305853)" userId="S::2305853@student.uwtsd.ac.uk::13842570-798e-42c1-a723-3f4ed567d7e5" providerId="AD" clId="Web-{1334F816-9335-D586-8822-057069455F6D}" dt="2025-01-08T11:43:50.714" v="1" actId="20577"/>
          <ac:spMkLst>
            <pc:docMk/>
            <pc:sldMk cId="3078195152" sldId="259"/>
            <ac:spMk id="2" creationId="{CD3591AB-F68A-928D-38C1-71E1614C595E}"/>
          </ac:spMkLst>
        </pc:spChg>
      </pc:sldChg>
    </pc:docChg>
  </pc:docChgLst>
  <pc:docChgLst>
    <pc:chgData name="Kirsty Price (2305853)" userId="S::2305853@student.uwtsd.ac.uk::13842570-798e-42c1-a723-3f4ed567d7e5" providerId="AD" clId="Web-{4BC448A7-EC81-18F4-3877-031114190D0C}"/>
    <pc:docChg chg="modSld">
      <pc:chgData name="Kirsty Price (2305853)" userId="S::2305853@student.uwtsd.ac.uk::13842570-798e-42c1-a723-3f4ed567d7e5" providerId="AD" clId="Web-{4BC448A7-EC81-18F4-3877-031114190D0C}" dt="2025-01-07T17:34:23.003" v="526" actId="20577"/>
      <pc:docMkLst>
        <pc:docMk/>
      </pc:docMkLst>
      <pc:sldChg chg="modSp">
        <pc:chgData name="Kirsty Price (2305853)" userId="S::2305853@student.uwtsd.ac.uk::13842570-798e-42c1-a723-3f4ed567d7e5" providerId="AD" clId="Web-{4BC448A7-EC81-18F4-3877-031114190D0C}" dt="2025-01-07T15:38:07.819" v="8" actId="20577"/>
        <pc:sldMkLst>
          <pc:docMk/>
          <pc:sldMk cId="109857222" sldId="256"/>
        </pc:sldMkLst>
        <pc:spChg chg="mod">
          <ac:chgData name="Kirsty Price (2305853)" userId="S::2305853@student.uwtsd.ac.uk::13842570-798e-42c1-a723-3f4ed567d7e5" providerId="AD" clId="Web-{4BC448A7-EC81-18F4-3877-031114190D0C}" dt="2025-01-07T15:38:07.819" v="8" actId="20577"/>
          <ac:spMkLst>
            <pc:docMk/>
            <pc:sldMk cId="109857222" sldId="256"/>
            <ac:spMk id="2" creationId="{00000000-0000-0000-0000-000000000000}"/>
          </ac:spMkLst>
        </pc:spChg>
        <pc:spChg chg="mod">
          <ac:chgData name="Kirsty Price (2305853)" userId="S::2305853@student.uwtsd.ac.uk::13842570-798e-42c1-a723-3f4ed567d7e5" providerId="AD" clId="Web-{4BC448A7-EC81-18F4-3877-031114190D0C}" dt="2025-01-07T15:38:01.990" v="7" actId="20577"/>
          <ac:spMkLst>
            <pc:docMk/>
            <pc:sldMk cId="109857222" sldId="256"/>
            <ac:spMk id="3" creationId="{00000000-0000-0000-0000-000000000000}"/>
          </ac:spMkLst>
        </pc:spChg>
      </pc:sldChg>
      <pc:sldChg chg="modSp">
        <pc:chgData name="Kirsty Price (2305853)" userId="S::2305853@student.uwtsd.ac.uk::13842570-798e-42c1-a723-3f4ed567d7e5" providerId="AD" clId="Web-{4BC448A7-EC81-18F4-3877-031114190D0C}" dt="2025-01-07T16:16:27.305" v="153" actId="20577"/>
        <pc:sldMkLst>
          <pc:docMk/>
          <pc:sldMk cId="1991188899" sldId="257"/>
        </pc:sldMkLst>
        <pc:spChg chg="mod">
          <ac:chgData name="Kirsty Price (2305853)" userId="S::2305853@student.uwtsd.ac.uk::13842570-798e-42c1-a723-3f4ed567d7e5" providerId="AD" clId="Web-{4BC448A7-EC81-18F4-3877-031114190D0C}" dt="2025-01-07T16:16:27.305" v="153" actId="20577"/>
          <ac:spMkLst>
            <pc:docMk/>
            <pc:sldMk cId="1991188899" sldId="257"/>
            <ac:spMk id="3" creationId="{49C74D69-7DCE-CB9C-9A3B-7281780DF587}"/>
          </ac:spMkLst>
        </pc:spChg>
      </pc:sldChg>
      <pc:sldChg chg="addSp modSp">
        <pc:chgData name="Kirsty Price (2305853)" userId="S::2305853@student.uwtsd.ac.uk::13842570-798e-42c1-a723-3f4ed567d7e5" providerId="AD" clId="Web-{4BC448A7-EC81-18F4-3877-031114190D0C}" dt="2025-01-07T16:51:10.690" v="369" actId="20577"/>
        <pc:sldMkLst>
          <pc:docMk/>
          <pc:sldMk cId="2959509864" sldId="258"/>
        </pc:sldMkLst>
        <pc:spChg chg="mod">
          <ac:chgData name="Kirsty Price (2305853)" userId="S::2305853@student.uwtsd.ac.uk::13842570-798e-42c1-a723-3f4ed567d7e5" providerId="AD" clId="Web-{4BC448A7-EC81-18F4-3877-031114190D0C}" dt="2025-01-07T16:51:10.690" v="369" actId="20577"/>
          <ac:spMkLst>
            <pc:docMk/>
            <pc:sldMk cId="2959509864" sldId="258"/>
            <ac:spMk id="3" creationId="{FA573CF2-C860-1E54-2409-26D1A5FE50E1}"/>
          </ac:spMkLst>
        </pc:spChg>
        <pc:spChg chg="add mod">
          <ac:chgData name="Kirsty Price (2305853)" userId="S::2305853@student.uwtsd.ac.uk::13842570-798e-42c1-a723-3f4ed567d7e5" providerId="AD" clId="Web-{4BC448A7-EC81-18F4-3877-031114190D0C}" dt="2025-01-07T16:38:42.045" v="311" actId="20577"/>
          <ac:spMkLst>
            <pc:docMk/>
            <pc:sldMk cId="2959509864" sldId="258"/>
            <ac:spMk id="4" creationId="{4D8AF449-D31B-1EE1-BE9D-492F61F16C3D}"/>
          </ac:spMkLst>
        </pc:spChg>
      </pc:sldChg>
      <pc:sldChg chg="modSp">
        <pc:chgData name="Kirsty Price (2305853)" userId="S::2305853@student.uwtsd.ac.uk::13842570-798e-42c1-a723-3f4ed567d7e5" providerId="AD" clId="Web-{4BC448A7-EC81-18F4-3877-031114190D0C}" dt="2025-01-07T15:45:17.913" v="130" actId="20577"/>
        <pc:sldMkLst>
          <pc:docMk/>
          <pc:sldMk cId="4119516189" sldId="262"/>
        </pc:sldMkLst>
        <pc:spChg chg="mod">
          <ac:chgData name="Kirsty Price (2305853)" userId="S::2305853@student.uwtsd.ac.uk::13842570-798e-42c1-a723-3f4ed567d7e5" providerId="AD" clId="Web-{4BC448A7-EC81-18F4-3877-031114190D0C}" dt="2025-01-07T15:45:17.913" v="130" actId="20577"/>
          <ac:spMkLst>
            <pc:docMk/>
            <pc:sldMk cId="4119516189" sldId="262"/>
            <ac:spMk id="3" creationId="{571C2890-5727-E47F-45D7-7594174B7B4A}"/>
          </ac:spMkLst>
        </pc:spChg>
      </pc:sldChg>
      <pc:sldChg chg="addSp delSp modSp">
        <pc:chgData name="Kirsty Price (2305853)" userId="S::2305853@student.uwtsd.ac.uk::13842570-798e-42c1-a723-3f4ed567d7e5" providerId="AD" clId="Web-{4BC448A7-EC81-18F4-3877-031114190D0C}" dt="2025-01-07T17:32:46.406" v="470" actId="20577"/>
        <pc:sldMkLst>
          <pc:docMk/>
          <pc:sldMk cId="2526730251" sldId="264"/>
        </pc:sldMkLst>
        <pc:spChg chg="mod">
          <ac:chgData name="Kirsty Price (2305853)" userId="S::2305853@student.uwtsd.ac.uk::13842570-798e-42c1-a723-3f4ed567d7e5" providerId="AD" clId="Web-{4BC448A7-EC81-18F4-3877-031114190D0C}" dt="2025-01-07T17:32:46.406" v="470" actId="20577"/>
          <ac:spMkLst>
            <pc:docMk/>
            <pc:sldMk cId="2526730251" sldId="264"/>
            <ac:spMk id="3" creationId="{EE7A41CF-F664-B0A2-E0C6-5199722AE146}"/>
          </ac:spMkLst>
        </pc:spChg>
        <pc:spChg chg="add del">
          <ac:chgData name="Kirsty Price (2305853)" userId="S::2305853@student.uwtsd.ac.uk::13842570-798e-42c1-a723-3f4ed567d7e5" providerId="AD" clId="Web-{4BC448A7-EC81-18F4-3877-031114190D0C}" dt="2025-01-07T17:31:42.200" v="452"/>
          <ac:spMkLst>
            <pc:docMk/>
            <pc:sldMk cId="2526730251" sldId="264"/>
            <ac:spMk id="4" creationId="{7CB10B6B-7948-A009-3408-36EBCE5FDA44}"/>
          </ac:spMkLst>
        </pc:spChg>
      </pc:sldChg>
      <pc:sldChg chg="modSp">
        <pc:chgData name="Kirsty Price (2305853)" userId="S::2305853@student.uwtsd.ac.uk::13842570-798e-42c1-a723-3f4ed567d7e5" providerId="AD" clId="Web-{4BC448A7-EC81-18F4-3877-031114190D0C}" dt="2025-01-07T17:34:23.003" v="526" actId="20577"/>
        <pc:sldMkLst>
          <pc:docMk/>
          <pc:sldMk cId="2391268049" sldId="266"/>
        </pc:sldMkLst>
        <pc:spChg chg="mod">
          <ac:chgData name="Kirsty Price (2305853)" userId="S::2305853@student.uwtsd.ac.uk::13842570-798e-42c1-a723-3f4ed567d7e5" providerId="AD" clId="Web-{4BC448A7-EC81-18F4-3877-031114190D0C}" dt="2025-01-07T17:34:23.003" v="526" actId="20577"/>
          <ac:spMkLst>
            <pc:docMk/>
            <pc:sldMk cId="2391268049" sldId="266"/>
            <ac:spMk id="3" creationId="{1B9DA49F-AA04-4989-2CCD-B0C39F115772}"/>
          </ac:spMkLst>
        </pc:spChg>
      </pc:sldChg>
    </pc:docChg>
  </pc:docChgLst>
  <pc:docChgLst>
    <pc:chgData name="Kirsty Price (2305853)" userId="S::2305853@student.uwtsd.ac.uk::13842570-798e-42c1-a723-3f4ed567d7e5" providerId="AD" clId="Web-{C9809584-0D90-958C-B301-EBA1B8C24210}"/>
    <pc:docChg chg="addSld modSld sldOrd addMainMaster delMainMaster">
      <pc:chgData name="Kirsty Price (2305853)" userId="S::2305853@student.uwtsd.ac.uk::13842570-798e-42c1-a723-3f4ed567d7e5" providerId="AD" clId="Web-{C9809584-0D90-958C-B301-EBA1B8C24210}" dt="2025-01-12T20:08:20.184" v="720" actId="1076"/>
      <pc:docMkLst>
        <pc:docMk/>
      </pc:docMkLst>
      <pc:sldChg chg="modSp mod modClrScheme chgLayout">
        <pc:chgData name="Kirsty Price (2305853)" userId="S::2305853@student.uwtsd.ac.uk::13842570-798e-42c1-a723-3f4ed567d7e5" providerId="AD" clId="Web-{C9809584-0D90-958C-B301-EBA1B8C24210}" dt="2025-01-12T20:07:02.291" v="717"/>
        <pc:sldMkLst>
          <pc:docMk/>
          <pc:sldMk cId="109857222" sldId="256"/>
        </pc:sldMkLst>
        <pc:spChg chg="mod ord">
          <ac:chgData name="Kirsty Price (2305853)" userId="S::2305853@student.uwtsd.ac.uk::13842570-798e-42c1-a723-3f4ed567d7e5" providerId="AD" clId="Web-{C9809584-0D90-958C-B301-EBA1B8C24210}" dt="2025-01-12T20:07:02.291" v="717"/>
          <ac:spMkLst>
            <pc:docMk/>
            <pc:sldMk cId="109857222" sldId="256"/>
            <ac:spMk id="2" creationId="{00000000-0000-0000-0000-000000000000}"/>
          </ac:spMkLst>
        </pc:spChg>
        <pc:spChg chg="mod ord">
          <ac:chgData name="Kirsty Price (2305853)" userId="S::2305853@student.uwtsd.ac.uk::13842570-798e-42c1-a723-3f4ed567d7e5" providerId="AD" clId="Web-{C9809584-0D90-958C-B301-EBA1B8C24210}" dt="2025-01-12T20:07:02.291" v="717"/>
          <ac:spMkLst>
            <pc:docMk/>
            <pc:sldMk cId="109857222" sldId="256"/>
            <ac:spMk id="3" creationId="{00000000-0000-0000-0000-000000000000}"/>
          </ac:spMkLst>
        </pc:spChg>
      </pc:sldChg>
      <pc:sldChg chg="modSp mod modClrScheme chgLayout">
        <pc:chgData name="Kirsty Price (2305853)" userId="S::2305853@student.uwtsd.ac.uk::13842570-798e-42c1-a723-3f4ed567d7e5" providerId="AD" clId="Web-{C9809584-0D90-958C-B301-EBA1B8C24210}" dt="2025-01-12T20:07:02.291" v="717"/>
        <pc:sldMkLst>
          <pc:docMk/>
          <pc:sldMk cId="1991188899" sldId="257"/>
        </pc:sldMkLst>
        <pc:spChg chg="mod ord">
          <ac:chgData name="Kirsty Price (2305853)" userId="S::2305853@student.uwtsd.ac.uk::13842570-798e-42c1-a723-3f4ed567d7e5" providerId="AD" clId="Web-{C9809584-0D90-958C-B301-EBA1B8C24210}" dt="2025-01-12T20:07:02.291" v="717"/>
          <ac:spMkLst>
            <pc:docMk/>
            <pc:sldMk cId="1991188899" sldId="257"/>
            <ac:spMk id="2" creationId="{FDF4ACFB-F1A8-BE54-D2C1-7AE31FC7CB7C}"/>
          </ac:spMkLst>
        </pc:spChg>
        <pc:spChg chg="mod ord">
          <ac:chgData name="Kirsty Price (2305853)" userId="S::2305853@student.uwtsd.ac.uk::13842570-798e-42c1-a723-3f4ed567d7e5" providerId="AD" clId="Web-{C9809584-0D90-958C-B301-EBA1B8C24210}" dt="2025-01-12T20:07:02.291" v="717"/>
          <ac:spMkLst>
            <pc:docMk/>
            <pc:sldMk cId="1991188899" sldId="257"/>
            <ac:spMk id="3" creationId="{49C74D69-7DCE-CB9C-9A3B-7281780DF587}"/>
          </ac:spMkLst>
        </pc:spChg>
      </pc:sldChg>
      <pc:sldChg chg="modSp mod modClrScheme chgLayout">
        <pc:chgData name="Kirsty Price (2305853)" userId="S::2305853@student.uwtsd.ac.uk::13842570-798e-42c1-a723-3f4ed567d7e5" providerId="AD" clId="Web-{C9809584-0D90-958C-B301-EBA1B8C24210}" dt="2025-01-12T20:07:02.291" v="717"/>
        <pc:sldMkLst>
          <pc:docMk/>
          <pc:sldMk cId="2959509864" sldId="258"/>
        </pc:sldMkLst>
        <pc:spChg chg="mod ord">
          <ac:chgData name="Kirsty Price (2305853)" userId="S::2305853@student.uwtsd.ac.uk::13842570-798e-42c1-a723-3f4ed567d7e5" providerId="AD" clId="Web-{C9809584-0D90-958C-B301-EBA1B8C24210}" dt="2025-01-12T20:07:02.291" v="717"/>
          <ac:spMkLst>
            <pc:docMk/>
            <pc:sldMk cId="2959509864" sldId="258"/>
            <ac:spMk id="2" creationId="{FC7E285C-DC35-BFBF-1357-2E1D35F6741B}"/>
          </ac:spMkLst>
        </pc:spChg>
        <pc:spChg chg="mod ord">
          <ac:chgData name="Kirsty Price (2305853)" userId="S::2305853@student.uwtsd.ac.uk::13842570-798e-42c1-a723-3f4ed567d7e5" providerId="AD" clId="Web-{C9809584-0D90-958C-B301-EBA1B8C24210}" dt="2025-01-12T20:07:02.291" v="717"/>
          <ac:spMkLst>
            <pc:docMk/>
            <pc:sldMk cId="2959509864" sldId="258"/>
            <ac:spMk id="3" creationId="{FA573CF2-C860-1E54-2409-26D1A5FE50E1}"/>
          </ac:spMkLst>
        </pc:spChg>
      </pc:sldChg>
      <pc:sldChg chg="modSp mod modClrScheme chgLayout">
        <pc:chgData name="Kirsty Price (2305853)" userId="S::2305853@student.uwtsd.ac.uk::13842570-798e-42c1-a723-3f4ed567d7e5" providerId="AD" clId="Web-{C9809584-0D90-958C-B301-EBA1B8C24210}" dt="2025-01-12T20:07:02.291" v="717"/>
        <pc:sldMkLst>
          <pc:docMk/>
          <pc:sldMk cId="3078195152" sldId="259"/>
        </pc:sldMkLst>
        <pc:spChg chg="mod ord">
          <ac:chgData name="Kirsty Price (2305853)" userId="S::2305853@student.uwtsd.ac.uk::13842570-798e-42c1-a723-3f4ed567d7e5" providerId="AD" clId="Web-{C9809584-0D90-958C-B301-EBA1B8C24210}" dt="2025-01-12T20:07:02.291" v="717"/>
          <ac:spMkLst>
            <pc:docMk/>
            <pc:sldMk cId="3078195152" sldId="259"/>
            <ac:spMk id="2" creationId="{CD3591AB-F68A-928D-38C1-71E1614C595E}"/>
          </ac:spMkLst>
        </pc:spChg>
        <pc:spChg chg="mod ord">
          <ac:chgData name="Kirsty Price (2305853)" userId="S::2305853@student.uwtsd.ac.uk::13842570-798e-42c1-a723-3f4ed567d7e5" providerId="AD" clId="Web-{C9809584-0D90-958C-B301-EBA1B8C24210}" dt="2025-01-12T20:07:02.291" v="717"/>
          <ac:spMkLst>
            <pc:docMk/>
            <pc:sldMk cId="3078195152" sldId="259"/>
            <ac:spMk id="3" creationId="{6316BF7A-F645-7C0C-EB5B-7ADE520C7345}"/>
          </ac:spMkLst>
        </pc:spChg>
      </pc:sldChg>
      <pc:sldChg chg="addSp modSp mod modClrScheme chgLayout">
        <pc:chgData name="Kirsty Price (2305853)" userId="S::2305853@student.uwtsd.ac.uk::13842570-798e-42c1-a723-3f4ed567d7e5" providerId="AD" clId="Web-{C9809584-0D90-958C-B301-EBA1B8C24210}" dt="2025-01-12T20:07:02.291" v="717"/>
        <pc:sldMkLst>
          <pc:docMk/>
          <pc:sldMk cId="930677209" sldId="260"/>
        </pc:sldMkLst>
        <pc:spChg chg="mod ord">
          <ac:chgData name="Kirsty Price (2305853)" userId="S::2305853@student.uwtsd.ac.uk::13842570-798e-42c1-a723-3f4ed567d7e5" providerId="AD" clId="Web-{C9809584-0D90-958C-B301-EBA1B8C24210}" dt="2025-01-12T20:07:02.291" v="717"/>
          <ac:spMkLst>
            <pc:docMk/>
            <pc:sldMk cId="930677209" sldId="260"/>
            <ac:spMk id="2" creationId="{931F633D-3D86-1BBB-F74B-2E633C8A3E6E}"/>
          </ac:spMkLst>
        </pc:spChg>
        <pc:spChg chg="mod ord">
          <ac:chgData name="Kirsty Price (2305853)" userId="S::2305853@student.uwtsd.ac.uk::13842570-798e-42c1-a723-3f4ed567d7e5" providerId="AD" clId="Web-{C9809584-0D90-958C-B301-EBA1B8C24210}" dt="2025-01-12T20:07:02.291" v="717"/>
          <ac:spMkLst>
            <pc:docMk/>
            <pc:sldMk cId="930677209" sldId="260"/>
            <ac:spMk id="3" creationId="{203715D2-E527-290F-403D-BD076147A7B5}"/>
          </ac:spMkLst>
        </pc:spChg>
        <pc:spChg chg="add mod">
          <ac:chgData name="Kirsty Price (2305853)" userId="S::2305853@student.uwtsd.ac.uk::13842570-798e-42c1-a723-3f4ed567d7e5" providerId="AD" clId="Web-{C9809584-0D90-958C-B301-EBA1B8C24210}" dt="2025-01-12T15:11:10.298" v="198" actId="20577"/>
          <ac:spMkLst>
            <pc:docMk/>
            <pc:sldMk cId="930677209" sldId="260"/>
            <ac:spMk id="4" creationId="{DD4BFFBF-79AA-0945-E0FC-0DBB8CC046A9}"/>
          </ac:spMkLst>
        </pc:spChg>
      </pc:sldChg>
      <pc:sldChg chg="addSp modSp mod modClrScheme chgLayout">
        <pc:chgData name="Kirsty Price (2305853)" userId="S::2305853@student.uwtsd.ac.uk::13842570-798e-42c1-a723-3f4ed567d7e5" providerId="AD" clId="Web-{C9809584-0D90-958C-B301-EBA1B8C24210}" dt="2025-01-12T20:07:02.291" v="717"/>
        <pc:sldMkLst>
          <pc:docMk/>
          <pc:sldMk cId="818952079" sldId="261"/>
        </pc:sldMkLst>
        <pc:spChg chg="mod ord">
          <ac:chgData name="Kirsty Price (2305853)" userId="S::2305853@student.uwtsd.ac.uk::13842570-798e-42c1-a723-3f4ed567d7e5" providerId="AD" clId="Web-{C9809584-0D90-958C-B301-EBA1B8C24210}" dt="2025-01-12T20:07:02.291" v="717"/>
          <ac:spMkLst>
            <pc:docMk/>
            <pc:sldMk cId="818952079" sldId="261"/>
            <ac:spMk id="2" creationId="{E6D11FEB-B99D-587F-36ED-BA5F46F3B94E}"/>
          </ac:spMkLst>
        </pc:spChg>
        <pc:spChg chg="mod ord">
          <ac:chgData name="Kirsty Price (2305853)" userId="S::2305853@student.uwtsd.ac.uk::13842570-798e-42c1-a723-3f4ed567d7e5" providerId="AD" clId="Web-{C9809584-0D90-958C-B301-EBA1B8C24210}" dt="2025-01-12T20:07:02.291" v="717"/>
          <ac:spMkLst>
            <pc:docMk/>
            <pc:sldMk cId="818952079" sldId="261"/>
            <ac:spMk id="3" creationId="{8919CF09-71C9-3C9C-D1E6-9EE81569F78F}"/>
          </ac:spMkLst>
        </pc:spChg>
        <pc:spChg chg="add mod">
          <ac:chgData name="Kirsty Price (2305853)" userId="S::2305853@student.uwtsd.ac.uk::13842570-798e-42c1-a723-3f4ed567d7e5" providerId="AD" clId="Web-{C9809584-0D90-958C-B301-EBA1B8C24210}" dt="2025-01-12T19:21:53.921" v="447" actId="20577"/>
          <ac:spMkLst>
            <pc:docMk/>
            <pc:sldMk cId="818952079" sldId="261"/>
            <ac:spMk id="4" creationId="{640E136D-8538-6521-3C79-EC6B41E3AB8B}"/>
          </ac:spMkLst>
        </pc:spChg>
        <pc:spChg chg="add mod">
          <ac:chgData name="Kirsty Price (2305853)" userId="S::2305853@student.uwtsd.ac.uk::13842570-798e-42c1-a723-3f4ed567d7e5" providerId="AD" clId="Web-{C9809584-0D90-958C-B301-EBA1B8C24210}" dt="2025-01-12T20:00:26.962" v="571" actId="1076"/>
          <ac:spMkLst>
            <pc:docMk/>
            <pc:sldMk cId="818952079" sldId="261"/>
            <ac:spMk id="5" creationId="{3F9CCC1F-0F86-2CBE-2966-88CAAF908C30}"/>
          </ac:spMkLst>
        </pc:spChg>
      </pc:sldChg>
      <pc:sldChg chg="modSp mod modClrScheme chgLayout">
        <pc:chgData name="Kirsty Price (2305853)" userId="S::2305853@student.uwtsd.ac.uk::13842570-798e-42c1-a723-3f4ed567d7e5" providerId="AD" clId="Web-{C9809584-0D90-958C-B301-EBA1B8C24210}" dt="2025-01-12T20:07:02.291" v="717"/>
        <pc:sldMkLst>
          <pc:docMk/>
          <pc:sldMk cId="4119516189" sldId="262"/>
        </pc:sldMkLst>
        <pc:spChg chg="mod ord">
          <ac:chgData name="Kirsty Price (2305853)" userId="S::2305853@student.uwtsd.ac.uk::13842570-798e-42c1-a723-3f4ed567d7e5" providerId="AD" clId="Web-{C9809584-0D90-958C-B301-EBA1B8C24210}" dt="2025-01-12T20:07:02.291" v="717"/>
          <ac:spMkLst>
            <pc:docMk/>
            <pc:sldMk cId="4119516189" sldId="262"/>
            <ac:spMk id="2" creationId="{7B9D7D63-8236-107D-95B1-D0190623FAE6}"/>
          </ac:spMkLst>
        </pc:spChg>
        <pc:spChg chg="mod ord">
          <ac:chgData name="Kirsty Price (2305853)" userId="S::2305853@student.uwtsd.ac.uk::13842570-798e-42c1-a723-3f4ed567d7e5" providerId="AD" clId="Web-{C9809584-0D90-958C-B301-EBA1B8C24210}" dt="2025-01-12T20:07:02.291" v="717"/>
          <ac:spMkLst>
            <pc:docMk/>
            <pc:sldMk cId="4119516189" sldId="262"/>
            <ac:spMk id="3" creationId="{571C2890-5727-E47F-45D7-7594174B7B4A}"/>
          </ac:spMkLst>
        </pc:spChg>
      </pc:sldChg>
      <pc:sldChg chg="modSp mod ord modClrScheme chgLayout">
        <pc:chgData name="Kirsty Price (2305853)" userId="S::2305853@student.uwtsd.ac.uk::13842570-798e-42c1-a723-3f4ed567d7e5" providerId="AD" clId="Web-{C9809584-0D90-958C-B301-EBA1B8C24210}" dt="2025-01-12T20:07:24.370" v="718"/>
        <pc:sldMkLst>
          <pc:docMk/>
          <pc:sldMk cId="119216338" sldId="263"/>
        </pc:sldMkLst>
        <pc:spChg chg="mod ord">
          <ac:chgData name="Kirsty Price (2305853)" userId="S::2305853@student.uwtsd.ac.uk::13842570-798e-42c1-a723-3f4ed567d7e5" providerId="AD" clId="Web-{C9809584-0D90-958C-B301-EBA1B8C24210}" dt="2025-01-12T20:07:02.291" v="717"/>
          <ac:spMkLst>
            <pc:docMk/>
            <pc:sldMk cId="119216338" sldId="263"/>
            <ac:spMk id="2" creationId="{1788348F-288E-55E5-D269-C695B1715A12}"/>
          </ac:spMkLst>
        </pc:spChg>
        <pc:spChg chg="mod ord">
          <ac:chgData name="Kirsty Price (2305853)" userId="S::2305853@student.uwtsd.ac.uk::13842570-798e-42c1-a723-3f4ed567d7e5" providerId="AD" clId="Web-{C9809584-0D90-958C-B301-EBA1B8C24210}" dt="2025-01-12T20:07:02.291" v="717"/>
          <ac:spMkLst>
            <pc:docMk/>
            <pc:sldMk cId="119216338" sldId="263"/>
            <ac:spMk id="3" creationId="{E581B367-DDD3-F686-1840-13E4B0F32186}"/>
          </ac:spMkLst>
        </pc:spChg>
      </pc:sldChg>
      <pc:sldChg chg="modSp mod modClrScheme chgLayout">
        <pc:chgData name="Kirsty Price (2305853)" userId="S::2305853@student.uwtsd.ac.uk::13842570-798e-42c1-a723-3f4ed567d7e5" providerId="AD" clId="Web-{C9809584-0D90-958C-B301-EBA1B8C24210}" dt="2025-01-12T20:07:02.291" v="717"/>
        <pc:sldMkLst>
          <pc:docMk/>
          <pc:sldMk cId="2526730251" sldId="264"/>
        </pc:sldMkLst>
        <pc:spChg chg="mod ord">
          <ac:chgData name="Kirsty Price (2305853)" userId="S::2305853@student.uwtsd.ac.uk::13842570-798e-42c1-a723-3f4ed567d7e5" providerId="AD" clId="Web-{C9809584-0D90-958C-B301-EBA1B8C24210}" dt="2025-01-12T20:07:02.291" v="717"/>
          <ac:spMkLst>
            <pc:docMk/>
            <pc:sldMk cId="2526730251" sldId="264"/>
            <ac:spMk id="2" creationId="{33D88897-9104-9DF8-ADDB-12232FDC81A8}"/>
          </ac:spMkLst>
        </pc:spChg>
        <pc:spChg chg="mod ord">
          <ac:chgData name="Kirsty Price (2305853)" userId="S::2305853@student.uwtsd.ac.uk::13842570-798e-42c1-a723-3f4ed567d7e5" providerId="AD" clId="Web-{C9809584-0D90-958C-B301-EBA1B8C24210}" dt="2025-01-12T20:07:02.291" v="717"/>
          <ac:spMkLst>
            <pc:docMk/>
            <pc:sldMk cId="2526730251" sldId="264"/>
            <ac:spMk id="3" creationId="{EE7A41CF-F664-B0A2-E0C6-5199722AE146}"/>
          </ac:spMkLst>
        </pc:spChg>
      </pc:sldChg>
      <pc:sldChg chg="modSp mod modClrScheme chgLayout">
        <pc:chgData name="Kirsty Price (2305853)" userId="S::2305853@student.uwtsd.ac.uk::13842570-798e-42c1-a723-3f4ed567d7e5" providerId="AD" clId="Web-{C9809584-0D90-958C-B301-EBA1B8C24210}" dt="2025-01-12T20:07:02.291" v="717"/>
        <pc:sldMkLst>
          <pc:docMk/>
          <pc:sldMk cId="1779543013" sldId="265"/>
        </pc:sldMkLst>
        <pc:spChg chg="mod ord">
          <ac:chgData name="Kirsty Price (2305853)" userId="S::2305853@student.uwtsd.ac.uk::13842570-798e-42c1-a723-3f4ed567d7e5" providerId="AD" clId="Web-{C9809584-0D90-958C-B301-EBA1B8C24210}" dt="2025-01-12T20:07:02.291" v="717"/>
          <ac:spMkLst>
            <pc:docMk/>
            <pc:sldMk cId="1779543013" sldId="265"/>
            <ac:spMk id="2" creationId="{06A82ADD-202C-4084-66E4-9C8FCDEB1C93}"/>
          </ac:spMkLst>
        </pc:spChg>
        <pc:spChg chg="mod ord">
          <ac:chgData name="Kirsty Price (2305853)" userId="S::2305853@student.uwtsd.ac.uk::13842570-798e-42c1-a723-3f4ed567d7e5" providerId="AD" clId="Web-{C9809584-0D90-958C-B301-EBA1B8C24210}" dt="2025-01-12T20:07:02.291" v="717"/>
          <ac:spMkLst>
            <pc:docMk/>
            <pc:sldMk cId="1779543013" sldId="265"/>
            <ac:spMk id="3" creationId="{16B89AD3-67B7-05E7-F5C9-E2610C192E29}"/>
          </ac:spMkLst>
        </pc:spChg>
      </pc:sldChg>
      <pc:sldChg chg="modSp mod modClrScheme chgLayout">
        <pc:chgData name="Kirsty Price (2305853)" userId="S::2305853@student.uwtsd.ac.uk::13842570-798e-42c1-a723-3f4ed567d7e5" providerId="AD" clId="Web-{C9809584-0D90-958C-B301-EBA1B8C24210}" dt="2025-01-12T20:08:12.419" v="719" actId="1076"/>
        <pc:sldMkLst>
          <pc:docMk/>
          <pc:sldMk cId="2391268049" sldId="266"/>
        </pc:sldMkLst>
        <pc:spChg chg="mod ord">
          <ac:chgData name="Kirsty Price (2305853)" userId="S::2305853@student.uwtsd.ac.uk::13842570-798e-42c1-a723-3f4ed567d7e5" providerId="AD" clId="Web-{C9809584-0D90-958C-B301-EBA1B8C24210}" dt="2025-01-12T20:07:02.291" v="717"/>
          <ac:spMkLst>
            <pc:docMk/>
            <pc:sldMk cId="2391268049" sldId="266"/>
            <ac:spMk id="2" creationId="{939A53BA-6948-BD78-0BD6-1301E1BF0164}"/>
          </ac:spMkLst>
        </pc:spChg>
        <pc:spChg chg="mod ord">
          <ac:chgData name="Kirsty Price (2305853)" userId="S::2305853@student.uwtsd.ac.uk::13842570-798e-42c1-a723-3f4ed567d7e5" providerId="AD" clId="Web-{C9809584-0D90-958C-B301-EBA1B8C24210}" dt="2025-01-12T20:08:12.419" v="719" actId="1076"/>
          <ac:spMkLst>
            <pc:docMk/>
            <pc:sldMk cId="2391268049" sldId="266"/>
            <ac:spMk id="3" creationId="{1B9DA49F-AA04-4989-2CCD-B0C39F115772}"/>
          </ac:spMkLst>
        </pc:spChg>
      </pc:sldChg>
      <pc:sldChg chg="modSp mod modClrScheme chgLayout">
        <pc:chgData name="Kirsty Price (2305853)" userId="S::2305853@student.uwtsd.ac.uk::13842570-798e-42c1-a723-3f4ed567d7e5" providerId="AD" clId="Web-{C9809584-0D90-958C-B301-EBA1B8C24210}" dt="2025-01-12T20:07:02.291" v="717"/>
        <pc:sldMkLst>
          <pc:docMk/>
          <pc:sldMk cId="4158300025" sldId="267"/>
        </pc:sldMkLst>
        <pc:spChg chg="mod ord">
          <ac:chgData name="Kirsty Price (2305853)" userId="S::2305853@student.uwtsd.ac.uk::13842570-798e-42c1-a723-3f4ed567d7e5" providerId="AD" clId="Web-{C9809584-0D90-958C-B301-EBA1B8C24210}" dt="2025-01-12T20:07:02.291" v="717"/>
          <ac:spMkLst>
            <pc:docMk/>
            <pc:sldMk cId="4158300025" sldId="267"/>
            <ac:spMk id="2" creationId="{9582D53A-A146-631F-375B-FE863F81F5C3}"/>
          </ac:spMkLst>
        </pc:spChg>
        <pc:spChg chg="mod ord">
          <ac:chgData name="Kirsty Price (2305853)" userId="S::2305853@student.uwtsd.ac.uk::13842570-798e-42c1-a723-3f4ed567d7e5" providerId="AD" clId="Web-{C9809584-0D90-958C-B301-EBA1B8C24210}" dt="2025-01-12T20:07:02.291" v="717"/>
          <ac:spMkLst>
            <pc:docMk/>
            <pc:sldMk cId="4158300025" sldId="267"/>
            <ac:spMk id="3" creationId="{4885093B-2387-8071-EAD3-C1CCFE5101E1}"/>
          </ac:spMkLst>
        </pc:spChg>
      </pc:sldChg>
      <pc:sldChg chg="delSp modSp new mod modClrScheme chgLayout">
        <pc:chgData name="Kirsty Price (2305853)" userId="S::2305853@student.uwtsd.ac.uk::13842570-798e-42c1-a723-3f4ed567d7e5" providerId="AD" clId="Web-{C9809584-0D90-958C-B301-EBA1B8C24210}" dt="2025-01-12T20:08:20.184" v="720" actId="1076"/>
        <pc:sldMkLst>
          <pc:docMk/>
          <pc:sldMk cId="3324674755" sldId="268"/>
        </pc:sldMkLst>
        <pc:spChg chg="del">
          <ac:chgData name="Kirsty Price (2305853)" userId="S::2305853@student.uwtsd.ac.uk::13842570-798e-42c1-a723-3f4ed567d7e5" providerId="AD" clId="Web-{C9809584-0D90-958C-B301-EBA1B8C24210}" dt="2025-01-12T14:21:41.831" v="166"/>
          <ac:spMkLst>
            <pc:docMk/>
            <pc:sldMk cId="3324674755" sldId="268"/>
            <ac:spMk id="2" creationId="{070F5261-13B5-9528-5329-6C99B0C05422}"/>
          </ac:spMkLst>
        </pc:spChg>
        <pc:spChg chg="mod ord">
          <ac:chgData name="Kirsty Price (2305853)" userId="S::2305853@student.uwtsd.ac.uk::13842570-798e-42c1-a723-3f4ed567d7e5" providerId="AD" clId="Web-{C9809584-0D90-958C-B301-EBA1B8C24210}" dt="2025-01-12T20:08:20.184" v="720" actId="1076"/>
          <ac:spMkLst>
            <pc:docMk/>
            <pc:sldMk cId="3324674755" sldId="268"/>
            <ac:spMk id="3" creationId="{7EE5749F-7E2F-4940-D1E7-741975AE2D62}"/>
          </ac:spMkLst>
        </pc:spChg>
      </pc:sldChg>
      <pc:sldMasterChg chg="del delSldLayout">
        <pc:chgData name="Kirsty Price (2305853)" userId="S::2305853@student.uwtsd.ac.uk::13842570-798e-42c1-a723-3f4ed567d7e5" providerId="AD" clId="Web-{C9809584-0D90-958C-B301-EBA1B8C24210}" dt="2025-01-12T20:07:02.291" v="717"/>
        <pc:sldMasterMkLst>
          <pc:docMk/>
          <pc:sldMasterMk cId="2460954070" sldId="2147483660"/>
        </pc:sldMasterMkLst>
        <pc:sldLayoutChg chg="del">
          <pc:chgData name="Kirsty Price (2305853)" userId="S::2305853@student.uwtsd.ac.uk::13842570-798e-42c1-a723-3f4ed567d7e5" providerId="AD" clId="Web-{C9809584-0D90-958C-B301-EBA1B8C24210}" dt="2025-01-12T20:07:02.291" v="717"/>
          <pc:sldLayoutMkLst>
            <pc:docMk/>
            <pc:sldMasterMk cId="2460954070" sldId="2147483660"/>
            <pc:sldLayoutMk cId="2385387890" sldId="2147483661"/>
          </pc:sldLayoutMkLst>
        </pc:sldLayoutChg>
        <pc:sldLayoutChg chg="del">
          <pc:chgData name="Kirsty Price (2305853)" userId="S::2305853@student.uwtsd.ac.uk::13842570-798e-42c1-a723-3f4ed567d7e5" providerId="AD" clId="Web-{C9809584-0D90-958C-B301-EBA1B8C24210}" dt="2025-01-12T20:07:02.291" v="717"/>
          <pc:sldLayoutMkLst>
            <pc:docMk/>
            <pc:sldMasterMk cId="2460954070" sldId="2147483660"/>
            <pc:sldLayoutMk cId="949138452" sldId="2147483662"/>
          </pc:sldLayoutMkLst>
        </pc:sldLayoutChg>
        <pc:sldLayoutChg chg="del">
          <pc:chgData name="Kirsty Price (2305853)" userId="S::2305853@student.uwtsd.ac.uk::13842570-798e-42c1-a723-3f4ed567d7e5" providerId="AD" clId="Web-{C9809584-0D90-958C-B301-EBA1B8C24210}" dt="2025-01-12T20:07:02.291" v="717"/>
          <pc:sldLayoutMkLst>
            <pc:docMk/>
            <pc:sldMasterMk cId="2460954070" sldId="2147483660"/>
            <pc:sldLayoutMk cId="2591524520" sldId="2147483663"/>
          </pc:sldLayoutMkLst>
        </pc:sldLayoutChg>
        <pc:sldLayoutChg chg="del">
          <pc:chgData name="Kirsty Price (2305853)" userId="S::2305853@student.uwtsd.ac.uk::13842570-798e-42c1-a723-3f4ed567d7e5" providerId="AD" clId="Web-{C9809584-0D90-958C-B301-EBA1B8C24210}" dt="2025-01-12T20:07:02.291" v="717"/>
          <pc:sldLayoutMkLst>
            <pc:docMk/>
            <pc:sldMasterMk cId="2460954070" sldId="2147483660"/>
            <pc:sldLayoutMk cId="1203092039" sldId="2147483664"/>
          </pc:sldLayoutMkLst>
        </pc:sldLayoutChg>
        <pc:sldLayoutChg chg="del">
          <pc:chgData name="Kirsty Price (2305853)" userId="S::2305853@student.uwtsd.ac.uk::13842570-798e-42c1-a723-3f4ed567d7e5" providerId="AD" clId="Web-{C9809584-0D90-958C-B301-EBA1B8C24210}" dt="2025-01-12T20:07:02.291" v="717"/>
          <pc:sldLayoutMkLst>
            <pc:docMk/>
            <pc:sldMasterMk cId="2460954070" sldId="2147483660"/>
            <pc:sldLayoutMk cId="3733172339" sldId="2147483665"/>
          </pc:sldLayoutMkLst>
        </pc:sldLayoutChg>
        <pc:sldLayoutChg chg="del">
          <pc:chgData name="Kirsty Price (2305853)" userId="S::2305853@student.uwtsd.ac.uk::13842570-798e-42c1-a723-3f4ed567d7e5" providerId="AD" clId="Web-{C9809584-0D90-958C-B301-EBA1B8C24210}" dt="2025-01-12T20:07:02.291" v="717"/>
          <pc:sldLayoutMkLst>
            <pc:docMk/>
            <pc:sldMasterMk cId="2460954070" sldId="2147483660"/>
            <pc:sldLayoutMk cId="3210312558" sldId="2147483666"/>
          </pc:sldLayoutMkLst>
        </pc:sldLayoutChg>
        <pc:sldLayoutChg chg="del">
          <pc:chgData name="Kirsty Price (2305853)" userId="S::2305853@student.uwtsd.ac.uk::13842570-798e-42c1-a723-3f4ed567d7e5" providerId="AD" clId="Web-{C9809584-0D90-958C-B301-EBA1B8C24210}" dt="2025-01-12T20:07:02.291" v="717"/>
          <pc:sldLayoutMkLst>
            <pc:docMk/>
            <pc:sldMasterMk cId="2460954070" sldId="2147483660"/>
            <pc:sldLayoutMk cId="3146388984" sldId="2147483667"/>
          </pc:sldLayoutMkLst>
        </pc:sldLayoutChg>
        <pc:sldLayoutChg chg="del">
          <pc:chgData name="Kirsty Price (2305853)" userId="S::2305853@student.uwtsd.ac.uk::13842570-798e-42c1-a723-3f4ed567d7e5" providerId="AD" clId="Web-{C9809584-0D90-958C-B301-EBA1B8C24210}" dt="2025-01-12T20:07:02.291" v="717"/>
          <pc:sldLayoutMkLst>
            <pc:docMk/>
            <pc:sldMasterMk cId="2460954070" sldId="2147483660"/>
            <pc:sldLayoutMk cId="3171841454" sldId="2147483668"/>
          </pc:sldLayoutMkLst>
        </pc:sldLayoutChg>
        <pc:sldLayoutChg chg="del">
          <pc:chgData name="Kirsty Price (2305853)" userId="S::2305853@student.uwtsd.ac.uk::13842570-798e-42c1-a723-3f4ed567d7e5" providerId="AD" clId="Web-{C9809584-0D90-958C-B301-EBA1B8C24210}" dt="2025-01-12T20:07:02.291" v="717"/>
          <pc:sldLayoutMkLst>
            <pc:docMk/>
            <pc:sldMasterMk cId="2460954070" sldId="2147483660"/>
            <pc:sldLayoutMk cId="1718958274" sldId="2147483669"/>
          </pc:sldLayoutMkLst>
        </pc:sldLayoutChg>
        <pc:sldLayoutChg chg="del">
          <pc:chgData name="Kirsty Price (2305853)" userId="S::2305853@student.uwtsd.ac.uk::13842570-798e-42c1-a723-3f4ed567d7e5" providerId="AD" clId="Web-{C9809584-0D90-958C-B301-EBA1B8C24210}" dt="2025-01-12T20:07:02.291" v="717"/>
          <pc:sldLayoutMkLst>
            <pc:docMk/>
            <pc:sldMasterMk cId="2460954070" sldId="2147483660"/>
            <pc:sldLayoutMk cId="2202905451" sldId="2147483670"/>
          </pc:sldLayoutMkLst>
        </pc:sldLayoutChg>
        <pc:sldLayoutChg chg="del">
          <pc:chgData name="Kirsty Price (2305853)" userId="S::2305853@student.uwtsd.ac.uk::13842570-798e-42c1-a723-3f4ed567d7e5" providerId="AD" clId="Web-{C9809584-0D90-958C-B301-EBA1B8C24210}" dt="2025-01-12T20:07:02.291" v="717"/>
          <pc:sldLayoutMkLst>
            <pc:docMk/>
            <pc:sldMasterMk cId="2460954070" sldId="2147483660"/>
            <pc:sldLayoutMk cId="3479445657" sldId="2147483671"/>
          </pc:sldLayoutMkLst>
        </pc:sldLayoutChg>
      </pc:sldMasterChg>
      <pc:sldMasterChg chg="add addSldLayout modSldLayout">
        <pc:chgData name="Kirsty Price (2305853)" userId="S::2305853@student.uwtsd.ac.uk::13842570-798e-42c1-a723-3f4ed567d7e5" providerId="AD" clId="Web-{C9809584-0D90-958C-B301-EBA1B8C24210}" dt="2025-01-12T20:07:02.291" v="717"/>
        <pc:sldMasterMkLst>
          <pc:docMk/>
          <pc:sldMasterMk cId="687858516" sldId="2147483672"/>
        </pc:sldMasterMkLst>
        <pc:sldLayoutChg chg="add mod replId">
          <pc:chgData name="Kirsty Price (2305853)" userId="S::2305853@student.uwtsd.ac.uk::13842570-798e-42c1-a723-3f4ed567d7e5" providerId="AD" clId="Web-{C9809584-0D90-958C-B301-EBA1B8C24210}" dt="2025-01-12T20:07:02.291" v="717"/>
          <pc:sldLayoutMkLst>
            <pc:docMk/>
            <pc:sldMasterMk cId="687858516" sldId="2147483672"/>
            <pc:sldLayoutMk cId="1439826128" sldId="2147483673"/>
          </pc:sldLayoutMkLst>
        </pc:sldLayoutChg>
        <pc:sldLayoutChg chg="add mod replId">
          <pc:chgData name="Kirsty Price (2305853)" userId="S::2305853@student.uwtsd.ac.uk::13842570-798e-42c1-a723-3f4ed567d7e5" providerId="AD" clId="Web-{C9809584-0D90-958C-B301-EBA1B8C24210}" dt="2025-01-12T20:07:02.291" v="717"/>
          <pc:sldLayoutMkLst>
            <pc:docMk/>
            <pc:sldMasterMk cId="687858516" sldId="2147483672"/>
            <pc:sldLayoutMk cId="502699995" sldId="2147483674"/>
          </pc:sldLayoutMkLst>
        </pc:sldLayoutChg>
        <pc:sldLayoutChg chg="add mod replId">
          <pc:chgData name="Kirsty Price (2305853)" userId="S::2305853@student.uwtsd.ac.uk::13842570-798e-42c1-a723-3f4ed567d7e5" providerId="AD" clId="Web-{C9809584-0D90-958C-B301-EBA1B8C24210}" dt="2025-01-12T20:07:02.291" v="717"/>
          <pc:sldLayoutMkLst>
            <pc:docMk/>
            <pc:sldMasterMk cId="687858516" sldId="2147483672"/>
            <pc:sldLayoutMk cId="1074092963" sldId="2147483675"/>
          </pc:sldLayoutMkLst>
        </pc:sldLayoutChg>
        <pc:sldLayoutChg chg="add mod replId">
          <pc:chgData name="Kirsty Price (2305853)" userId="S::2305853@student.uwtsd.ac.uk::13842570-798e-42c1-a723-3f4ed567d7e5" providerId="AD" clId="Web-{C9809584-0D90-958C-B301-EBA1B8C24210}" dt="2025-01-12T20:07:02.291" v="717"/>
          <pc:sldLayoutMkLst>
            <pc:docMk/>
            <pc:sldMasterMk cId="687858516" sldId="2147483672"/>
            <pc:sldLayoutMk cId="397976971" sldId="2147483676"/>
          </pc:sldLayoutMkLst>
        </pc:sldLayoutChg>
        <pc:sldLayoutChg chg="add mod replId">
          <pc:chgData name="Kirsty Price (2305853)" userId="S::2305853@student.uwtsd.ac.uk::13842570-798e-42c1-a723-3f4ed567d7e5" providerId="AD" clId="Web-{C9809584-0D90-958C-B301-EBA1B8C24210}" dt="2025-01-12T20:07:02.291" v="717"/>
          <pc:sldLayoutMkLst>
            <pc:docMk/>
            <pc:sldMasterMk cId="687858516" sldId="2147483672"/>
            <pc:sldLayoutMk cId="3608971217" sldId="2147483677"/>
          </pc:sldLayoutMkLst>
        </pc:sldLayoutChg>
        <pc:sldLayoutChg chg="add mod replId">
          <pc:chgData name="Kirsty Price (2305853)" userId="S::2305853@student.uwtsd.ac.uk::13842570-798e-42c1-a723-3f4ed567d7e5" providerId="AD" clId="Web-{C9809584-0D90-958C-B301-EBA1B8C24210}" dt="2025-01-12T20:07:02.291" v="717"/>
          <pc:sldLayoutMkLst>
            <pc:docMk/>
            <pc:sldMasterMk cId="687858516" sldId="2147483672"/>
            <pc:sldLayoutMk cId="821820750" sldId="2147483678"/>
          </pc:sldLayoutMkLst>
        </pc:sldLayoutChg>
        <pc:sldLayoutChg chg="add mod replId">
          <pc:chgData name="Kirsty Price (2305853)" userId="S::2305853@student.uwtsd.ac.uk::13842570-798e-42c1-a723-3f4ed567d7e5" providerId="AD" clId="Web-{C9809584-0D90-958C-B301-EBA1B8C24210}" dt="2025-01-12T20:07:02.291" v="717"/>
          <pc:sldLayoutMkLst>
            <pc:docMk/>
            <pc:sldMasterMk cId="687858516" sldId="2147483672"/>
            <pc:sldLayoutMk cId="2727182121" sldId="2147483679"/>
          </pc:sldLayoutMkLst>
        </pc:sldLayoutChg>
        <pc:sldLayoutChg chg="add mod replId">
          <pc:chgData name="Kirsty Price (2305853)" userId="S::2305853@student.uwtsd.ac.uk::13842570-798e-42c1-a723-3f4ed567d7e5" providerId="AD" clId="Web-{C9809584-0D90-958C-B301-EBA1B8C24210}" dt="2025-01-12T20:07:02.291" v="717"/>
          <pc:sldLayoutMkLst>
            <pc:docMk/>
            <pc:sldMasterMk cId="687858516" sldId="2147483672"/>
            <pc:sldLayoutMk cId="2639178" sldId="2147483680"/>
          </pc:sldLayoutMkLst>
        </pc:sldLayoutChg>
        <pc:sldLayoutChg chg="add mod replId">
          <pc:chgData name="Kirsty Price (2305853)" userId="S::2305853@student.uwtsd.ac.uk::13842570-798e-42c1-a723-3f4ed567d7e5" providerId="AD" clId="Web-{C9809584-0D90-958C-B301-EBA1B8C24210}" dt="2025-01-12T20:07:02.291" v="717"/>
          <pc:sldLayoutMkLst>
            <pc:docMk/>
            <pc:sldMasterMk cId="687858516" sldId="2147483672"/>
            <pc:sldLayoutMk cId="2677741523" sldId="2147483681"/>
          </pc:sldLayoutMkLst>
        </pc:sldLayoutChg>
        <pc:sldLayoutChg chg="add mod replId">
          <pc:chgData name="Kirsty Price (2305853)" userId="S::2305853@student.uwtsd.ac.uk::13842570-798e-42c1-a723-3f4ed567d7e5" providerId="AD" clId="Web-{C9809584-0D90-958C-B301-EBA1B8C24210}" dt="2025-01-12T20:07:02.291" v="717"/>
          <pc:sldLayoutMkLst>
            <pc:docMk/>
            <pc:sldMasterMk cId="687858516" sldId="2147483672"/>
            <pc:sldLayoutMk cId="3169434121" sldId="2147483682"/>
          </pc:sldLayoutMkLst>
        </pc:sldLayoutChg>
        <pc:sldLayoutChg chg="add mod replId">
          <pc:chgData name="Kirsty Price (2305853)" userId="S::2305853@student.uwtsd.ac.uk::13842570-798e-42c1-a723-3f4ed567d7e5" providerId="AD" clId="Web-{C9809584-0D90-958C-B301-EBA1B8C24210}" dt="2025-01-12T20:07:02.291" v="717"/>
          <pc:sldLayoutMkLst>
            <pc:docMk/>
            <pc:sldMasterMk cId="687858516" sldId="2147483672"/>
            <pc:sldLayoutMk cId="1157942373" sldId="2147483683"/>
          </pc:sldLayoutMkLst>
        </pc:sldLayoutChg>
        <pc:sldLayoutChg chg="add mod replId">
          <pc:chgData name="Kirsty Price (2305853)" userId="S::2305853@student.uwtsd.ac.uk::13842570-798e-42c1-a723-3f4ed567d7e5" providerId="AD" clId="Web-{C9809584-0D90-958C-B301-EBA1B8C24210}" dt="2025-01-12T20:07:02.291" v="717"/>
          <pc:sldLayoutMkLst>
            <pc:docMk/>
            <pc:sldMasterMk cId="687858516" sldId="2147483672"/>
            <pc:sldLayoutMk cId="3128234290" sldId="2147483684"/>
          </pc:sldLayoutMkLst>
        </pc:sldLayoutChg>
        <pc:sldLayoutChg chg="add mod replId">
          <pc:chgData name="Kirsty Price (2305853)" userId="S::2305853@student.uwtsd.ac.uk::13842570-798e-42c1-a723-3f4ed567d7e5" providerId="AD" clId="Web-{C9809584-0D90-958C-B301-EBA1B8C24210}" dt="2025-01-12T20:07:02.291" v="717"/>
          <pc:sldLayoutMkLst>
            <pc:docMk/>
            <pc:sldMasterMk cId="687858516" sldId="2147483672"/>
            <pc:sldLayoutMk cId="3908878288" sldId="2147483685"/>
          </pc:sldLayoutMkLst>
        </pc:sldLayoutChg>
        <pc:sldLayoutChg chg="add mod replId">
          <pc:chgData name="Kirsty Price (2305853)" userId="S::2305853@student.uwtsd.ac.uk::13842570-798e-42c1-a723-3f4ed567d7e5" providerId="AD" clId="Web-{C9809584-0D90-958C-B301-EBA1B8C24210}" dt="2025-01-12T20:07:02.291" v="717"/>
          <pc:sldLayoutMkLst>
            <pc:docMk/>
            <pc:sldMasterMk cId="687858516" sldId="2147483672"/>
            <pc:sldLayoutMk cId="1355073573" sldId="2147483686"/>
          </pc:sldLayoutMkLst>
        </pc:sldLayoutChg>
        <pc:sldLayoutChg chg="add mod replId">
          <pc:chgData name="Kirsty Price (2305853)" userId="S::2305853@student.uwtsd.ac.uk::13842570-798e-42c1-a723-3f4ed567d7e5" providerId="AD" clId="Web-{C9809584-0D90-958C-B301-EBA1B8C24210}" dt="2025-01-12T20:07:02.291" v="717"/>
          <pc:sldLayoutMkLst>
            <pc:docMk/>
            <pc:sldMasterMk cId="687858516" sldId="2147483672"/>
            <pc:sldLayoutMk cId="971311895" sldId="2147483687"/>
          </pc:sldLayoutMkLst>
        </pc:sldLayoutChg>
        <pc:sldLayoutChg chg="add mod replId">
          <pc:chgData name="Kirsty Price (2305853)" userId="S::2305853@student.uwtsd.ac.uk::13842570-798e-42c1-a723-3f4ed567d7e5" providerId="AD" clId="Web-{C9809584-0D90-958C-B301-EBA1B8C24210}" dt="2025-01-12T20:07:02.291" v="717"/>
          <pc:sldLayoutMkLst>
            <pc:docMk/>
            <pc:sldMasterMk cId="687858516" sldId="2147483672"/>
            <pc:sldLayoutMk cId="1063926019" sldId="2147483688"/>
          </pc:sldLayoutMkLst>
        </pc:sldLayoutChg>
      </pc:sldMasterChg>
    </pc:docChg>
  </pc:docChgLst>
  <pc:docChgLst>
    <pc:chgData name="Kirsty Price (2305853)" userId="S::2305853@student.uwtsd.ac.uk::13842570-798e-42c1-a723-3f4ed567d7e5" providerId="AD" clId="Web-{01951A25-83AC-7865-1971-2AE39E3A0BCE}"/>
    <pc:docChg chg="addSld delSld modSld sldOrd">
      <pc:chgData name="Kirsty Price (2305853)" userId="S::2305853@student.uwtsd.ac.uk::13842570-798e-42c1-a723-3f4ed567d7e5" providerId="AD" clId="Web-{01951A25-83AC-7865-1971-2AE39E3A0BCE}" dt="2025-01-13T20:25:24.584" v="632" actId="1076"/>
      <pc:docMkLst>
        <pc:docMk/>
      </pc:docMkLst>
      <pc:sldChg chg="addSp modSp mod modTransition setBg">
        <pc:chgData name="Kirsty Price (2305853)" userId="S::2305853@student.uwtsd.ac.uk::13842570-798e-42c1-a723-3f4ed567d7e5" providerId="AD" clId="Web-{01951A25-83AC-7865-1971-2AE39E3A0BCE}" dt="2025-01-13T20:16:33.914" v="582" actId="20577"/>
        <pc:sldMkLst>
          <pc:docMk/>
          <pc:sldMk cId="109857222" sldId="256"/>
        </pc:sldMkLst>
        <pc:spChg chg="mod">
          <ac:chgData name="Kirsty Price (2305853)" userId="S::2305853@student.uwtsd.ac.uk::13842570-798e-42c1-a723-3f4ed567d7e5" providerId="AD" clId="Web-{01951A25-83AC-7865-1971-2AE39E3A0BCE}" dt="2025-01-13T20:16:27.163" v="579" actId="20577"/>
          <ac:spMkLst>
            <pc:docMk/>
            <pc:sldMk cId="109857222" sldId="256"/>
            <ac:spMk id="2" creationId="{00000000-0000-0000-0000-000000000000}"/>
          </ac:spMkLst>
        </pc:spChg>
        <pc:spChg chg="mod">
          <ac:chgData name="Kirsty Price (2305853)" userId="S::2305853@student.uwtsd.ac.uk::13842570-798e-42c1-a723-3f4ed567d7e5" providerId="AD" clId="Web-{01951A25-83AC-7865-1971-2AE39E3A0BCE}" dt="2025-01-13T20:16:33.914" v="582" actId="20577"/>
          <ac:spMkLst>
            <pc:docMk/>
            <pc:sldMk cId="109857222" sldId="256"/>
            <ac:spMk id="3" creationId="{00000000-0000-0000-0000-000000000000}"/>
          </ac:spMkLst>
        </pc:spChg>
        <pc:spChg chg="add">
          <ac:chgData name="Kirsty Price (2305853)" userId="S::2305853@student.uwtsd.ac.uk::13842570-798e-42c1-a723-3f4ed567d7e5" providerId="AD" clId="Web-{01951A25-83AC-7865-1971-2AE39E3A0BCE}" dt="2025-01-13T20:16:13.022" v="577"/>
          <ac:spMkLst>
            <pc:docMk/>
            <pc:sldMk cId="109857222" sldId="256"/>
            <ac:spMk id="13" creationId="{66D61E08-70C3-48D8-BEA0-787111DC30DA}"/>
          </ac:spMkLst>
        </pc:spChg>
        <pc:spChg chg="add">
          <ac:chgData name="Kirsty Price (2305853)" userId="S::2305853@student.uwtsd.ac.uk::13842570-798e-42c1-a723-3f4ed567d7e5" providerId="AD" clId="Web-{01951A25-83AC-7865-1971-2AE39E3A0BCE}" dt="2025-01-13T20:16:13.022" v="577"/>
          <ac:spMkLst>
            <pc:docMk/>
            <pc:sldMk cId="109857222" sldId="256"/>
            <ac:spMk id="15" creationId="{FC55298F-0AE5-478E-AD2B-03C2614C5833}"/>
          </ac:spMkLst>
        </pc:spChg>
        <pc:spChg chg="add">
          <ac:chgData name="Kirsty Price (2305853)" userId="S::2305853@student.uwtsd.ac.uk::13842570-798e-42c1-a723-3f4ed567d7e5" providerId="AD" clId="Web-{01951A25-83AC-7865-1971-2AE39E3A0BCE}" dt="2025-01-13T20:16:13.022" v="577"/>
          <ac:spMkLst>
            <pc:docMk/>
            <pc:sldMk cId="109857222" sldId="256"/>
            <ac:spMk id="17" creationId="{C180E4EA-0B63-4779-A895-7E90E71088F3}"/>
          </ac:spMkLst>
        </pc:spChg>
        <pc:spChg chg="add">
          <ac:chgData name="Kirsty Price (2305853)" userId="S::2305853@student.uwtsd.ac.uk::13842570-798e-42c1-a723-3f4ed567d7e5" providerId="AD" clId="Web-{01951A25-83AC-7865-1971-2AE39E3A0BCE}" dt="2025-01-13T20:16:13.022" v="577"/>
          <ac:spMkLst>
            <pc:docMk/>
            <pc:sldMk cId="109857222" sldId="256"/>
            <ac:spMk id="19" creationId="{CEE01D9D-3DE8-4EED-B0D3-8F3C79CC7673}"/>
          </ac:spMkLst>
        </pc:spChg>
        <pc:spChg chg="add">
          <ac:chgData name="Kirsty Price (2305853)" userId="S::2305853@student.uwtsd.ac.uk::13842570-798e-42c1-a723-3f4ed567d7e5" providerId="AD" clId="Web-{01951A25-83AC-7865-1971-2AE39E3A0BCE}" dt="2025-01-13T20:16:13.022" v="577"/>
          <ac:spMkLst>
            <pc:docMk/>
            <pc:sldMk cId="109857222" sldId="256"/>
            <ac:spMk id="21" creationId="{89AF5CE9-607F-43F4-8983-DCD6DA4051FD}"/>
          </ac:spMkLst>
        </pc:spChg>
        <pc:spChg chg="add">
          <ac:chgData name="Kirsty Price (2305853)" userId="S::2305853@student.uwtsd.ac.uk::13842570-798e-42c1-a723-3f4ed567d7e5" providerId="AD" clId="Web-{01951A25-83AC-7865-1971-2AE39E3A0BCE}" dt="2025-01-13T20:16:13.022" v="577"/>
          <ac:spMkLst>
            <pc:docMk/>
            <pc:sldMk cId="109857222" sldId="256"/>
            <ac:spMk id="23" creationId="{6EEA2DBD-9E1E-4521-8C01-F32AD18A89E3}"/>
          </ac:spMkLst>
        </pc:spChg>
        <pc:spChg chg="add">
          <ac:chgData name="Kirsty Price (2305853)" userId="S::2305853@student.uwtsd.ac.uk::13842570-798e-42c1-a723-3f4ed567d7e5" providerId="AD" clId="Web-{01951A25-83AC-7865-1971-2AE39E3A0BCE}" dt="2025-01-13T20:16:13.022" v="577"/>
          <ac:spMkLst>
            <pc:docMk/>
            <pc:sldMk cId="109857222" sldId="256"/>
            <ac:spMk id="25" creationId="{15BBD2C1-BA9B-46A9-A27A-33498B169272}"/>
          </ac:spMkLst>
        </pc:spChg>
        <pc:picChg chg="add">
          <ac:chgData name="Kirsty Price (2305853)" userId="S::2305853@student.uwtsd.ac.uk::13842570-798e-42c1-a723-3f4ed567d7e5" providerId="AD" clId="Web-{01951A25-83AC-7865-1971-2AE39E3A0BCE}" dt="2025-01-13T20:16:13.022" v="577"/>
          <ac:picMkLst>
            <pc:docMk/>
            <pc:sldMk cId="109857222" sldId="256"/>
            <ac:picMk id="5" creationId="{F2DDF72A-7FA2-85BC-70CE-2312C8DFFD3B}"/>
          </ac:picMkLst>
        </pc:picChg>
      </pc:sldChg>
      <pc:sldChg chg="modSp del modTransition">
        <pc:chgData name="Kirsty Price (2305853)" userId="S::2305853@student.uwtsd.ac.uk::13842570-798e-42c1-a723-3f4ed567d7e5" providerId="AD" clId="Web-{01951A25-83AC-7865-1971-2AE39E3A0BCE}" dt="2025-01-13T18:22:52.740" v="281"/>
        <pc:sldMkLst>
          <pc:docMk/>
          <pc:sldMk cId="1991188899" sldId="257"/>
        </pc:sldMkLst>
        <pc:spChg chg="mod">
          <ac:chgData name="Kirsty Price (2305853)" userId="S::2305853@student.uwtsd.ac.uk::13842570-798e-42c1-a723-3f4ed567d7e5" providerId="AD" clId="Web-{01951A25-83AC-7865-1971-2AE39E3A0BCE}" dt="2025-01-13T17:41:01.127" v="16" actId="20577"/>
          <ac:spMkLst>
            <pc:docMk/>
            <pc:sldMk cId="1991188899" sldId="257"/>
            <ac:spMk id="3" creationId="{49C74D69-7DCE-CB9C-9A3B-7281780DF587}"/>
          </ac:spMkLst>
        </pc:spChg>
      </pc:sldChg>
      <pc:sldChg chg="addSp delSp modSp modTransition">
        <pc:chgData name="Kirsty Price (2305853)" userId="S::2305853@student.uwtsd.ac.uk::13842570-798e-42c1-a723-3f4ed567d7e5" providerId="AD" clId="Web-{01951A25-83AC-7865-1971-2AE39E3A0BCE}" dt="2025-01-13T18:24:52.853" v="295" actId="20577"/>
        <pc:sldMkLst>
          <pc:docMk/>
          <pc:sldMk cId="2959509864" sldId="258"/>
        </pc:sldMkLst>
        <pc:spChg chg="mod">
          <ac:chgData name="Kirsty Price (2305853)" userId="S::2305853@student.uwtsd.ac.uk::13842570-798e-42c1-a723-3f4ed567d7e5" providerId="AD" clId="Web-{01951A25-83AC-7865-1971-2AE39E3A0BCE}" dt="2025-01-13T18:24:52.853" v="295" actId="20577"/>
          <ac:spMkLst>
            <pc:docMk/>
            <pc:sldMk cId="2959509864" sldId="258"/>
            <ac:spMk id="2" creationId="{FC7E285C-DC35-BFBF-1357-2E1D35F6741B}"/>
          </ac:spMkLst>
        </pc:spChg>
        <pc:spChg chg="mod">
          <ac:chgData name="Kirsty Price (2305853)" userId="S::2305853@student.uwtsd.ac.uk::13842570-798e-42c1-a723-3f4ed567d7e5" providerId="AD" clId="Web-{01951A25-83AC-7865-1971-2AE39E3A0BCE}" dt="2025-01-13T18:24:43.634" v="294" actId="1076"/>
          <ac:spMkLst>
            <pc:docMk/>
            <pc:sldMk cId="2959509864" sldId="258"/>
            <ac:spMk id="3" creationId="{FA573CF2-C860-1E54-2409-26D1A5FE50E1}"/>
          </ac:spMkLst>
        </pc:spChg>
        <pc:spChg chg="add del">
          <ac:chgData name="Kirsty Price (2305853)" userId="S::2305853@student.uwtsd.ac.uk::13842570-798e-42c1-a723-3f4ed567d7e5" providerId="AD" clId="Web-{01951A25-83AC-7865-1971-2AE39E3A0BCE}" dt="2025-01-13T18:00:59.080" v="41"/>
          <ac:spMkLst>
            <pc:docMk/>
            <pc:sldMk cId="2959509864" sldId="258"/>
            <ac:spMk id="5" creationId="{2A2E25FA-8175-BE61-996B-4DE2315D5891}"/>
          </ac:spMkLst>
        </pc:spChg>
        <pc:spChg chg="add mod">
          <ac:chgData name="Kirsty Price (2305853)" userId="S::2305853@student.uwtsd.ac.uk::13842570-798e-42c1-a723-3f4ed567d7e5" providerId="AD" clId="Web-{01951A25-83AC-7865-1971-2AE39E3A0BCE}" dt="2025-01-13T18:08:53.670" v="130" actId="1076"/>
          <ac:spMkLst>
            <pc:docMk/>
            <pc:sldMk cId="2959509864" sldId="258"/>
            <ac:spMk id="6" creationId="{A717F619-CE1F-DF79-8B68-03115EDBC1A1}"/>
          </ac:spMkLst>
        </pc:spChg>
      </pc:sldChg>
      <pc:sldChg chg="addSp delSp modSp mod modTransition setBg">
        <pc:chgData name="Kirsty Price (2305853)" userId="S::2305853@student.uwtsd.ac.uk::13842570-798e-42c1-a723-3f4ed567d7e5" providerId="AD" clId="Web-{01951A25-83AC-7865-1971-2AE39E3A0BCE}" dt="2025-01-13T20:23:51.206" v="629"/>
        <pc:sldMkLst>
          <pc:docMk/>
          <pc:sldMk cId="3078195152" sldId="259"/>
        </pc:sldMkLst>
        <pc:spChg chg="mod">
          <ac:chgData name="Kirsty Price (2305853)" userId="S::2305853@student.uwtsd.ac.uk::13842570-798e-42c1-a723-3f4ed567d7e5" providerId="AD" clId="Web-{01951A25-83AC-7865-1971-2AE39E3A0BCE}" dt="2025-01-13T20:10:24.634" v="551"/>
          <ac:spMkLst>
            <pc:docMk/>
            <pc:sldMk cId="3078195152" sldId="259"/>
            <ac:spMk id="2" creationId="{CD3591AB-F68A-928D-38C1-71E1614C595E}"/>
          </ac:spMkLst>
        </pc:spChg>
        <pc:spChg chg="del mod">
          <ac:chgData name="Kirsty Price (2305853)" userId="S::2305853@student.uwtsd.ac.uk::13842570-798e-42c1-a723-3f4ed567d7e5" providerId="AD" clId="Web-{01951A25-83AC-7865-1971-2AE39E3A0BCE}" dt="2025-01-13T20:06:46.481" v="527"/>
          <ac:spMkLst>
            <pc:docMk/>
            <pc:sldMk cId="3078195152" sldId="259"/>
            <ac:spMk id="3" creationId="{6316BF7A-F645-7C0C-EB5B-7ADE520C7345}"/>
          </ac:spMkLst>
        </pc:spChg>
        <pc:spChg chg="add del">
          <ac:chgData name="Kirsty Price (2305853)" userId="S::2305853@student.uwtsd.ac.uk::13842570-798e-42c1-a723-3f4ed567d7e5" providerId="AD" clId="Web-{01951A25-83AC-7865-1971-2AE39E3A0BCE}" dt="2025-01-13T20:10:24.634" v="551"/>
          <ac:spMkLst>
            <pc:docMk/>
            <pc:sldMk cId="3078195152" sldId="259"/>
            <ac:spMk id="9" creationId="{9F4444CE-BC8D-4D61-B303-4C05614E62AB}"/>
          </ac:spMkLst>
        </pc:spChg>
        <pc:spChg chg="add del">
          <ac:chgData name="Kirsty Price (2305853)" userId="S::2305853@student.uwtsd.ac.uk::13842570-798e-42c1-a723-3f4ed567d7e5" providerId="AD" clId="Web-{01951A25-83AC-7865-1971-2AE39E3A0BCE}" dt="2025-01-13T20:10:24.634" v="551"/>
          <ac:spMkLst>
            <pc:docMk/>
            <pc:sldMk cId="3078195152" sldId="259"/>
            <ac:spMk id="11" creationId="{73772B81-181F-48B7-8826-4D9686D15DF5}"/>
          </ac:spMkLst>
        </pc:spChg>
        <pc:spChg chg="add del">
          <ac:chgData name="Kirsty Price (2305853)" userId="S::2305853@student.uwtsd.ac.uk::13842570-798e-42c1-a723-3f4ed567d7e5" providerId="AD" clId="Web-{01951A25-83AC-7865-1971-2AE39E3A0BCE}" dt="2025-01-13T20:10:24.634" v="551"/>
          <ac:spMkLst>
            <pc:docMk/>
            <pc:sldMk cId="3078195152" sldId="259"/>
            <ac:spMk id="13" creationId="{B2205F6E-03C6-4E92-877C-E2482F6599AA}"/>
          </ac:spMkLst>
        </pc:spChg>
        <pc:spChg chg="add del mod">
          <ac:chgData name="Kirsty Price (2305853)" userId="S::2305853@student.uwtsd.ac.uk::13842570-798e-42c1-a723-3f4ed567d7e5" providerId="AD" clId="Web-{01951A25-83AC-7865-1971-2AE39E3A0BCE}" dt="2025-01-13T20:11:08.390" v="564"/>
          <ac:spMkLst>
            <pc:docMk/>
            <pc:sldMk cId="3078195152" sldId="259"/>
            <ac:spMk id="24" creationId="{D6EB99CD-9FE6-E64A-C888-A18DAD50C3AC}"/>
          </ac:spMkLst>
        </pc:spChg>
        <pc:graphicFrameChg chg="add mod ord modGraphic">
          <ac:chgData name="Kirsty Price (2305853)" userId="S::2305853@student.uwtsd.ac.uk::13842570-798e-42c1-a723-3f4ed567d7e5" providerId="AD" clId="Web-{01951A25-83AC-7865-1971-2AE39E3A0BCE}" dt="2025-01-13T20:23:51.206" v="629"/>
          <ac:graphicFrameMkLst>
            <pc:docMk/>
            <pc:sldMk cId="3078195152" sldId="259"/>
            <ac:graphicFrameMk id="5" creationId="{5AFA4CD0-84FC-924E-5319-EB74B3D97C95}"/>
          </ac:graphicFrameMkLst>
        </pc:graphicFrameChg>
        <pc:picChg chg="add del mod">
          <ac:chgData name="Kirsty Price (2305853)" userId="S::2305853@student.uwtsd.ac.uk::13842570-798e-42c1-a723-3f4ed567d7e5" providerId="AD" clId="Web-{01951A25-83AC-7865-1971-2AE39E3A0BCE}" dt="2025-01-13T20:11:08.390" v="565"/>
          <ac:picMkLst>
            <pc:docMk/>
            <pc:sldMk cId="3078195152" sldId="259"/>
            <ac:picMk id="23" creationId="{06722D5D-C346-663F-CCE1-62ADBF2A4F1A}"/>
          </ac:picMkLst>
        </pc:picChg>
        <pc:picChg chg="add mod">
          <ac:chgData name="Kirsty Price (2305853)" userId="S::2305853@student.uwtsd.ac.uk::13842570-798e-42c1-a723-3f4ed567d7e5" providerId="AD" clId="Web-{01951A25-83AC-7865-1971-2AE39E3A0BCE}" dt="2025-01-13T20:23:51.206" v="629"/>
          <ac:picMkLst>
            <pc:docMk/>
            <pc:sldMk cId="3078195152" sldId="259"/>
            <ac:picMk id="41" creationId="{0B7F8D7C-EC02-F665-9C05-F34B39F72DDF}"/>
          </ac:picMkLst>
        </pc:picChg>
      </pc:sldChg>
      <pc:sldChg chg="addSp delSp modSp modTransition">
        <pc:chgData name="Kirsty Price (2305853)" userId="S::2305853@student.uwtsd.ac.uk::13842570-798e-42c1-a723-3f4ed567d7e5" providerId="AD" clId="Web-{01951A25-83AC-7865-1971-2AE39E3A0BCE}" dt="2025-01-13T20:25:24.584" v="632" actId="1076"/>
        <pc:sldMkLst>
          <pc:docMk/>
          <pc:sldMk cId="930677209" sldId="260"/>
        </pc:sldMkLst>
        <pc:spChg chg="mod">
          <ac:chgData name="Kirsty Price (2305853)" userId="S::2305853@student.uwtsd.ac.uk::13842570-798e-42c1-a723-3f4ed567d7e5" providerId="AD" clId="Web-{01951A25-83AC-7865-1971-2AE39E3A0BCE}" dt="2025-01-13T19:50:02.111" v="493" actId="20577"/>
          <ac:spMkLst>
            <pc:docMk/>
            <pc:sldMk cId="930677209" sldId="260"/>
            <ac:spMk id="2" creationId="{931F633D-3D86-1BBB-F74B-2E633C8A3E6E}"/>
          </ac:spMkLst>
        </pc:spChg>
        <pc:spChg chg="del mod">
          <ac:chgData name="Kirsty Price (2305853)" userId="S::2305853@student.uwtsd.ac.uk::13842570-798e-42c1-a723-3f4ed567d7e5" providerId="AD" clId="Web-{01951A25-83AC-7865-1971-2AE39E3A0BCE}" dt="2025-01-13T20:06:58.857" v="528"/>
          <ac:spMkLst>
            <pc:docMk/>
            <pc:sldMk cId="930677209" sldId="260"/>
            <ac:spMk id="3" creationId="{203715D2-E527-290F-403D-BD076147A7B5}"/>
          </ac:spMkLst>
        </pc:spChg>
        <pc:spChg chg="mod">
          <ac:chgData name="Kirsty Price (2305853)" userId="S::2305853@student.uwtsd.ac.uk::13842570-798e-42c1-a723-3f4ed567d7e5" providerId="AD" clId="Web-{01951A25-83AC-7865-1971-2AE39E3A0BCE}" dt="2025-01-13T20:25:24.584" v="632" actId="1076"/>
          <ac:spMkLst>
            <pc:docMk/>
            <pc:sldMk cId="930677209" sldId="260"/>
            <ac:spMk id="4" creationId="{DD4BFFBF-79AA-0945-E0FC-0DBB8CC046A9}"/>
          </ac:spMkLst>
        </pc:spChg>
        <pc:spChg chg="add del mod">
          <ac:chgData name="Kirsty Price (2305853)" userId="S::2305853@student.uwtsd.ac.uk::13842570-798e-42c1-a723-3f4ed567d7e5" providerId="AD" clId="Web-{01951A25-83AC-7865-1971-2AE39E3A0BCE}" dt="2025-01-13T20:08:11.624" v="542"/>
          <ac:spMkLst>
            <pc:docMk/>
            <pc:sldMk cId="930677209" sldId="260"/>
            <ac:spMk id="23" creationId="{05135678-2EFA-ABC9-17C5-7778573E4387}"/>
          </ac:spMkLst>
        </pc:spChg>
        <pc:graphicFrameChg chg="add mod modGraphic">
          <ac:chgData name="Kirsty Price (2305853)" userId="S::2305853@student.uwtsd.ac.uk::13842570-798e-42c1-a723-3f4ed567d7e5" providerId="AD" clId="Web-{01951A25-83AC-7865-1971-2AE39E3A0BCE}" dt="2025-01-13T20:24:45.848" v="630" actId="1076"/>
          <ac:graphicFrameMkLst>
            <pc:docMk/>
            <pc:sldMk cId="930677209" sldId="260"/>
            <ac:graphicFrameMk id="6" creationId="{6F92A0BA-13E7-3DB4-96C7-530F0416C914}"/>
          </ac:graphicFrameMkLst>
        </pc:graphicFrameChg>
        <pc:picChg chg="add del mod">
          <ac:chgData name="Kirsty Price (2305853)" userId="S::2305853@student.uwtsd.ac.uk::13842570-798e-42c1-a723-3f4ed567d7e5" providerId="AD" clId="Web-{01951A25-83AC-7865-1971-2AE39E3A0BCE}" dt="2025-01-13T20:09:53.783" v="550"/>
          <ac:picMkLst>
            <pc:docMk/>
            <pc:sldMk cId="930677209" sldId="260"/>
            <ac:picMk id="22" creationId="{1FC9A307-7A91-B2B8-8605-31A4C94DD5C5}"/>
          </ac:picMkLst>
        </pc:picChg>
      </pc:sldChg>
      <pc:sldChg chg="addSp modSp mod modTransition setBg">
        <pc:chgData name="Kirsty Price (2305853)" userId="S::2305853@student.uwtsd.ac.uk::13842570-798e-42c1-a723-3f4ed567d7e5" providerId="AD" clId="Web-{01951A25-83AC-7865-1971-2AE39E3A0BCE}" dt="2025-01-13T20:22:08.782" v="625" actId="1076"/>
        <pc:sldMkLst>
          <pc:docMk/>
          <pc:sldMk cId="818952079" sldId="261"/>
        </pc:sldMkLst>
        <pc:spChg chg="mod">
          <ac:chgData name="Kirsty Price (2305853)" userId="S::2305853@student.uwtsd.ac.uk::13842570-798e-42c1-a723-3f4ed567d7e5" providerId="AD" clId="Web-{01951A25-83AC-7865-1971-2AE39E3A0BCE}" dt="2025-01-13T20:14:58.208" v="570"/>
          <ac:spMkLst>
            <pc:docMk/>
            <pc:sldMk cId="818952079" sldId="261"/>
            <ac:spMk id="2" creationId="{E6D11FEB-B99D-587F-36ED-BA5F46F3B94E}"/>
          </ac:spMkLst>
        </pc:spChg>
        <pc:spChg chg="mod">
          <ac:chgData name="Kirsty Price (2305853)" userId="S::2305853@student.uwtsd.ac.uk::13842570-798e-42c1-a723-3f4ed567d7e5" providerId="AD" clId="Web-{01951A25-83AC-7865-1971-2AE39E3A0BCE}" dt="2025-01-13T20:15:30.568" v="575" actId="1076"/>
          <ac:spMkLst>
            <pc:docMk/>
            <pc:sldMk cId="818952079" sldId="261"/>
            <ac:spMk id="3" creationId="{8919CF09-71C9-3C9C-D1E6-9EE81569F78F}"/>
          </ac:spMkLst>
        </pc:spChg>
        <pc:spChg chg="mod">
          <ac:chgData name="Kirsty Price (2305853)" userId="S::2305853@student.uwtsd.ac.uk::13842570-798e-42c1-a723-3f4ed567d7e5" providerId="AD" clId="Web-{01951A25-83AC-7865-1971-2AE39E3A0BCE}" dt="2025-01-13T20:21:57.500" v="622" actId="20577"/>
          <ac:spMkLst>
            <pc:docMk/>
            <pc:sldMk cId="818952079" sldId="261"/>
            <ac:spMk id="4" creationId="{640E136D-8538-6521-3C79-EC6B41E3AB8B}"/>
          </ac:spMkLst>
        </pc:spChg>
        <pc:spChg chg="mod">
          <ac:chgData name="Kirsty Price (2305853)" userId="S::2305853@student.uwtsd.ac.uk::13842570-798e-42c1-a723-3f4ed567d7e5" providerId="AD" clId="Web-{01951A25-83AC-7865-1971-2AE39E3A0BCE}" dt="2025-01-13T20:22:08.782" v="625" actId="1076"/>
          <ac:spMkLst>
            <pc:docMk/>
            <pc:sldMk cId="818952079" sldId="261"/>
            <ac:spMk id="5" creationId="{3F9CCC1F-0F86-2CBE-2966-88CAAF908C30}"/>
          </ac:spMkLst>
        </pc:spChg>
        <pc:picChg chg="add mod ord">
          <ac:chgData name="Kirsty Price (2305853)" userId="S::2305853@student.uwtsd.ac.uk::13842570-798e-42c1-a723-3f4ed567d7e5" providerId="AD" clId="Web-{01951A25-83AC-7865-1971-2AE39E3A0BCE}" dt="2025-01-13T20:14:58.208" v="570"/>
          <ac:picMkLst>
            <pc:docMk/>
            <pc:sldMk cId="818952079" sldId="261"/>
            <ac:picMk id="6" creationId="{01051DDB-60A2-0985-5338-9270716421E4}"/>
          </ac:picMkLst>
        </pc:picChg>
      </pc:sldChg>
      <pc:sldChg chg="modSp modTransition">
        <pc:chgData name="Kirsty Price (2305853)" userId="S::2305853@student.uwtsd.ac.uk::13842570-798e-42c1-a723-3f4ed567d7e5" providerId="AD" clId="Web-{01951A25-83AC-7865-1971-2AE39E3A0BCE}" dt="2025-01-13T18:25:53.964" v="306" actId="1076"/>
        <pc:sldMkLst>
          <pc:docMk/>
          <pc:sldMk cId="4119516189" sldId="262"/>
        </pc:sldMkLst>
        <pc:spChg chg="mod">
          <ac:chgData name="Kirsty Price (2305853)" userId="S::2305853@student.uwtsd.ac.uk::13842570-798e-42c1-a723-3f4ed567d7e5" providerId="AD" clId="Web-{01951A25-83AC-7865-1971-2AE39E3A0BCE}" dt="2025-01-13T18:25:53.964" v="306" actId="1076"/>
          <ac:spMkLst>
            <pc:docMk/>
            <pc:sldMk cId="4119516189" sldId="262"/>
            <ac:spMk id="2" creationId="{7B9D7D63-8236-107D-95B1-D0190623FAE6}"/>
          </ac:spMkLst>
        </pc:spChg>
        <pc:spChg chg="mod">
          <ac:chgData name="Kirsty Price (2305853)" userId="S::2305853@student.uwtsd.ac.uk::13842570-798e-42c1-a723-3f4ed567d7e5" providerId="AD" clId="Web-{01951A25-83AC-7865-1971-2AE39E3A0BCE}" dt="2025-01-13T18:24:10.742" v="288" actId="20577"/>
          <ac:spMkLst>
            <pc:docMk/>
            <pc:sldMk cId="4119516189" sldId="262"/>
            <ac:spMk id="3" creationId="{571C2890-5727-E47F-45D7-7594174B7B4A}"/>
          </ac:spMkLst>
        </pc:spChg>
      </pc:sldChg>
      <pc:sldChg chg="addSp modSp modTransition">
        <pc:chgData name="Kirsty Price (2305853)" userId="S::2305853@student.uwtsd.ac.uk::13842570-798e-42c1-a723-3f4ed567d7e5" providerId="AD" clId="Web-{01951A25-83AC-7865-1971-2AE39E3A0BCE}" dt="2025-01-13T20:21:48.875" v="620" actId="20577"/>
        <pc:sldMkLst>
          <pc:docMk/>
          <pc:sldMk cId="119216338" sldId="263"/>
        </pc:sldMkLst>
        <pc:spChg chg="mod">
          <ac:chgData name="Kirsty Price (2305853)" userId="S::2305853@student.uwtsd.ac.uk::13842570-798e-42c1-a723-3f4ed567d7e5" providerId="AD" clId="Web-{01951A25-83AC-7865-1971-2AE39E3A0BCE}" dt="2025-01-13T19:51:26.160" v="508" actId="20577"/>
          <ac:spMkLst>
            <pc:docMk/>
            <pc:sldMk cId="119216338" sldId="263"/>
            <ac:spMk id="2" creationId="{1788348F-288E-55E5-D269-C695B1715A12}"/>
          </ac:spMkLst>
        </pc:spChg>
        <pc:spChg chg="mod">
          <ac:chgData name="Kirsty Price (2305853)" userId="S::2305853@student.uwtsd.ac.uk::13842570-798e-42c1-a723-3f4ed567d7e5" providerId="AD" clId="Web-{01951A25-83AC-7865-1971-2AE39E3A0BCE}" dt="2025-01-13T19:51:30.911" v="509" actId="1076"/>
          <ac:spMkLst>
            <pc:docMk/>
            <pc:sldMk cId="119216338" sldId="263"/>
            <ac:spMk id="3" creationId="{E581B367-DDD3-F686-1840-13E4B0F32186}"/>
          </ac:spMkLst>
        </pc:spChg>
        <pc:spChg chg="mod">
          <ac:chgData name="Kirsty Price (2305853)" userId="S::2305853@student.uwtsd.ac.uk::13842570-798e-42c1-a723-3f4ed567d7e5" providerId="AD" clId="Web-{01951A25-83AC-7865-1971-2AE39E3A0BCE}" dt="2025-01-13T20:21:48.875" v="620" actId="20577"/>
          <ac:spMkLst>
            <pc:docMk/>
            <pc:sldMk cId="119216338" sldId="263"/>
            <ac:spMk id="4" creationId="{3C84BABC-B614-2966-0A91-E93F93B49D10}"/>
          </ac:spMkLst>
        </pc:spChg>
        <pc:picChg chg="add mod">
          <ac:chgData name="Kirsty Price (2305853)" userId="S::2305853@student.uwtsd.ac.uk::13842570-798e-42c1-a723-3f4ed567d7e5" providerId="AD" clId="Web-{01951A25-83AC-7865-1971-2AE39E3A0BCE}" dt="2025-01-13T20:18:46.526" v="586" actId="1076"/>
          <ac:picMkLst>
            <pc:docMk/>
            <pc:sldMk cId="119216338" sldId="263"/>
            <ac:picMk id="5" creationId="{F9B372A6-6137-F5F9-9BAB-B4E0CC8032ED}"/>
          </ac:picMkLst>
        </pc:picChg>
      </pc:sldChg>
      <pc:sldChg chg="addSp delSp modSp modTransition">
        <pc:chgData name="Kirsty Price (2305853)" userId="S::2305853@student.uwtsd.ac.uk::13842570-798e-42c1-a723-3f4ed567d7e5" providerId="AD" clId="Web-{01951A25-83AC-7865-1971-2AE39E3A0BCE}" dt="2025-01-13T19:50:15.081" v="495" actId="1076"/>
        <pc:sldMkLst>
          <pc:docMk/>
          <pc:sldMk cId="2526730251" sldId="264"/>
        </pc:sldMkLst>
        <pc:spChg chg="mod">
          <ac:chgData name="Kirsty Price (2305853)" userId="S::2305853@student.uwtsd.ac.uk::13842570-798e-42c1-a723-3f4ed567d7e5" providerId="AD" clId="Web-{01951A25-83AC-7865-1971-2AE39E3A0BCE}" dt="2025-01-13T19:50:08.862" v="494" actId="20577"/>
          <ac:spMkLst>
            <pc:docMk/>
            <pc:sldMk cId="2526730251" sldId="264"/>
            <ac:spMk id="2" creationId="{33D88897-9104-9DF8-ADDB-12232FDC81A8}"/>
          </ac:spMkLst>
        </pc:spChg>
        <pc:spChg chg="add del mod">
          <ac:chgData name="Kirsty Price (2305853)" userId="S::2305853@student.uwtsd.ac.uk::13842570-798e-42c1-a723-3f4ed567d7e5" providerId="AD" clId="Web-{01951A25-83AC-7865-1971-2AE39E3A0BCE}" dt="2025-01-13T19:50:15.081" v="495" actId="1076"/>
          <ac:spMkLst>
            <pc:docMk/>
            <pc:sldMk cId="2526730251" sldId="264"/>
            <ac:spMk id="3" creationId="{EE7A41CF-F664-B0A2-E0C6-5199722AE146}"/>
          </ac:spMkLst>
        </pc:spChg>
        <pc:spChg chg="add del">
          <ac:chgData name="Kirsty Price (2305853)" userId="S::2305853@student.uwtsd.ac.uk::13842570-798e-42c1-a723-3f4ed567d7e5" providerId="AD" clId="Web-{01951A25-83AC-7865-1971-2AE39E3A0BCE}" dt="2025-01-13T19:33:21.378" v="367"/>
          <ac:spMkLst>
            <pc:docMk/>
            <pc:sldMk cId="2526730251" sldId="264"/>
            <ac:spMk id="4" creationId="{4F801C72-3726-BC75-7B88-A9D10F25D9CF}"/>
          </ac:spMkLst>
        </pc:spChg>
        <pc:spChg chg="add mod">
          <ac:chgData name="Kirsty Price (2305853)" userId="S::2305853@student.uwtsd.ac.uk::13842570-798e-42c1-a723-3f4ed567d7e5" providerId="AD" clId="Web-{01951A25-83AC-7865-1971-2AE39E3A0BCE}" dt="2025-01-13T19:39:33.033" v="398" actId="1076"/>
          <ac:spMkLst>
            <pc:docMk/>
            <pc:sldMk cId="2526730251" sldId="264"/>
            <ac:spMk id="5" creationId="{39D12F27-1DDE-9504-C6D6-73B63469E93E}"/>
          </ac:spMkLst>
        </pc:spChg>
        <pc:spChg chg="add del mod">
          <ac:chgData name="Kirsty Price (2305853)" userId="S::2305853@student.uwtsd.ac.uk::13842570-798e-42c1-a723-3f4ed567d7e5" providerId="AD" clId="Web-{01951A25-83AC-7865-1971-2AE39E3A0BCE}" dt="2025-01-13T19:39:00.829" v="384"/>
          <ac:spMkLst>
            <pc:docMk/>
            <pc:sldMk cId="2526730251" sldId="264"/>
            <ac:spMk id="7" creationId="{6FBC9F00-30BA-6305-A8E3-9DE09CBFB844}"/>
          </ac:spMkLst>
        </pc:spChg>
      </pc:sldChg>
      <pc:sldChg chg="addSp modSp mod modTransition setBg">
        <pc:chgData name="Kirsty Price (2305853)" userId="S::2305853@student.uwtsd.ac.uk::13842570-798e-42c1-a723-3f4ed567d7e5" providerId="AD" clId="Web-{01951A25-83AC-7865-1971-2AE39E3A0BCE}" dt="2025-01-13T20:19:58.981" v="594" actId="20577"/>
        <pc:sldMkLst>
          <pc:docMk/>
          <pc:sldMk cId="1779543013" sldId="265"/>
        </pc:sldMkLst>
        <pc:spChg chg="mod">
          <ac:chgData name="Kirsty Price (2305853)" userId="S::2305853@student.uwtsd.ac.uk::13842570-798e-42c1-a723-3f4ed567d7e5" providerId="AD" clId="Web-{01951A25-83AC-7865-1971-2AE39E3A0BCE}" dt="2025-01-13T20:19:58.981" v="594" actId="20577"/>
          <ac:spMkLst>
            <pc:docMk/>
            <pc:sldMk cId="1779543013" sldId="265"/>
            <ac:spMk id="2" creationId="{06A82ADD-202C-4084-66E4-9C8FCDEB1C93}"/>
          </ac:spMkLst>
        </pc:spChg>
        <pc:spChg chg="mod">
          <ac:chgData name="Kirsty Price (2305853)" userId="S::2305853@student.uwtsd.ac.uk::13842570-798e-42c1-a723-3f4ed567d7e5" providerId="AD" clId="Web-{01951A25-83AC-7865-1971-2AE39E3A0BCE}" dt="2025-01-13T20:19:49.262" v="591" actId="20577"/>
          <ac:spMkLst>
            <pc:docMk/>
            <pc:sldMk cId="1779543013" sldId="265"/>
            <ac:spMk id="3" creationId="{16B89AD3-67B7-05E7-F5C9-E2610C192E29}"/>
          </ac:spMkLst>
        </pc:spChg>
        <pc:spChg chg="add">
          <ac:chgData name="Kirsty Price (2305853)" userId="S::2305853@student.uwtsd.ac.uk::13842570-798e-42c1-a723-3f4ed567d7e5" providerId="AD" clId="Web-{01951A25-83AC-7865-1971-2AE39E3A0BCE}" dt="2025-01-13T20:19:37.434" v="587"/>
          <ac:spMkLst>
            <pc:docMk/>
            <pc:sldMk cId="1779543013" sldId="265"/>
            <ac:spMk id="8" creationId="{603AE127-802C-459A-A612-DB85B67F0DC0}"/>
          </ac:spMkLst>
        </pc:spChg>
        <pc:spChg chg="add">
          <ac:chgData name="Kirsty Price (2305853)" userId="S::2305853@student.uwtsd.ac.uk::13842570-798e-42c1-a723-3f4ed567d7e5" providerId="AD" clId="Web-{01951A25-83AC-7865-1971-2AE39E3A0BCE}" dt="2025-01-13T20:19:37.434" v="587"/>
          <ac:spMkLst>
            <pc:docMk/>
            <pc:sldMk cId="1779543013" sldId="265"/>
            <ac:spMk id="10" creationId="{9323D83D-50D6-4040-A58B-FCEA340F886A}"/>
          </ac:spMkLst>
        </pc:spChg>
        <pc:spChg chg="add">
          <ac:chgData name="Kirsty Price (2305853)" userId="S::2305853@student.uwtsd.ac.uk::13842570-798e-42c1-a723-3f4ed567d7e5" providerId="AD" clId="Web-{01951A25-83AC-7865-1971-2AE39E3A0BCE}" dt="2025-01-13T20:19:37.434" v="587"/>
          <ac:spMkLst>
            <pc:docMk/>
            <pc:sldMk cId="1779543013" sldId="265"/>
            <ac:spMk id="14" creationId="{F10FD715-4DCE-4779-B634-EC78315EA213}"/>
          </ac:spMkLst>
        </pc:spChg>
        <pc:cxnChg chg="add">
          <ac:chgData name="Kirsty Price (2305853)" userId="S::2305853@student.uwtsd.ac.uk::13842570-798e-42c1-a723-3f4ed567d7e5" providerId="AD" clId="Web-{01951A25-83AC-7865-1971-2AE39E3A0BCE}" dt="2025-01-13T20:19:37.434" v="587"/>
          <ac:cxnSpMkLst>
            <pc:docMk/>
            <pc:sldMk cId="1779543013" sldId="265"/>
            <ac:cxnSpMk id="12" creationId="{1A1FE6BB-DFB2-4080-9B5E-076EF5DDE67B}"/>
          </ac:cxnSpMkLst>
        </pc:cxnChg>
      </pc:sldChg>
      <pc:sldChg chg="modSp modTransition">
        <pc:chgData name="Kirsty Price (2305853)" userId="S::2305853@student.uwtsd.ac.uk::13842570-798e-42c1-a723-3f4ed567d7e5" providerId="AD" clId="Web-{01951A25-83AC-7865-1971-2AE39E3A0BCE}" dt="2025-01-13T20:21:04.483" v="616" actId="20577"/>
        <pc:sldMkLst>
          <pc:docMk/>
          <pc:sldMk cId="2391268049" sldId="266"/>
        </pc:sldMkLst>
        <pc:spChg chg="mod">
          <ac:chgData name="Kirsty Price (2305853)" userId="S::2305853@student.uwtsd.ac.uk::13842570-798e-42c1-a723-3f4ed567d7e5" providerId="AD" clId="Web-{01951A25-83AC-7865-1971-2AE39E3A0BCE}" dt="2025-01-13T19:51:43.364" v="510" actId="20577"/>
          <ac:spMkLst>
            <pc:docMk/>
            <pc:sldMk cId="2391268049" sldId="266"/>
            <ac:spMk id="2" creationId="{939A53BA-6948-BD78-0BD6-1301E1BF0164}"/>
          </ac:spMkLst>
        </pc:spChg>
        <pc:spChg chg="mod">
          <ac:chgData name="Kirsty Price (2305853)" userId="S::2305853@student.uwtsd.ac.uk::13842570-798e-42c1-a723-3f4ed567d7e5" providerId="AD" clId="Web-{01951A25-83AC-7865-1971-2AE39E3A0BCE}" dt="2025-01-13T20:21:04.483" v="616" actId="20577"/>
          <ac:spMkLst>
            <pc:docMk/>
            <pc:sldMk cId="2391268049" sldId="266"/>
            <ac:spMk id="3" creationId="{1B9DA49F-AA04-4989-2CCD-B0C39F115772}"/>
          </ac:spMkLst>
        </pc:spChg>
      </pc:sldChg>
      <pc:sldChg chg="del">
        <pc:chgData name="Kirsty Price (2305853)" userId="S::2305853@student.uwtsd.ac.uk::13842570-798e-42c1-a723-3f4ed567d7e5" providerId="AD" clId="Web-{01951A25-83AC-7865-1971-2AE39E3A0BCE}" dt="2025-01-13T17:23:38.520" v="8"/>
        <pc:sldMkLst>
          <pc:docMk/>
          <pc:sldMk cId="4158300025" sldId="267"/>
        </pc:sldMkLst>
      </pc:sldChg>
      <pc:sldChg chg="modSp modTransition">
        <pc:chgData name="Kirsty Price (2305853)" userId="S::2305853@student.uwtsd.ac.uk::13842570-798e-42c1-a723-3f4ed567d7e5" providerId="AD" clId="Web-{01951A25-83AC-7865-1971-2AE39E3A0BCE}" dt="2025-01-13T19:48:06.921" v="481" actId="20577"/>
        <pc:sldMkLst>
          <pc:docMk/>
          <pc:sldMk cId="3324674755" sldId="268"/>
        </pc:sldMkLst>
        <pc:spChg chg="mod">
          <ac:chgData name="Kirsty Price (2305853)" userId="S::2305853@student.uwtsd.ac.uk::13842570-798e-42c1-a723-3f4ed567d7e5" providerId="AD" clId="Web-{01951A25-83AC-7865-1971-2AE39E3A0BCE}" dt="2025-01-13T19:48:06.921" v="481" actId="20577"/>
          <ac:spMkLst>
            <pc:docMk/>
            <pc:sldMk cId="3324674755" sldId="268"/>
            <ac:spMk id="3" creationId="{7EE5749F-7E2F-4940-D1E7-741975AE2D62}"/>
          </ac:spMkLst>
        </pc:spChg>
      </pc:sldChg>
      <pc:sldChg chg="modSp modTransition">
        <pc:chgData name="Kirsty Price (2305853)" userId="S::2305853@student.uwtsd.ac.uk::13842570-798e-42c1-a723-3f4ed567d7e5" providerId="AD" clId="Web-{01951A25-83AC-7865-1971-2AE39E3A0BCE}" dt="2025-01-13T19:52:31.834" v="513" actId="20577"/>
        <pc:sldMkLst>
          <pc:docMk/>
          <pc:sldMk cId="1714497324" sldId="269"/>
        </pc:sldMkLst>
        <pc:spChg chg="mod">
          <ac:chgData name="Kirsty Price (2305853)" userId="S::2305853@student.uwtsd.ac.uk::13842570-798e-42c1-a723-3f4ed567d7e5" providerId="AD" clId="Web-{01951A25-83AC-7865-1971-2AE39E3A0BCE}" dt="2025-01-13T19:52:31.834" v="513" actId="20577"/>
          <ac:spMkLst>
            <pc:docMk/>
            <pc:sldMk cId="1714497324" sldId="269"/>
            <ac:spMk id="3" creationId="{E1D9F170-B511-0F39-EED7-D7FB0225DB1A}"/>
          </ac:spMkLst>
        </pc:spChg>
      </pc:sldChg>
      <pc:sldChg chg="addSp delSp modSp new mod ord setBg">
        <pc:chgData name="Kirsty Price (2305853)" userId="S::2305853@student.uwtsd.ac.uk::13842570-798e-42c1-a723-3f4ed567d7e5" providerId="AD" clId="Web-{01951A25-83AC-7865-1971-2AE39E3A0BCE}" dt="2025-01-13T20:15:52.366" v="576"/>
        <pc:sldMkLst>
          <pc:docMk/>
          <pc:sldMk cId="2299515508" sldId="270"/>
        </pc:sldMkLst>
        <pc:spChg chg="mod ord">
          <ac:chgData name="Kirsty Price (2305853)" userId="S::2305853@student.uwtsd.ac.uk::13842570-798e-42c1-a723-3f4ed567d7e5" providerId="AD" clId="Web-{01951A25-83AC-7865-1971-2AE39E3A0BCE}" dt="2025-01-13T20:15:52.366" v="576"/>
          <ac:spMkLst>
            <pc:docMk/>
            <pc:sldMk cId="2299515508" sldId="270"/>
            <ac:spMk id="2" creationId="{2CC9E565-43FE-A0FD-F765-CE9C6A197CF4}"/>
          </ac:spMkLst>
        </pc:spChg>
        <pc:spChg chg="del mod">
          <ac:chgData name="Kirsty Price (2305853)" userId="S::2305853@student.uwtsd.ac.uk::13842570-798e-42c1-a723-3f4ed567d7e5" providerId="AD" clId="Web-{01951A25-83AC-7865-1971-2AE39E3A0BCE}" dt="2025-01-13T20:15:52.366" v="576"/>
          <ac:spMkLst>
            <pc:docMk/>
            <pc:sldMk cId="2299515508" sldId="270"/>
            <ac:spMk id="3" creationId="{2C32DD43-39B4-22FA-67D3-3EDCF1298D45}"/>
          </ac:spMkLst>
        </pc:spChg>
        <pc:spChg chg="add del">
          <ac:chgData name="Kirsty Price (2305853)" userId="S::2305853@student.uwtsd.ac.uk::13842570-798e-42c1-a723-3f4ed567d7e5" providerId="AD" clId="Web-{01951A25-83AC-7865-1971-2AE39E3A0BCE}" dt="2025-01-13T20:01:00.300" v="517"/>
          <ac:spMkLst>
            <pc:docMk/>
            <pc:sldMk cId="2299515508" sldId="270"/>
            <ac:spMk id="8" creationId="{603AE127-802C-459A-A612-DB85B67F0DC0}"/>
          </ac:spMkLst>
        </pc:spChg>
        <pc:spChg chg="add del">
          <ac:chgData name="Kirsty Price (2305853)" userId="S::2305853@student.uwtsd.ac.uk::13842570-798e-42c1-a723-3f4ed567d7e5" providerId="AD" clId="Web-{01951A25-83AC-7865-1971-2AE39E3A0BCE}" dt="2025-01-13T20:01:00.300" v="517"/>
          <ac:spMkLst>
            <pc:docMk/>
            <pc:sldMk cId="2299515508" sldId="270"/>
            <ac:spMk id="10" creationId="{9323D83D-50D6-4040-A58B-FCEA340F886A}"/>
          </ac:spMkLst>
        </pc:spChg>
        <pc:spChg chg="add del">
          <ac:chgData name="Kirsty Price (2305853)" userId="S::2305853@student.uwtsd.ac.uk::13842570-798e-42c1-a723-3f4ed567d7e5" providerId="AD" clId="Web-{01951A25-83AC-7865-1971-2AE39E3A0BCE}" dt="2025-01-13T20:02:28.006" v="520"/>
          <ac:spMkLst>
            <pc:docMk/>
            <pc:sldMk cId="2299515508" sldId="270"/>
            <ac:spMk id="13" creationId="{3F088236-D655-4F88-B238-E16762358025}"/>
          </ac:spMkLst>
        </pc:spChg>
        <pc:spChg chg="add del">
          <ac:chgData name="Kirsty Price (2305853)" userId="S::2305853@student.uwtsd.ac.uk::13842570-798e-42c1-a723-3f4ed567d7e5" providerId="AD" clId="Web-{01951A25-83AC-7865-1971-2AE39E3A0BCE}" dt="2025-01-13T20:01:00.300" v="517"/>
          <ac:spMkLst>
            <pc:docMk/>
            <pc:sldMk cId="2299515508" sldId="270"/>
            <ac:spMk id="14" creationId="{F10FD715-4DCE-4779-B634-EC78315EA213}"/>
          </ac:spMkLst>
        </pc:spChg>
        <pc:spChg chg="add">
          <ac:chgData name="Kirsty Price (2305853)" userId="S::2305853@student.uwtsd.ac.uk::13842570-798e-42c1-a723-3f4ed567d7e5" providerId="AD" clId="Web-{01951A25-83AC-7865-1971-2AE39E3A0BCE}" dt="2025-01-13T20:01:00.332" v="518"/>
          <ac:spMkLst>
            <pc:docMk/>
            <pc:sldMk cId="2299515508" sldId="270"/>
            <ac:spMk id="15" creationId="{3DAC0C92-199E-475C-9390-119A9B027276}"/>
          </ac:spMkLst>
        </pc:spChg>
        <pc:spChg chg="add del">
          <ac:chgData name="Kirsty Price (2305853)" userId="S::2305853@student.uwtsd.ac.uk::13842570-798e-42c1-a723-3f4ed567d7e5" providerId="AD" clId="Web-{01951A25-83AC-7865-1971-2AE39E3A0BCE}" dt="2025-01-13T20:02:28.006" v="520"/>
          <ac:spMkLst>
            <pc:docMk/>
            <pc:sldMk cId="2299515508" sldId="270"/>
            <ac:spMk id="17" creationId="{C4CFB339-0ED8-4FE2-9EF1-6D1375B8499B}"/>
          </ac:spMkLst>
        </pc:spChg>
        <pc:spChg chg="add">
          <ac:chgData name="Kirsty Price (2305853)" userId="S::2305853@student.uwtsd.ac.uk::13842570-798e-42c1-a723-3f4ed567d7e5" providerId="AD" clId="Web-{01951A25-83AC-7865-1971-2AE39E3A0BCE}" dt="2025-01-13T20:01:00.332" v="518"/>
          <ac:spMkLst>
            <pc:docMk/>
            <pc:sldMk cId="2299515508" sldId="270"/>
            <ac:spMk id="19" creationId="{31896C80-2069-4431-9C19-83B913734490}"/>
          </ac:spMkLst>
        </pc:spChg>
        <pc:spChg chg="add del">
          <ac:chgData name="Kirsty Price (2305853)" userId="S::2305853@student.uwtsd.ac.uk::13842570-798e-42c1-a723-3f4ed567d7e5" providerId="AD" clId="Web-{01951A25-83AC-7865-1971-2AE39E3A0BCE}" dt="2025-01-13T20:02:28.006" v="520"/>
          <ac:spMkLst>
            <pc:docMk/>
            <pc:sldMk cId="2299515508" sldId="270"/>
            <ac:spMk id="21" creationId="{BF120A21-0841-4823-B0C4-28AEBCEF9B78}"/>
          </ac:spMkLst>
        </pc:spChg>
        <pc:spChg chg="add del">
          <ac:chgData name="Kirsty Price (2305853)" userId="S::2305853@student.uwtsd.ac.uk::13842570-798e-42c1-a723-3f4ed567d7e5" providerId="AD" clId="Web-{01951A25-83AC-7865-1971-2AE39E3A0BCE}" dt="2025-01-13T20:02:28.006" v="520"/>
          <ac:spMkLst>
            <pc:docMk/>
            <pc:sldMk cId="2299515508" sldId="270"/>
            <ac:spMk id="23" creationId="{DBB05BAE-BBD3-4289-899F-A6851503C6B0}"/>
          </ac:spMkLst>
        </pc:spChg>
        <pc:spChg chg="add del">
          <ac:chgData name="Kirsty Price (2305853)" userId="S::2305853@student.uwtsd.ac.uk::13842570-798e-42c1-a723-3f4ed567d7e5" providerId="AD" clId="Web-{01951A25-83AC-7865-1971-2AE39E3A0BCE}" dt="2025-01-13T20:02:28.006" v="520"/>
          <ac:spMkLst>
            <pc:docMk/>
            <pc:sldMk cId="2299515508" sldId="270"/>
            <ac:spMk id="25" creationId="{9874D11C-36F5-4BBE-A490-019A54E953B0}"/>
          </ac:spMkLst>
        </pc:spChg>
        <pc:spChg chg="add del">
          <ac:chgData name="Kirsty Price (2305853)" userId="S::2305853@student.uwtsd.ac.uk::13842570-798e-42c1-a723-3f4ed567d7e5" providerId="AD" clId="Web-{01951A25-83AC-7865-1971-2AE39E3A0BCE}" dt="2025-01-13T20:15:52.366" v="576"/>
          <ac:spMkLst>
            <pc:docMk/>
            <pc:sldMk cId="2299515508" sldId="270"/>
            <ac:spMk id="30" creationId="{C52ED567-06B3-4107-9773-BBB6BD78673C}"/>
          </ac:spMkLst>
        </pc:spChg>
        <pc:spChg chg="add">
          <ac:chgData name="Kirsty Price (2305853)" userId="S::2305853@student.uwtsd.ac.uk::13842570-798e-42c1-a723-3f4ed567d7e5" providerId="AD" clId="Web-{01951A25-83AC-7865-1971-2AE39E3A0BCE}" dt="2025-01-13T20:02:28.006" v="520"/>
          <ac:spMkLst>
            <pc:docMk/>
            <pc:sldMk cId="2299515508" sldId="270"/>
            <ac:spMk id="32" creationId="{AF551D8B-3775-4477-88B7-7B7C350D34E4}"/>
          </ac:spMkLst>
        </pc:spChg>
        <pc:spChg chg="del">
          <ac:chgData name="Kirsty Price (2305853)" userId="S::2305853@student.uwtsd.ac.uk::13842570-798e-42c1-a723-3f4ed567d7e5" providerId="AD" clId="Web-{01951A25-83AC-7865-1971-2AE39E3A0BCE}" dt="2025-01-13T20:15:52.366" v="576"/>
          <ac:spMkLst>
            <pc:docMk/>
            <pc:sldMk cId="2299515508" sldId="270"/>
            <ac:spMk id="38" creationId="{BB934D2B-85E2-4375-94EE-B66C16BF7999}"/>
          </ac:spMkLst>
        </pc:spChg>
        <pc:spChg chg="del">
          <ac:chgData name="Kirsty Price (2305853)" userId="S::2305853@student.uwtsd.ac.uk::13842570-798e-42c1-a723-3f4ed567d7e5" providerId="AD" clId="Web-{01951A25-83AC-7865-1971-2AE39E3A0BCE}" dt="2025-01-13T20:15:52.366" v="576"/>
          <ac:spMkLst>
            <pc:docMk/>
            <pc:sldMk cId="2299515508" sldId="270"/>
            <ac:spMk id="40" creationId="{9B445E02-D785-4565-B842-9567BBC09508}"/>
          </ac:spMkLst>
        </pc:spChg>
        <pc:spChg chg="del">
          <ac:chgData name="Kirsty Price (2305853)" userId="S::2305853@student.uwtsd.ac.uk::13842570-798e-42c1-a723-3f4ed567d7e5" providerId="AD" clId="Web-{01951A25-83AC-7865-1971-2AE39E3A0BCE}" dt="2025-01-13T20:15:52.366" v="576"/>
          <ac:spMkLst>
            <pc:docMk/>
            <pc:sldMk cId="2299515508" sldId="270"/>
            <ac:spMk id="42" creationId="{2C153736-D102-4F57-9DE7-615AFC02B0AC}"/>
          </ac:spMkLst>
        </pc:spChg>
        <pc:spChg chg="del">
          <ac:chgData name="Kirsty Price (2305853)" userId="S::2305853@student.uwtsd.ac.uk::13842570-798e-42c1-a723-3f4ed567d7e5" providerId="AD" clId="Web-{01951A25-83AC-7865-1971-2AE39E3A0BCE}" dt="2025-01-13T20:15:52.366" v="576"/>
          <ac:spMkLst>
            <pc:docMk/>
            <pc:sldMk cId="2299515508" sldId="270"/>
            <ac:spMk id="44" creationId="{BA407A52-66F4-4CDE-A726-FF79F3EC342D}"/>
          </ac:spMkLst>
        </pc:spChg>
        <pc:spChg chg="add del">
          <ac:chgData name="Kirsty Price (2305853)" userId="S::2305853@student.uwtsd.ac.uk::13842570-798e-42c1-a723-3f4ed567d7e5" providerId="AD" clId="Web-{01951A25-83AC-7865-1971-2AE39E3A0BCE}" dt="2025-01-13T20:15:52.366" v="576"/>
          <ac:spMkLst>
            <pc:docMk/>
            <pc:sldMk cId="2299515508" sldId="270"/>
            <ac:spMk id="46" creationId="{D28FFB34-4FC3-46F5-B900-D3B774FD0BE6}"/>
          </ac:spMkLst>
        </pc:spChg>
        <pc:spChg chg="del">
          <ac:chgData name="Kirsty Price (2305853)" userId="S::2305853@student.uwtsd.ac.uk::13842570-798e-42c1-a723-3f4ed567d7e5" providerId="AD" clId="Web-{01951A25-83AC-7865-1971-2AE39E3A0BCE}" dt="2025-01-13T20:15:52.366" v="576"/>
          <ac:spMkLst>
            <pc:docMk/>
            <pc:sldMk cId="2299515508" sldId="270"/>
            <ac:spMk id="48" creationId="{205F7B13-ACB5-46BE-8070-0431266B183B}"/>
          </ac:spMkLst>
        </pc:spChg>
        <pc:spChg chg="add">
          <ac:chgData name="Kirsty Price (2305853)" userId="S::2305853@student.uwtsd.ac.uk::13842570-798e-42c1-a723-3f4ed567d7e5" providerId="AD" clId="Web-{01951A25-83AC-7865-1971-2AE39E3A0BCE}" dt="2025-01-13T20:15:52.366" v="576"/>
          <ac:spMkLst>
            <pc:docMk/>
            <pc:sldMk cId="2299515508" sldId="270"/>
            <ac:spMk id="56" creationId="{9F4444CE-BC8D-4D61-B303-4C05614E62AB}"/>
          </ac:spMkLst>
        </pc:spChg>
        <pc:picChg chg="add del">
          <ac:chgData name="Kirsty Price (2305853)" userId="S::2305853@student.uwtsd.ac.uk::13842570-798e-42c1-a723-3f4ed567d7e5" providerId="AD" clId="Web-{01951A25-83AC-7865-1971-2AE39E3A0BCE}" dt="2025-01-13T20:02:14.302" v="519"/>
          <ac:picMkLst>
            <pc:docMk/>
            <pc:sldMk cId="2299515508" sldId="270"/>
            <ac:picMk id="5" creationId="{0285CBBD-883E-820A-362F-586F45953595}"/>
          </ac:picMkLst>
        </pc:picChg>
        <pc:cxnChg chg="add del">
          <ac:chgData name="Kirsty Price (2305853)" userId="S::2305853@student.uwtsd.ac.uk::13842570-798e-42c1-a723-3f4ed567d7e5" providerId="AD" clId="Web-{01951A25-83AC-7865-1971-2AE39E3A0BCE}" dt="2025-01-13T20:01:00.300" v="517"/>
          <ac:cxnSpMkLst>
            <pc:docMk/>
            <pc:sldMk cId="2299515508" sldId="270"/>
            <ac:cxnSpMk id="12" creationId="{1A1FE6BB-DFB2-4080-9B5E-076EF5DDE67B}"/>
          </ac:cxnSpMkLst>
        </pc:cxnChg>
      </pc:sldChg>
      <pc:sldChg chg="delSp modSp new modTransition">
        <pc:chgData name="Kirsty Price (2305853)" userId="S::2305853@student.uwtsd.ac.uk::13842570-798e-42c1-a723-3f4ed567d7e5" providerId="AD" clId="Web-{01951A25-83AC-7865-1971-2AE39E3A0BCE}" dt="2025-01-13T19:52:59.179" v="515"/>
        <pc:sldMkLst>
          <pc:docMk/>
          <pc:sldMk cId="1649919641" sldId="271"/>
        </pc:sldMkLst>
        <pc:spChg chg="del">
          <ac:chgData name="Kirsty Price (2305853)" userId="S::2305853@student.uwtsd.ac.uk::13842570-798e-42c1-a723-3f4ed567d7e5" providerId="AD" clId="Web-{01951A25-83AC-7865-1971-2AE39E3A0BCE}" dt="2025-01-13T19:44:07.180" v="442"/>
          <ac:spMkLst>
            <pc:docMk/>
            <pc:sldMk cId="1649919641" sldId="271"/>
            <ac:spMk id="2" creationId="{E7BF6E28-AA27-D941-CD03-21997ABCFFED}"/>
          </ac:spMkLst>
        </pc:spChg>
        <pc:spChg chg="mod">
          <ac:chgData name="Kirsty Price (2305853)" userId="S::2305853@student.uwtsd.ac.uk::13842570-798e-42c1-a723-3f4ed567d7e5" providerId="AD" clId="Web-{01951A25-83AC-7865-1971-2AE39E3A0BCE}" dt="2025-01-13T19:52:43.162" v="514" actId="20577"/>
          <ac:spMkLst>
            <pc:docMk/>
            <pc:sldMk cId="1649919641" sldId="271"/>
            <ac:spMk id="3" creationId="{1B9A642C-41A3-DAAA-0661-4AA8CE0237AB}"/>
          </ac:spMkLst>
        </pc:spChg>
      </pc:sldChg>
    </pc:docChg>
  </pc:docChgLst>
  <pc:docChgLst>
    <pc:chgData name="Kirsty Price (2305853)" userId="S::2305853@student.uwtsd.ac.uk::13842570-798e-42c1-a723-3f4ed567d7e5" providerId="AD" clId="Web-{1C084D68-17C1-29B2-B8C5-E1BAD0036F18}"/>
    <pc:docChg chg="addSld modSld sldOrd">
      <pc:chgData name="Kirsty Price (2305853)" userId="S::2305853@student.uwtsd.ac.uk::13842570-798e-42c1-a723-3f4ed567d7e5" providerId="AD" clId="Web-{1C084D68-17C1-29B2-B8C5-E1BAD0036F18}" dt="2024-12-06T13:59:40.609" v="250" actId="20577"/>
      <pc:docMkLst>
        <pc:docMk/>
      </pc:docMkLst>
      <pc:sldChg chg="modSp">
        <pc:chgData name="Kirsty Price (2305853)" userId="S::2305853@student.uwtsd.ac.uk::13842570-798e-42c1-a723-3f4ed567d7e5" providerId="AD" clId="Web-{1C084D68-17C1-29B2-B8C5-E1BAD0036F18}" dt="2024-12-06T13:46:28.221" v="38" actId="20577"/>
        <pc:sldMkLst>
          <pc:docMk/>
          <pc:sldMk cId="109857222" sldId="256"/>
        </pc:sldMkLst>
        <pc:spChg chg="mod">
          <ac:chgData name="Kirsty Price (2305853)" userId="S::2305853@student.uwtsd.ac.uk::13842570-798e-42c1-a723-3f4ed567d7e5" providerId="AD" clId="Web-{1C084D68-17C1-29B2-B8C5-E1BAD0036F18}" dt="2024-12-06T13:46:28.221" v="38" actId="20577"/>
          <ac:spMkLst>
            <pc:docMk/>
            <pc:sldMk cId="109857222" sldId="256"/>
            <ac:spMk id="2" creationId="{00000000-0000-0000-0000-000000000000}"/>
          </ac:spMkLst>
        </pc:spChg>
      </pc:sldChg>
      <pc:sldChg chg="modSp new ord">
        <pc:chgData name="Kirsty Price (2305853)" userId="S::2305853@student.uwtsd.ac.uk::13842570-798e-42c1-a723-3f4ed567d7e5" providerId="AD" clId="Web-{1C084D68-17C1-29B2-B8C5-E1BAD0036F18}" dt="2024-12-06T13:50:15.426" v="149"/>
        <pc:sldMkLst>
          <pc:docMk/>
          <pc:sldMk cId="1991188899" sldId="257"/>
        </pc:sldMkLst>
        <pc:spChg chg="mod">
          <ac:chgData name="Kirsty Price (2305853)" userId="S::2305853@student.uwtsd.ac.uk::13842570-798e-42c1-a723-3f4ed567d7e5" providerId="AD" clId="Web-{1C084D68-17C1-29B2-B8C5-E1BAD0036F18}" dt="2024-12-06T13:46:42.941" v="50" actId="20577"/>
          <ac:spMkLst>
            <pc:docMk/>
            <pc:sldMk cId="1991188899" sldId="257"/>
            <ac:spMk id="2" creationId="{FDF4ACFB-F1A8-BE54-D2C1-7AE31FC7CB7C}"/>
          </ac:spMkLst>
        </pc:spChg>
      </pc:sldChg>
      <pc:sldChg chg="modSp new">
        <pc:chgData name="Kirsty Price (2305853)" userId="S::2305853@student.uwtsd.ac.uk::13842570-798e-42c1-a723-3f4ed567d7e5" providerId="AD" clId="Web-{1C084D68-17C1-29B2-B8C5-E1BAD0036F18}" dt="2024-12-06T13:47:10.178" v="63" actId="20577"/>
        <pc:sldMkLst>
          <pc:docMk/>
          <pc:sldMk cId="2959509864" sldId="258"/>
        </pc:sldMkLst>
        <pc:spChg chg="mod">
          <ac:chgData name="Kirsty Price (2305853)" userId="S::2305853@student.uwtsd.ac.uk::13842570-798e-42c1-a723-3f4ed567d7e5" providerId="AD" clId="Web-{1C084D68-17C1-29B2-B8C5-E1BAD0036F18}" dt="2024-12-06T13:47:10.178" v="63" actId="20577"/>
          <ac:spMkLst>
            <pc:docMk/>
            <pc:sldMk cId="2959509864" sldId="258"/>
            <ac:spMk id="2" creationId="{FC7E285C-DC35-BFBF-1357-2E1D35F6741B}"/>
          </ac:spMkLst>
        </pc:spChg>
      </pc:sldChg>
      <pc:sldChg chg="modSp new">
        <pc:chgData name="Kirsty Price (2305853)" userId="S::2305853@student.uwtsd.ac.uk::13842570-798e-42c1-a723-3f4ed567d7e5" providerId="AD" clId="Web-{1C084D68-17C1-29B2-B8C5-E1BAD0036F18}" dt="2024-12-06T13:48:44.716" v="103" actId="20577"/>
        <pc:sldMkLst>
          <pc:docMk/>
          <pc:sldMk cId="3078195152" sldId="259"/>
        </pc:sldMkLst>
        <pc:spChg chg="mod">
          <ac:chgData name="Kirsty Price (2305853)" userId="S::2305853@student.uwtsd.ac.uk::13842570-798e-42c1-a723-3f4ed567d7e5" providerId="AD" clId="Web-{1C084D68-17C1-29B2-B8C5-E1BAD0036F18}" dt="2024-12-06T13:48:44.716" v="103" actId="20577"/>
          <ac:spMkLst>
            <pc:docMk/>
            <pc:sldMk cId="3078195152" sldId="259"/>
            <ac:spMk id="2" creationId="{CD3591AB-F68A-928D-38C1-71E1614C595E}"/>
          </ac:spMkLst>
        </pc:spChg>
      </pc:sldChg>
      <pc:sldChg chg="modSp new">
        <pc:chgData name="Kirsty Price (2305853)" userId="S::2305853@student.uwtsd.ac.uk::13842570-798e-42c1-a723-3f4ed567d7e5" providerId="AD" clId="Web-{1C084D68-17C1-29B2-B8C5-E1BAD0036F18}" dt="2024-12-06T13:49:11.031" v="122" actId="20577"/>
        <pc:sldMkLst>
          <pc:docMk/>
          <pc:sldMk cId="930677209" sldId="260"/>
        </pc:sldMkLst>
        <pc:spChg chg="mod">
          <ac:chgData name="Kirsty Price (2305853)" userId="S::2305853@student.uwtsd.ac.uk::13842570-798e-42c1-a723-3f4ed567d7e5" providerId="AD" clId="Web-{1C084D68-17C1-29B2-B8C5-E1BAD0036F18}" dt="2024-12-06T13:49:11.031" v="122" actId="20577"/>
          <ac:spMkLst>
            <pc:docMk/>
            <pc:sldMk cId="930677209" sldId="260"/>
            <ac:spMk id="2" creationId="{931F633D-3D86-1BBB-F74B-2E633C8A3E6E}"/>
          </ac:spMkLst>
        </pc:spChg>
      </pc:sldChg>
      <pc:sldChg chg="modSp new">
        <pc:chgData name="Kirsty Price (2305853)" userId="S::2305853@student.uwtsd.ac.uk::13842570-798e-42c1-a723-3f4ed567d7e5" providerId="AD" clId="Web-{1C084D68-17C1-29B2-B8C5-E1BAD0036F18}" dt="2024-12-06T13:49:49.612" v="147" actId="20577"/>
        <pc:sldMkLst>
          <pc:docMk/>
          <pc:sldMk cId="818952079" sldId="261"/>
        </pc:sldMkLst>
        <pc:spChg chg="mod">
          <ac:chgData name="Kirsty Price (2305853)" userId="S::2305853@student.uwtsd.ac.uk::13842570-798e-42c1-a723-3f4ed567d7e5" providerId="AD" clId="Web-{1C084D68-17C1-29B2-B8C5-E1BAD0036F18}" dt="2024-12-06T13:49:49.612" v="147" actId="20577"/>
          <ac:spMkLst>
            <pc:docMk/>
            <pc:sldMk cId="818952079" sldId="261"/>
            <ac:spMk id="2" creationId="{E6D11FEB-B99D-587F-36ED-BA5F46F3B94E}"/>
          </ac:spMkLst>
        </pc:spChg>
      </pc:sldChg>
      <pc:sldChg chg="modSp new">
        <pc:chgData name="Kirsty Price (2305853)" userId="S::2305853@student.uwtsd.ac.uk::13842570-798e-42c1-a723-3f4ed567d7e5" providerId="AD" clId="Web-{1C084D68-17C1-29B2-B8C5-E1BAD0036F18}" dt="2024-12-06T13:50:43.647" v="160" actId="20577"/>
        <pc:sldMkLst>
          <pc:docMk/>
          <pc:sldMk cId="4119516189" sldId="262"/>
        </pc:sldMkLst>
        <pc:spChg chg="mod">
          <ac:chgData name="Kirsty Price (2305853)" userId="S::2305853@student.uwtsd.ac.uk::13842570-798e-42c1-a723-3f4ed567d7e5" providerId="AD" clId="Web-{1C084D68-17C1-29B2-B8C5-E1BAD0036F18}" dt="2024-12-06T13:50:43.647" v="160" actId="20577"/>
          <ac:spMkLst>
            <pc:docMk/>
            <pc:sldMk cId="4119516189" sldId="262"/>
            <ac:spMk id="2" creationId="{7B9D7D63-8236-107D-95B1-D0190623FAE6}"/>
          </ac:spMkLst>
        </pc:spChg>
      </pc:sldChg>
      <pc:sldChg chg="modSp new">
        <pc:chgData name="Kirsty Price (2305853)" userId="S::2305853@student.uwtsd.ac.uk::13842570-798e-42c1-a723-3f4ed567d7e5" providerId="AD" clId="Web-{1C084D68-17C1-29B2-B8C5-E1BAD0036F18}" dt="2024-12-06T13:55:08.495" v="217" actId="20577"/>
        <pc:sldMkLst>
          <pc:docMk/>
          <pc:sldMk cId="119216338" sldId="263"/>
        </pc:sldMkLst>
        <pc:spChg chg="mod">
          <ac:chgData name="Kirsty Price (2305853)" userId="S::2305853@student.uwtsd.ac.uk::13842570-798e-42c1-a723-3f4ed567d7e5" providerId="AD" clId="Web-{1C084D68-17C1-29B2-B8C5-E1BAD0036F18}" dt="2024-12-06T13:55:08.495" v="217" actId="20577"/>
          <ac:spMkLst>
            <pc:docMk/>
            <pc:sldMk cId="119216338" sldId="263"/>
            <ac:spMk id="2" creationId="{1788348F-288E-55E5-D269-C695B1715A12}"/>
          </ac:spMkLst>
        </pc:spChg>
      </pc:sldChg>
      <pc:sldChg chg="modSp new">
        <pc:chgData name="Kirsty Price (2305853)" userId="S::2305853@student.uwtsd.ac.uk::13842570-798e-42c1-a723-3f4ed567d7e5" providerId="AD" clId="Web-{1C084D68-17C1-29B2-B8C5-E1BAD0036F18}" dt="2024-12-06T13:52:13.091" v="182" actId="20577"/>
        <pc:sldMkLst>
          <pc:docMk/>
          <pc:sldMk cId="2526730251" sldId="264"/>
        </pc:sldMkLst>
        <pc:spChg chg="mod">
          <ac:chgData name="Kirsty Price (2305853)" userId="S::2305853@student.uwtsd.ac.uk::13842570-798e-42c1-a723-3f4ed567d7e5" providerId="AD" clId="Web-{1C084D68-17C1-29B2-B8C5-E1BAD0036F18}" dt="2024-12-06T13:52:13.091" v="182" actId="20577"/>
          <ac:spMkLst>
            <pc:docMk/>
            <pc:sldMk cId="2526730251" sldId="264"/>
            <ac:spMk id="2" creationId="{33D88897-9104-9DF8-ADDB-12232FDC81A8}"/>
          </ac:spMkLst>
        </pc:spChg>
      </pc:sldChg>
      <pc:sldChg chg="modSp new">
        <pc:chgData name="Kirsty Price (2305853)" userId="S::2305853@student.uwtsd.ac.uk::13842570-798e-42c1-a723-3f4ed567d7e5" providerId="AD" clId="Web-{1C084D68-17C1-29B2-B8C5-E1BAD0036F18}" dt="2024-12-06T13:55:37.138" v="236" actId="20577"/>
        <pc:sldMkLst>
          <pc:docMk/>
          <pc:sldMk cId="1779543013" sldId="265"/>
        </pc:sldMkLst>
        <pc:spChg chg="mod">
          <ac:chgData name="Kirsty Price (2305853)" userId="S::2305853@student.uwtsd.ac.uk::13842570-798e-42c1-a723-3f4ed567d7e5" providerId="AD" clId="Web-{1C084D68-17C1-29B2-B8C5-E1BAD0036F18}" dt="2024-12-06T13:55:37.138" v="236" actId="20577"/>
          <ac:spMkLst>
            <pc:docMk/>
            <pc:sldMk cId="1779543013" sldId="265"/>
            <ac:spMk id="2" creationId="{06A82ADD-202C-4084-66E4-9C8FCDEB1C93}"/>
          </ac:spMkLst>
        </pc:spChg>
      </pc:sldChg>
      <pc:sldChg chg="modSp new">
        <pc:chgData name="Kirsty Price (2305853)" userId="S::2305853@student.uwtsd.ac.uk::13842570-798e-42c1-a723-3f4ed567d7e5" providerId="AD" clId="Web-{1C084D68-17C1-29B2-B8C5-E1BAD0036F18}" dt="2024-12-06T13:55:48.060" v="241" actId="20577"/>
        <pc:sldMkLst>
          <pc:docMk/>
          <pc:sldMk cId="2391268049" sldId="266"/>
        </pc:sldMkLst>
        <pc:spChg chg="mod">
          <ac:chgData name="Kirsty Price (2305853)" userId="S::2305853@student.uwtsd.ac.uk::13842570-798e-42c1-a723-3f4ed567d7e5" providerId="AD" clId="Web-{1C084D68-17C1-29B2-B8C5-E1BAD0036F18}" dt="2024-12-06T13:55:48.060" v="241" actId="20577"/>
          <ac:spMkLst>
            <pc:docMk/>
            <pc:sldMk cId="2391268049" sldId="266"/>
            <ac:spMk id="2" creationId="{939A53BA-6948-BD78-0BD6-1301E1BF0164}"/>
          </ac:spMkLst>
        </pc:spChg>
      </pc:sldChg>
      <pc:sldChg chg="modSp new">
        <pc:chgData name="Kirsty Price (2305853)" userId="S::2305853@student.uwtsd.ac.uk::13842570-798e-42c1-a723-3f4ed567d7e5" providerId="AD" clId="Web-{1C084D68-17C1-29B2-B8C5-E1BAD0036F18}" dt="2024-12-06T13:59:40.609" v="250" actId="20577"/>
        <pc:sldMkLst>
          <pc:docMk/>
          <pc:sldMk cId="4158300025" sldId="267"/>
        </pc:sldMkLst>
        <pc:spChg chg="mod">
          <ac:chgData name="Kirsty Price (2305853)" userId="S::2305853@student.uwtsd.ac.uk::13842570-798e-42c1-a723-3f4ed567d7e5" providerId="AD" clId="Web-{1C084D68-17C1-29B2-B8C5-E1BAD0036F18}" dt="2024-12-06T13:59:40.609" v="250" actId="20577"/>
          <ac:spMkLst>
            <pc:docMk/>
            <pc:sldMk cId="4158300025" sldId="267"/>
            <ac:spMk id="2" creationId="{9582D53A-A146-631F-375B-FE863F81F5C3}"/>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D1535B-53B4-4EAE-91FB-F96834AFFC99}"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43FBF5A6-2E2B-4397-A82C-8C3562B5A029}">
      <dgm:prSet/>
      <dgm:spPr/>
      <dgm:t>
        <a:bodyPr/>
        <a:lstStyle/>
        <a:p>
          <a:r>
            <a:rPr lang="en-US"/>
            <a:t>Definition of repeat victimisation</a:t>
          </a:r>
        </a:p>
      </dgm:t>
    </dgm:pt>
    <dgm:pt modelId="{D314A531-FBE3-408A-9D4B-034F4F251626}" type="parTrans" cxnId="{F2FA4A20-275C-49F2-8A0A-88129CFFE219}">
      <dgm:prSet/>
      <dgm:spPr/>
      <dgm:t>
        <a:bodyPr/>
        <a:lstStyle/>
        <a:p>
          <a:endParaRPr lang="en-US"/>
        </a:p>
      </dgm:t>
    </dgm:pt>
    <dgm:pt modelId="{0A2F49D5-842A-428C-B6FF-F2C59040DFE6}" type="sibTrans" cxnId="{F2FA4A20-275C-49F2-8A0A-88129CFFE219}">
      <dgm:prSet/>
      <dgm:spPr/>
      <dgm:t>
        <a:bodyPr/>
        <a:lstStyle/>
        <a:p>
          <a:endParaRPr lang="en-US"/>
        </a:p>
      </dgm:t>
    </dgm:pt>
    <dgm:pt modelId="{1FAF48E0-A4E6-4ABC-95CA-623A2C351F8F}">
      <dgm:prSet/>
      <dgm:spPr/>
      <dgm:t>
        <a:bodyPr/>
        <a:lstStyle/>
        <a:p>
          <a:r>
            <a:rPr lang="en-US"/>
            <a:t>Statistics of victimisation and repeat offending</a:t>
          </a:r>
        </a:p>
      </dgm:t>
    </dgm:pt>
    <dgm:pt modelId="{8C766464-AE78-4381-9837-522C1FC6A6F6}" type="parTrans" cxnId="{3FB7A647-45D0-4A59-919B-5CCD9044FC36}">
      <dgm:prSet/>
      <dgm:spPr/>
      <dgm:t>
        <a:bodyPr/>
        <a:lstStyle/>
        <a:p>
          <a:endParaRPr lang="en-US"/>
        </a:p>
      </dgm:t>
    </dgm:pt>
    <dgm:pt modelId="{7307F97E-88A7-48FF-904B-7C0728BFFB2A}" type="sibTrans" cxnId="{3FB7A647-45D0-4A59-919B-5CCD9044FC36}">
      <dgm:prSet/>
      <dgm:spPr/>
      <dgm:t>
        <a:bodyPr/>
        <a:lstStyle/>
        <a:p>
          <a:endParaRPr lang="en-US"/>
        </a:p>
      </dgm:t>
    </dgm:pt>
    <dgm:pt modelId="{5373F40E-EAD8-44C0-B253-B673928AAC5A}">
      <dgm:prSet/>
      <dgm:spPr/>
      <dgm:t>
        <a:bodyPr/>
        <a:lstStyle/>
        <a:p>
          <a:r>
            <a:rPr lang="en-US"/>
            <a:t>Challenges police face and how they can tackle victimisation and offending</a:t>
          </a:r>
        </a:p>
      </dgm:t>
    </dgm:pt>
    <dgm:pt modelId="{86625BDC-2EA3-4B9D-BA9F-2DDF5E992CA1}" type="parTrans" cxnId="{9ABBFEF7-6486-4AC5-B282-3AE3F68E6F74}">
      <dgm:prSet/>
      <dgm:spPr/>
      <dgm:t>
        <a:bodyPr/>
        <a:lstStyle/>
        <a:p>
          <a:endParaRPr lang="en-US"/>
        </a:p>
      </dgm:t>
    </dgm:pt>
    <dgm:pt modelId="{44A066A8-79C1-480B-A665-8AC2FEF5C80B}" type="sibTrans" cxnId="{9ABBFEF7-6486-4AC5-B282-3AE3F68E6F74}">
      <dgm:prSet/>
      <dgm:spPr/>
      <dgm:t>
        <a:bodyPr/>
        <a:lstStyle/>
        <a:p>
          <a:endParaRPr lang="en-US"/>
        </a:p>
      </dgm:t>
    </dgm:pt>
    <dgm:pt modelId="{D7F55A24-62B0-4CC4-AAB3-64C13016A50C}">
      <dgm:prSet/>
      <dgm:spPr/>
      <dgm:t>
        <a:bodyPr/>
        <a:lstStyle/>
        <a:p>
          <a:r>
            <a:rPr lang="en-US"/>
            <a:t>Examples of case studies </a:t>
          </a:r>
        </a:p>
      </dgm:t>
    </dgm:pt>
    <dgm:pt modelId="{9D078E63-FF4E-40F2-AE8C-2800A764DF21}" type="parTrans" cxnId="{4CB5C00E-7B49-4544-8E44-1A1CDEC4B2D3}">
      <dgm:prSet/>
      <dgm:spPr/>
      <dgm:t>
        <a:bodyPr/>
        <a:lstStyle/>
        <a:p>
          <a:endParaRPr lang="en-US"/>
        </a:p>
      </dgm:t>
    </dgm:pt>
    <dgm:pt modelId="{4607A9BC-0507-4141-9624-C11DF9DA2427}" type="sibTrans" cxnId="{4CB5C00E-7B49-4544-8E44-1A1CDEC4B2D3}">
      <dgm:prSet/>
      <dgm:spPr/>
      <dgm:t>
        <a:bodyPr/>
        <a:lstStyle/>
        <a:p>
          <a:endParaRPr lang="en-US"/>
        </a:p>
      </dgm:t>
    </dgm:pt>
    <dgm:pt modelId="{85C960B4-F9D1-4991-9277-4446E40DEF79}">
      <dgm:prSet/>
      <dgm:spPr/>
      <dgm:t>
        <a:bodyPr/>
        <a:lstStyle/>
        <a:p>
          <a:r>
            <a:rPr lang="en-US"/>
            <a:t>How can repeat victims be supported?</a:t>
          </a:r>
        </a:p>
      </dgm:t>
    </dgm:pt>
    <dgm:pt modelId="{ED27E7BD-A5AF-4CCD-BDB2-A4A02B356186}" type="parTrans" cxnId="{90A5FD49-0DA4-45A1-8EB0-453721E0E8A3}">
      <dgm:prSet/>
      <dgm:spPr/>
      <dgm:t>
        <a:bodyPr/>
        <a:lstStyle/>
        <a:p>
          <a:endParaRPr lang="en-US"/>
        </a:p>
      </dgm:t>
    </dgm:pt>
    <dgm:pt modelId="{BB7EFA52-5393-4F62-BEEB-3D493239453F}" type="sibTrans" cxnId="{90A5FD49-0DA4-45A1-8EB0-453721E0E8A3}">
      <dgm:prSet/>
      <dgm:spPr/>
      <dgm:t>
        <a:bodyPr/>
        <a:lstStyle/>
        <a:p>
          <a:endParaRPr lang="en-US"/>
        </a:p>
      </dgm:t>
    </dgm:pt>
    <dgm:pt modelId="{89834B43-A7AC-4281-BB51-7F00693CBA71}" type="pres">
      <dgm:prSet presAssocID="{81D1535B-53B4-4EAE-91FB-F96834AFFC99}" presName="diagram" presStyleCnt="0">
        <dgm:presLayoutVars>
          <dgm:dir/>
          <dgm:resizeHandles val="exact"/>
        </dgm:presLayoutVars>
      </dgm:prSet>
      <dgm:spPr/>
    </dgm:pt>
    <dgm:pt modelId="{05F35E62-0CC3-41F5-90FD-33A5D45E89A7}" type="pres">
      <dgm:prSet presAssocID="{43FBF5A6-2E2B-4397-A82C-8C3562B5A029}" presName="node" presStyleLbl="node1" presStyleIdx="0" presStyleCnt="5">
        <dgm:presLayoutVars>
          <dgm:bulletEnabled val="1"/>
        </dgm:presLayoutVars>
      </dgm:prSet>
      <dgm:spPr/>
    </dgm:pt>
    <dgm:pt modelId="{81AC36EB-3698-494F-BA4F-E1DC6299A55B}" type="pres">
      <dgm:prSet presAssocID="{0A2F49D5-842A-428C-B6FF-F2C59040DFE6}" presName="sibTrans" presStyleCnt="0"/>
      <dgm:spPr/>
    </dgm:pt>
    <dgm:pt modelId="{BB7CE87E-A033-4AA4-B954-60D1FB8D6B14}" type="pres">
      <dgm:prSet presAssocID="{1FAF48E0-A4E6-4ABC-95CA-623A2C351F8F}" presName="node" presStyleLbl="node1" presStyleIdx="1" presStyleCnt="5">
        <dgm:presLayoutVars>
          <dgm:bulletEnabled val="1"/>
        </dgm:presLayoutVars>
      </dgm:prSet>
      <dgm:spPr/>
    </dgm:pt>
    <dgm:pt modelId="{F9BA142E-8CD8-484A-A0EB-0EE08E9EB7D8}" type="pres">
      <dgm:prSet presAssocID="{7307F97E-88A7-48FF-904B-7C0728BFFB2A}" presName="sibTrans" presStyleCnt="0"/>
      <dgm:spPr/>
    </dgm:pt>
    <dgm:pt modelId="{9716C54C-E752-407B-B5F8-C47B1C428F13}" type="pres">
      <dgm:prSet presAssocID="{5373F40E-EAD8-44C0-B253-B673928AAC5A}" presName="node" presStyleLbl="node1" presStyleIdx="2" presStyleCnt="5">
        <dgm:presLayoutVars>
          <dgm:bulletEnabled val="1"/>
        </dgm:presLayoutVars>
      </dgm:prSet>
      <dgm:spPr/>
    </dgm:pt>
    <dgm:pt modelId="{67EF2CBE-6EC8-4040-93ED-E6DE9A95DFDF}" type="pres">
      <dgm:prSet presAssocID="{44A066A8-79C1-480B-A665-8AC2FEF5C80B}" presName="sibTrans" presStyleCnt="0"/>
      <dgm:spPr/>
    </dgm:pt>
    <dgm:pt modelId="{F6C84E67-3D44-4203-9FD8-3825A4865A61}" type="pres">
      <dgm:prSet presAssocID="{D7F55A24-62B0-4CC4-AAB3-64C13016A50C}" presName="node" presStyleLbl="node1" presStyleIdx="3" presStyleCnt="5">
        <dgm:presLayoutVars>
          <dgm:bulletEnabled val="1"/>
        </dgm:presLayoutVars>
      </dgm:prSet>
      <dgm:spPr/>
    </dgm:pt>
    <dgm:pt modelId="{86DA4B75-F449-4D4C-B6A6-BC9F8F8A6043}" type="pres">
      <dgm:prSet presAssocID="{4607A9BC-0507-4141-9624-C11DF9DA2427}" presName="sibTrans" presStyleCnt="0"/>
      <dgm:spPr/>
    </dgm:pt>
    <dgm:pt modelId="{AF49D2F4-3ABB-4EE2-9103-B471653BA5BB}" type="pres">
      <dgm:prSet presAssocID="{85C960B4-F9D1-4991-9277-4446E40DEF79}" presName="node" presStyleLbl="node1" presStyleIdx="4" presStyleCnt="5">
        <dgm:presLayoutVars>
          <dgm:bulletEnabled val="1"/>
        </dgm:presLayoutVars>
      </dgm:prSet>
      <dgm:spPr/>
    </dgm:pt>
  </dgm:ptLst>
  <dgm:cxnLst>
    <dgm:cxn modelId="{4CB5C00E-7B49-4544-8E44-1A1CDEC4B2D3}" srcId="{81D1535B-53B4-4EAE-91FB-F96834AFFC99}" destId="{D7F55A24-62B0-4CC4-AAB3-64C13016A50C}" srcOrd="3" destOrd="0" parTransId="{9D078E63-FF4E-40F2-AE8C-2800A764DF21}" sibTransId="{4607A9BC-0507-4141-9624-C11DF9DA2427}"/>
    <dgm:cxn modelId="{9A91D317-5417-46E4-B8C7-DECE608C21DA}" type="presOf" srcId="{1FAF48E0-A4E6-4ABC-95CA-623A2C351F8F}" destId="{BB7CE87E-A033-4AA4-B954-60D1FB8D6B14}" srcOrd="0" destOrd="0" presId="urn:microsoft.com/office/officeart/2005/8/layout/default"/>
    <dgm:cxn modelId="{73C5281A-4C70-4E8E-8332-65249D5C7E47}" type="presOf" srcId="{81D1535B-53B4-4EAE-91FB-F96834AFFC99}" destId="{89834B43-A7AC-4281-BB51-7F00693CBA71}" srcOrd="0" destOrd="0" presId="urn:microsoft.com/office/officeart/2005/8/layout/default"/>
    <dgm:cxn modelId="{F2FA4A20-275C-49F2-8A0A-88129CFFE219}" srcId="{81D1535B-53B4-4EAE-91FB-F96834AFFC99}" destId="{43FBF5A6-2E2B-4397-A82C-8C3562B5A029}" srcOrd="0" destOrd="0" parTransId="{D314A531-FBE3-408A-9D4B-034F4F251626}" sibTransId="{0A2F49D5-842A-428C-B6FF-F2C59040DFE6}"/>
    <dgm:cxn modelId="{3FB7A647-45D0-4A59-919B-5CCD9044FC36}" srcId="{81D1535B-53B4-4EAE-91FB-F96834AFFC99}" destId="{1FAF48E0-A4E6-4ABC-95CA-623A2C351F8F}" srcOrd="1" destOrd="0" parTransId="{8C766464-AE78-4381-9837-522C1FC6A6F6}" sibTransId="{7307F97E-88A7-48FF-904B-7C0728BFFB2A}"/>
    <dgm:cxn modelId="{90A5FD49-0DA4-45A1-8EB0-453721E0E8A3}" srcId="{81D1535B-53B4-4EAE-91FB-F96834AFFC99}" destId="{85C960B4-F9D1-4991-9277-4446E40DEF79}" srcOrd="4" destOrd="0" parTransId="{ED27E7BD-A5AF-4CCD-BDB2-A4A02B356186}" sibTransId="{BB7EFA52-5393-4F62-BEEB-3D493239453F}"/>
    <dgm:cxn modelId="{09E6FF87-390F-46FF-AAB6-5BA9E0182B32}" type="presOf" srcId="{D7F55A24-62B0-4CC4-AAB3-64C13016A50C}" destId="{F6C84E67-3D44-4203-9FD8-3825A4865A61}" srcOrd="0" destOrd="0" presId="urn:microsoft.com/office/officeart/2005/8/layout/default"/>
    <dgm:cxn modelId="{0D1B7595-BA57-48BB-BF0B-C7D0E5AB13C2}" type="presOf" srcId="{5373F40E-EAD8-44C0-B253-B673928AAC5A}" destId="{9716C54C-E752-407B-B5F8-C47B1C428F13}" srcOrd="0" destOrd="0" presId="urn:microsoft.com/office/officeart/2005/8/layout/default"/>
    <dgm:cxn modelId="{598204C5-8318-4093-8D45-3E5847707384}" type="presOf" srcId="{85C960B4-F9D1-4991-9277-4446E40DEF79}" destId="{AF49D2F4-3ABB-4EE2-9103-B471653BA5BB}" srcOrd="0" destOrd="0" presId="urn:microsoft.com/office/officeart/2005/8/layout/default"/>
    <dgm:cxn modelId="{9ABBFEF7-6486-4AC5-B282-3AE3F68E6F74}" srcId="{81D1535B-53B4-4EAE-91FB-F96834AFFC99}" destId="{5373F40E-EAD8-44C0-B253-B673928AAC5A}" srcOrd="2" destOrd="0" parTransId="{86625BDC-2EA3-4B9D-BA9F-2DDF5E992CA1}" sibTransId="{44A066A8-79C1-480B-A665-8AC2FEF5C80B}"/>
    <dgm:cxn modelId="{959475FE-7AD9-4D91-8EB4-A801AFAF55D8}" type="presOf" srcId="{43FBF5A6-2E2B-4397-A82C-8C3562B5A029}" destId="{05F35E62-0CC3-41F5-90FD-33A5D45E89A7}" srcOrd="0" destOrd="0" presId="urn:microsoft.com/office/officeart/2005/8/layout/default"/>
    <dgm:cxn modelId="{6C65F7B5-E8AA-41CC-80AE-D5FF3E407D99}" type="presParOf" srcId="{89834B43-A7AC-4281-BB51-7F00693CBA71}" destId="{05F35E62-0CC3-41F5-90FD-33A5D45E89A7}" srcOrd="0" destOrd="0" presId="urn:microsoft.com/office/officeart/2005/8/layout/default"/>
    <dgm:cxn modelId="{071F858A-0655-427E-AB8B-414FD5E533E9}" type="presParOf" srcId="{89834B43-A7AC-4281-BB51-7F00693CBA71}" destId="{81AC36EB-3698-494F-BA4F-E1DC6299A55B}" srcOrd="1" destOrd="0" presId="urn:microsoft.com/office/officeart/2005/8/layout/default"/>
    <dgm:cxn modelId="{D9CBB1D1-7C38-4243-9F76-9C9438536A80}" type="presParOf" srcId="{89834B43-A7AC-4281-BB51-7F00693CBA71}" destId="{BB7CE87E-A033-4AA4-B954-60D1FB8D6B14}" srcOrd="2" destOrd="0" presId="urn:microsoft.com/office/officeart/2005/8/layout/default"/>
    <dgm:cxn modelId="{4074AB25-1F81-445A-89BF-4F7A66ADB152}" type="presParOf" srcId="{89834B43-A7AC-4281-BB51-7F00693CBA71}" destId="{F9BA142E-8CD8-484A-A0EB-0EE08E9EB7D8}" srcOrd="3" destOrd="0" presId="urn:microsoft.com/office/officeart/2005/8/layout/default"/>
    <dgm:cxn modelId="{9DC67C31-73B8-4FED-B5C6-D4A4C9988BD9}" type="presParOf" srcId="{89834B43-A7AC-4281-BB51-7F00693CBA71}" destId="{9716C54C-E752-407B-B5F8-C47B1C428F13}" srcOrd="4" destOrd="0" presId="urn:microsoft.com/office/officeart/2005/8/layout/default"/>
    <dgm:cxn modelId="{F4E82C4E-7097-4545-AEE8-6C9416AE050C}" type="presParOf" srcId="{89834B43-A7AC-4281-BB51-7F00693CBA71}" destId="{67EF2CBE-6EC8-4040-93ED-E6DE9A95DFDF}" srcOrd="5" destOrd="0" presId="urn:microsoft.com/office/officeart/2005/8/layout/default"/>
    <dgm:cxn modelId="{215246BC-FBE1-437C-ACBA-94C518E461A5}" type="presParOf" srcId="{89834B43-A7AC-4281-BB51-7F00693CBA71}" destId="{F6C84E67-3D44-4203-9FD8-3825A4865A61}" srcOrd="6" destOrd="0" presId="urn:microsoft.com/office/officeart/2005/8/layout/default"/>
    <dgm:cxn modelId="{13F34E11-6D8A-48FE-8B40-639AD21B57D0}" type="presParOf" srcId="{89834B43-A7AC-4281-BB51-7F00693CBA71}" destId="{86DA4B75-F449-4D4C-B6A6-BC9F8F8A6043}" srcOrd="7" destOrd="0" presId="urn:microsoft.com/office/officeart/2005/8/layout/default"/>
    <dgm:cxn modelId="{8162374E-E95F-41CC-9F53-F4F7CDB90F79}" type="presParOf" srcId="{89834B43-A7AC-4281-BB51-7F00693CBA71}" destId="{AF49D2F4-3ABB-4EE2-9103-B471653BA5BB}"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6989147-38F5-4ABB-9E1F-56ADFE966483}" type="doc">
      <dgm:prSet loTypeId="urn:microsoft.com/office/officeart/2005/8/layout/vList2" loCatId="list" qsTypeId="urn:microsoft.com/office/officeart/2005/8/quickstyle/simple5" qsCatId="simple" csTypeId="urn:microsoft.com/office/officeart/2005/8/colors/colorful1" csCatId="colorful"/>
      <dgm:spPr/>
      <dgm:t>
        <a:bodyPr/>
        <a:lstStyle/>
        <a:p>
          <a:endParaRPr lang="en-US"/>
        </a:p>
      </dgm:t>
    </dgm:pt>
    <dgm:pt modelId="{B2A0E7FD-BA62-4636-AD55-F6E216E13D62}">
      <dgm:prSet/>
      <dgm:spPr/>
      <dgm:t>
        <a:bodyPr/>
        <a:lstStyle/>
        <a:p>
          <a:r>
            <a:rPr lang="en-US"/>
            <a:t>Victim Support (2024) suggests "To be provided with information about the investigation and prosecution".</a:t>
          </a:r>
        </a:p>
      </dgm:t>
    </dgm:pt>
    <dgm:pt modelId="{D71BF24D-AD85-4982-93F5-2CF829F705A1}" type="parTrans" cxnId="{5E058D2B-79FB-41BA-B6B7-0C72D8C864D8}">
      <dgm:prSet/>
      <dgm:spPr/>
      <dgm:t>
        <a:bodyPr/>
        <a:lstStyle/>
        <a:p>
          <a:endParaRPr lang="en-US"/>
        </a:p>
      </dgm:t>
    </dgm:pt>
    <dgm:pt modelId="{0EEDA809-7A14-4E1F-81A7-2BA8BF7CDEF5}" type="sibTrans" cxnId="{5E058D2B-79FB-41BA-B6B7-0C72D8C864D8}">
      <dgm:prSet/>
      <dgm:spPr/>
      <dgm:t>
        <a:bodyPr/>
        <a:lstStyle/>
        <a:p>
          <a:endParaRPr lang="en-US"/>
        </a:p>
      </dgm:t>
    </dgm:pt>
    <dgm:pt modelId="{128EFC21-F52A-4059-B408-1E089535D0B5}">
      <dgm:prSet/>
      <dgm:spPr/>
      <dgm:t>
        <a:bodyPr/>
        <a:lstStyle/>
        <a:p>
          <a:r>
            <a:rPr lang="en-US"/>
            <a:t>College of Policing (2023) states " target hardening (increasing the security of a property)".</a:t>
          </a:r>
        </a:p>
      </dgm:t>
    </dgm:pt>
    <dgm:pt modelId="{60077435-A9FB-4E53-9350-474EF92FEFFE}" type="parTrans" cxnId="{04BD0B68-597B-42E0-843B-C0D81A126D8C}">
      <dgm:prSet/>
      <dgm:spPr/>
      <dgm:t>
        <a:bodyPr/>
        <a:lstStyle/>
        <a:p>
          <a:endParaRPr lang="en-US"/>
        </a:p>
      </dgm:t>
    </dgm:pt>
    <dgm:pt modelId="{97BB2BBC-583B-43B3-9F9A-1FA33545691B}" type="sibTrans" cxnId="{04BD0B68-597B-42E0-843B-C0D81A126D8C}">
      <dgm:prSet/>
      <dgm:spPr/>
      <dgm:t>
        <a:bodyPr/>
        <a:lstStyle/>
        <a:p>
          <a:endParaRPr lang="en-US"/>
        </a:p>
      </dgm:t>
    </dgm:pt>
    <dgm:pt modelId="{70D5AC85-C64C-4D47-9594-D9211EA6F4E0}" type="pres">
      <dgm:prSet presAssocID="{D6989147-38F5-4ABB-9E1F-56ADFE966483}" presName="linear" presStyleCnt="0">
        <dgm:presLayoutVars>
          <dgm:animLvl val="lvl"/>
          <dgm:resizeHandles val="exact"/>
        </dgm:presLayoutVars>
      </dgm:prSet>
      <dgm:spPr/>
    </dgm:pt>
    <dgm:pt modelId="{D3E75C66-8DBE-4B1C-B01B-ADC062B97672}" type="pres">
      <dgm:prSet presAssocID="{B2A0E7FD-BA62-4636-AD55-F6E216E13D62}" presName="parentText" presStyleLbl="node1" presStyleIdx="0" presStyleCnt="2">
        <dgm:presLayoutVars>
          <dgm:chMax val="0"/>
          <dgm:bulletEnabled val="1"/>
        </dgm:presLayoutVars>
      </dgm:prSet>
      <dgm:spPr/>
    </dgm:pt>
    <dgm:pt modelId="{FEFBB671-AC6F-4E9E-8CFA-2CC26FB54404}" type="pres">
      <dgm:prSet presAssocID="{0EEDA809-7A14-4E1F-81A7-2BA8BF7CDEF5}" presName="spacer" presStyleCnt="0"/>
      <dgm:spPr/>
    </dgm:pt>
    <dgm:pt modelId="{0EC73E5D-F119-4884-923D-C907AB3409DD}" type="pres">
      <dgm:prSet presAssocID="{128EFC21-F52A-4059-B408-1E089535D0B5}" presName="parentText" presStyleLbl="node1" presStyleIdx="1" presStyleCnt="2">
        <dgm:presLayoutVars>
          <dgm:chMax val="0"/>
          <dgm:bulletEnabled val="1"/>
        </dgm:presLayoutVars>
      </dgm:prSet>
      <dgm:spPr/>
    </dgm:pt>
  </dgm:ptLst>
  <dgm:cxnLst>
    <dgm:cxn modelId="{3A87250D-5358-4722-A488-AFEB02D6E2A1}" type="presOf" srcId="{B2A0E7FD-BA62-4636-AD55-F6E216E13D62}" destId="{D3E75C66-8DBE-4B1C-B01B-ADC062B97672}" srcOrd="0" destOrd="0" presId="urn:microsoft.com/office/officeart/2005/8/layout/vList2"/>
    <dgm:cxn modelId="{5E058D2B-79FB-41BA-B6B7-0C72D8C864D8}" srcId="{D6989147-38F5-4ABB-9E1F-56ADFE966483}" destId="{B2A0E7FD-BA62-4636-AD55-F6E216E13D62}" srcOrd="0" destOrd="0" parTransId="{D71BF24D-AD85-4982-93F5-2CF829F705A1}" sibTransId="{0EEDA809-7A14-4E1F-81A7-2BA8BF7CDEF5}"/>
    <dgm:cxn modelId="{04BD0B68-597B-42E0-843B-C0D81A126D8C}" srcId="{D6989147-38F5-4ABB-9E1F-56ADFE966483}" destId="{128EFC21-F52A-4059-B408-1E089535D0B5}" srcOrd="1" destOrd="0" parTransId="{60077435-A9FB-4E53-9350-474EF92FEFFE}" sibTransId="{97BB2BBC-583B-43B3-9F9A-1FA33545691B}"/>
    <dgm:cxn modelId="{F3C57479-9855-4669-B92A-E3DB44955169}" type="presOf" srcId="{D6989147-38F5-4ABB-9E1F-56ADFE966483}" destId="{70D5AC85-C64C-4D47-9594-D9211EA6F4E0}" srcOrd="0" destOrd="0" presId="urn:microsoft.com/office/officeart/2005/8/layout/vList2"/>
    <dgm:cxn modelId="{B95ACF8D-AEB2-4FEA-9C35-FBB2E73E0D12}" type="presOf" srcId="{128EFC21-F52A-4059-B408-1E089535D0B5}" destId="{0EC73E5D-F119-4884-923D-C907AB3409DD}" srcOrd="0" destOrd="0" presId="urn:microsoft.com/office/officeart/2005/8/layout/vList2"/>
    <dgm:cxn modelId="{7633820C-0A7A-43FC-8138-F11050E0DE1F}" type="presParOf" srcId="{70D5AC85-C64C-4D47-9594-D9211EA6F4E0}" destId="{D3E75C66-8DBE-4B1C-B01B-ADC062B97672}" srcOrd="0" destOrd="0" presId="urn:microsoft.com/office/officeart/2005/8/layout/vList2"/>
    <dgm:cxn modelId="{F811174C-7C44-4005-A2F6-53020E02CE65}" type="presParOf" srcId="{70D5AC85-C64C-4D47-9594-D9211EA6F4E0}" destId="{FEFBB671-AC6F-4E9E-8CFA-2CC26FB54404}" srcOrd="1" destOrd="0" presId="urn:microsoft.com/office/officeart/2005/8/layout/vList2"/>
    <dgm:cxn modelId="{637E807A-C79F-4DE0-9864-F274329D73B6}" type="presParOf" srcId="{70D5AC85-C64C-4D47-9594-D9211EA6F4E0}" destId="{0EC73E5D-F119-4884-923D-C907AB3409DD}"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BBC52D3-95BD-416E-95DB-291EAD428724}" type="doc">
      <dgm:prSet loTypeId="urn:microsoft.com/office/officeart/2005/8/layout/vList5" loCatId="list" qsTypeId="urn:microsoft.com/office/officeart/2005/8/quickstyle/simple1" qsCatId="simple" csTypeId="urn:microsoft.com/office/officeart/2005/8/colors/accent1_2" csCatId="accent1"/>
      <dgm:spPr/>
      <dgm:t>
        <a:bodyPr/>
        <a:lstStyle/>
        <a:p>
          <a:endParaRPr lang="en-US"/>
        </a:p>
      </dgm:t>
    </dgm:pt>
    <dgm:pt modelId="{5295B538-EEEB-4398-833E-67CB39EF9F05}">
      <dgm:prSet/>
      <dgm:spPr/>
      <dgm:t>
        <a:bodyPr/>
        <a:lstStyle/>
        <a:p>
          <a:r>
            <a:rPr lang="en-US"/>
            <a:t>Neighbourhood Watch Scheme</a:t>
          </a:r>
        </a:p>
      </dgm:t>
    </dgm:pt>
    <dgm:pt modelId="{D9F98507-5B42-45F2-8B72-9845E01003AD}" type="parTrans" cxnId="{075F1D39-C5A3-4F77-81D9-DEEEFF196791}">
      <dgm:prSet/>
      <dgm:spPr/>
      <dgm:t>
        <a:bodyPr/>
        <a:lstStyle/>
        <a:p>
          <a:endParaRPr lang="en-US"/>
        </a:p>
      </dgm:t>
    </dgm:pt>
    <dgm:pt modelId="{1D464E3B-A33E-4633-BB8C-5E91D5A84D6D}" type="sibTrans" cxnId="{075F1D39-C5A3-4F77-81D9-DEEEFF196791}">
      <dgm:prSet/>
      <dgm:spPr/>
      <dgm:t>
        <a:bodyPr/>
        <a:lstStyle/>
        <a:p>
          <a:endParaRPr lang="en-US"/>
        </a:p>
      </dgm:t>
    </dgm:pt>
    <dgm:pt modelId="{D8A36D2A-7F76-4E31-A5F6-6E830DFCD2A3}">
      <dgm:prSet/>
      <dgm:spPr/>
      <dgm:t>
        <a:bodyPr/>
        <a:lstStyle/>
        <a:p>
          <a:r>
            <a:rPr lang="en-US"/>
            <a:t>Forensic marking </a:t>
          </a:r>
        </a:p>
      </dgm:t>
    </dgm:pt>
    <dgm:pt modelId="{9D010206-E4E4-4169-9E0C-1F8A918F55BA}" type="parTrans" cxnId="{9F65F43C-6AB8-4416-8C76-9AFF268E9DAB}">
      <dgm:prSet/>
      <dgm:spPr/>
      <dgm:t>
        <a:bodyPr/>
        <a:lstStyle/>
        <a:p>
          <a:endParaRPr lang="en-US"/>
        </a:p>
      </dgm:t>
    </dgm:pt>
    <dgm:pt modelId="{881FA5A4-07E7-4163-9743-9A7613478F6C}" type="sibTrans" cxnId="{9F65F43C-6AB8-4416-8C76-9AFF268E9DAB}">
      <dgm:prSet/>
      <dgm:spPr/>
      <dgm:t>
        <a:bodyPr/>
        <a:lstStyle/>
        <a:p>
          <a:endParaRPr lang="en-US"/>
        </a:p>
      </dgm:t>
    </dgm:pt>
    <dgm:pt modelId="{7389E393-6C1C-4BEE-8990-F893960629BF}">
      <dgm:prSet/>
      <dgm:spPr/>
      <dgm:t>
        <a:bodyPr/>
        <a:lstStyle/>
        <a:p>
          <a:r>
            <a:rPr lang="en-US"/>
            <a:t>College of Policing (2023) states " 77% state more confidence in the police".</a:t>
          </a:r>
        </a:p>
      </dgm:t>
    </dgm:pt>
    <dgm:pt modelId="{E260D751-E486-4410-A074-7141295AF381}" type="parTrans" cxnId="{241F9A79-D7F3-4F8A-A862-99D24227923D}">
      <dgm:prSet/>
      <dgm:spPr/>
      <dgm:t>
        <a:bodyPr/>
        <a:lstStyle/>
        <a:p>
          <a:endParaRPr lang="en-US"/>
        </a:p>
      </dgm:t>
    </dgm:pt>
    <dgm:pt modelId="{97189A5E-7243-4076-8824-134044BECBD0}" type="sibTrans" cxnId="{241F9A79-D7F3-4F8A-A862-99D24227923D}">
      <dgm:prSet/>
      <dgm:spPr/>
      <dgm:t>
        <a:bodyPr/>
        <a:lstStyle/>
        <a:p>
          <a:endParaRPr lang="en-US"/>
        </a:p>
      </dgm:t>
    </dgm:pt>
    <dgm:pt modelId="{620A058D-7C00-4FE4-873B-DC2E9ABE0BEA}" type="pres">
      <dgm:prSet presAssocID="{DBBC52D3-95BD-416E-95DB-291EAD428724}" presName="Name0" presStyleCnt="0">
        <dgm:presLayoutVars>
          <dgm:dir/>
          <dgm:animLvl val="lvl"/>
          <dgm:resizeHandles val="exact"/>
        </dgm:presLayoutVars>
      </dgm:prSet>
      <dgm:spPr/>
    </dgm:pt>
    <dgm:pt modelId="{A92FF219-E84E-4D2D-A2DE-3EF0E02363D8}" type="pres">
      <dgm:prSet presAssocID="{5295B538-EEEB-4398-833E-67CB39EF9F05}" presName="linNode" presStyleCnt="0"/>
      <dgm:spPr/>
    </dgm:pt>
    <dgm:pt modelId="{43416708-F623-46DB-B6BC-3BF47A08B9F9}" type="pres">
      <dgm:prSet presAssocID="{5295B538-EEEB-4398-833E-67CB39EF9F05}" presName="parentText" presStyleLbl="node1" presStyleIdx="0" presStyleCnt="3">
        <dgm:presLayoutVars>
          <dgm:chMax val="1"/>
          <dgm:bulletEnabled val="1"/>
        </dgm:presLayoutVars>
      </dgm:prSet>
      <dgm:spPr/>
    </dgm:pt>
    <dgm:pt modelId="{4103C863-3243-4E48-A9E3-8D629AA1EA59}" type="pres">
      <dgm:prSet presAssocID="{1D464E3B-A33E-4633-BB8C-5E91D5A84D6D}" presName="sp" presStyleCnt="0"/>
      <dgm:spPr/>
    </dgm:pt>
    <dgm:pt modelId="{145D3F3A-F21E-496B-A247-FCAC8BFC7752}" type="pres">
      <dgm:prSet presAssocID="{D8A36D2A-7F76-4E31-A5F6-6E830DFCD2A3}" presName="linNode" presStyleCnt="0"/>
      <dgm:spPr/>
    </dgm:pt>
    <dgm:pt modelId="{33D2B658-E5B7-4A83-A31D-C192325936F8}" type="pres">
      <dgm:prSet presAssocID="{D8A36D2A-7F76-4E31-A5F6-6E830DFCD2A3}" presName="parentText" presStyleLbl="node1" presStyleIdx="1" presStyleCnt="3">
        <dgm:presLayoutVars>
          <dgm:chMax val="1"/>
          <dgm:bulletEnabled val="1"/>
        </dgm:presLayoutVars>
      </dgm:prSet>
      <dgm:spPr/>
    </dgm:pt>
    <dgm:pt modelId="{FF835B29-ACB5-4F81-B92D-566B98A77DCC}" type="pres">
      <dgm:prSet presAssocID="{881FA5A4-07E7-4163-9743-9A7613478F6C}" presName="sp" presStyleCnt="0"/>
      <dgm:spPr/>
    </dgm:pt>
    <dgm:pt modelId="{6C78DF2E-4C85-4236-81EB-146854B50935}" type="pres">
      <dgm:prSet presAssocID="{7389E393-6C1C-4BEE-8990-F893960629BF}" presName="linNode" presStyleCnt="0"/>
      <dgm:spPr/>
    </dgm:pt>
    <dgm:pt modelId="{47F10340-82C0-4679-8260-0F1B285B8701}" type="pres">
      <dgm:prSet presAssocID="{7389E393-6C1C-4BEE-8990-F893960629BF}" presName="parentText" presStyleLbl="node1" presStyleIdx="2" presStyleCnt="3">
        <dgm:presLayoutVars>
          <dgm:chMax val="1"/>
          <dgm:bulletEnabled val="1"/>
        </dgm:presLayoutVars>
      </dgm:prSet>
      <dgm:spPr/>
    </dgm:pt>
  </dgm:ptLst>
  <dgm:cxnLst>
    <dgm:cxn modelId="{075F1D39-C5A3-4F77-81D9-DEEEFF196791}" srcId="{DBBC52D3-95BD-416E-95DB-291EAD428724}" destId="{5295B538-EEEB-4398-833E-67CB39EF9F05}" srcOrd="0" destOrd="0" parTransId="{D9F98507-5B42-45F2-8B72-9845E01003AD}" sibTransId="{1D464E3B-A33E-4633-BB8C-5E91D5A84D6D}"/>
    <dgm:cxn modelId="{9F65F43C-6AB8-4416-8C76-9AFF268E9DAB}" srcId="{DBBC52D3-95BD-416E-95DB-291EAD428724}" destId="{D8A36D2A-7F76-4E31-A5F6-6E830DFCD2A3}" srcOrd="1" destOrd="0" parTransId="{9D010206-E4E4-4169-9E0C-1F8A918F55BA}" sibTransId="{881FA5A4-07E7-4163-9743-9A7613478F6C}"/>
    <dgm:cxn modelId="{241F9A79-D7F3-4F8A-A862-99D24227923D}" srcId="{DBBC52D3-95BD-416E-95DB-291EAD428724}" destId="{7389E393-6C1C-4BEE-8990-F893960629BF}" srcOrd="2" destOrd="0" parTransId="{E260D751-E486-4410-A074-7141295AF381}" sibTransId="{97189A5E-7243-4076-8824-134044BECBD0}"/>
    <dgm:cxn modelId="{E9B7F59B-0F35-4FFB-BC18-3FE431A3BFBA}" type="presOf" srcId="{DBBC52D3-95BD-416E-95DB-291EAD428724}" destId="{620A058D-7C00-4FE4-873B-DC2E9ABE0BEA}" srcOrd="0" destOrd="0" presId="urn:microsoft.com/office/officeart/2005/8/layout/vList5"/>
    <dgm:cxn modelId="{31F6EAD5-F2C2-458C-8AA6-51E04E4B99F8}" type="presOf" srcId="{7389E393-6C1C-4BEE-8990-F893960629BF}" destId="{47F10340-82C0-4679-8260-0F1B285B8701}" srcOrd="0" destOrd="0" presId="urn:microsoft.com/office/officeart/2005/8/layout/vList5"/>
    <dgm:cxn modelId="{C8F71AEF-4A0B-4934-9679-A71DEE724B41}" type="presOf" srcId="{5295B538-EEEB-4398-833E-67CB39EF9F05}" destId="{43416708-F623-46DB-B6BC-3BF47A08B9F9}" srcOrd="0" destOrd="0" presId="urn:microsoft.com/office/officeart/2005/8/layout/vList5"/>
    <dgm:cxn modelId="{7B3ED1F9-A1C0-476C-AE70-C10B0A33526B}" type="presOf" srcId="{D8A36D2A-7F76-4E31-A5F6-6E830DFCD2A3}" destId="{33D2B658-E5B7-4A83-A31D-C192325936F8}" srcOrd="0" destOrd="0" presId="urn:microsoft.com/office/officeart/2005/8/layout/vList5"/>
    <dgm:cxn modelId="{1426A1B5-34FD-4488-B885-8C8D30262CB1}" type="presParOf" srcId="{620A058D-7C00-4FE4-873B-DC2E9ABE0BEA}" destId="{A92FF219-E84E-4D2D-A2DE-3EF0E02363D8}" srcOrd="0" destOrd="0" presId="urn:microsoft.com/office/officeart/2005/8/layout/vList5"/>
    <dgm:cxn modelId="{9E66663D-3365-4DB6-8A6D-8AD849F4368A}" type="presParOf" srcId="{A92FF219-E84E-4D2D-A2DE-3EF0E02363D8}" destId="{43416708-F623-46DB-B6BC-3BF47A08B9F9}" srcOrd="0" destOrd="0" presId="urn:microsoft.com/office/officeart/2005/8/layout/vList5"/>
    <dgm:cxn modelId="{4AA6AAAC-8126-4CF0-A582-E3E893A1FAAB}" type="presParOf" srcId="{620A058D-7C00-4FE4-873B-DC2E9ABE0BEA}" destId="{4103C863-3243-4E48-A9E3-8D629AA1EA59}" srcOrd="1" destOrd="0" presId="urn:microsoft.com/office/officeart/2005/8/layout/vList5"/>
    <dgm:cxn modelId="{93D7A0E7-83BE-4FDC-AD31-71233B4E83BA}" type="presParOf" srcId="{620A058D-7C00-4FE4-873B-DC2E9ABE0BEA}" destId="{145D3F3A-F21E-496B-A247-FCAC8BFC7752}" srcOrd="2" destOrd="0" presId="urn:microsoft.com/office/officeart/2005/8/layout/vList5"/>
    <dgm:cxn modelId="{61454803-DF89-4CB5-B055-3592DEC40FD9}" type="presParOf" srcId="{145D3F3A-F21E-496B-A247-FCAC8BFC7752}" destId="{33D2B658-E5B7-4A83-A31D-C192325936F8}" srcOrd="0" destOrd="0" presId="urn:microsoft.com/office/officeart/2005/8/layout/vList5"/>
    <dgm:cxn modelId="{15F077B3-C791-4987-8D1B-E4E27D66ED12}" type="presParOf" srcId="{620A058D-7C00-4FE4-873B-DC2E9ABE0BEA}" destId="{FF835B29-ACB5-4F81-B92D-566B98A77DCC}" srcOrd="3" destOrd="0" presId="urn:microsoft.com/office/officeart/2005/8/layout/vList5"/>
    <dgm:cxn modelId="{AB6CFA72-0AC4-431F-AB7B-CB63D72148DA}" type="presParOf" srcId="{620A058D-7C00-4FE4-873B-DC2E9ABE0BEA}" destId="{6C78DF2E-4C85-4236-81EB-146854B50935}" srcOrd="4" destOrd="0" presId="urn:microsoft.com/office/officeart/2005/8/layout/vList5"/>
    <dgm:cxn modelId="{9F2900E9-6B74-4A4E-8828-2C9894164C9E}" type="presParOf" srcId="{6C78DF2E-4C85-4236-81EB-146854B50935}" destId="{47F10340-82C0-4679-8260-0F1B285B8701}"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F35E62-0CC3-41F5-90FD-33A5D45E89A7}">
      <dsp:nvSpPr>
        <dsp:cNvPr id="0" name=""/>
        <dsp:cNvSpPr/>
      </dsp:nvSpPr>
      <dsp:spPr>
        <a:xfrm>
          <a:off x="0" y="93057"/>
          <a:ext cx="3005666" cy="1803399"/>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Definition of repeat victimisation</a:t>
          </a:r>
        </a:p>
      </dsp:txBody>
      <dsp:txXfrm>
        <a:off x="0" y="93057"/>
        <a:ext cx="3005666" cy="1803399"/>
      </dsp:txXfrm>
    </dsp:sp>
    <dsp:sp modelId="{BB7CE87E-A033-4AA4-B954-60D1FB8D6B14}">
      <dsp:nvSpPr>
        <dsp:cNvPr id="0" name=""/>
        <dsp:cNvSpPr/>
      </dsp:nvSpPr>
      <dsp:spPr>
        <a:xfrm>
          <a:off x="3306233" y="93057"/>
          <a:ext cx="3005666" cy="1803399"/>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Statistics of victimisation and repeat offending</a:t>
          </a:r>
        </a:p>
      </dsp:txBody>
      <dsp:txXfrm>
        <a:off x="3306233" y="93057"/>
        <a:ext cx="3005666" cy="1803399"/>
      </dsp:txXfrm>
    </dsp:sp>
    <dsp:sp modelId="{9716C54C-E752-407B-B5F8-C47B1C428F13}">
      <dsp:nvSpPr>
        <dsp:cNvPr id="0" name=""/>
        <dsp:cNvSpPr/>
      </dsp:nvSpPr>
      <dsp:spPr>
        <a:xfrm>
          <a:off x="6612466" y="93057"/>
          <a:ext cx="3005666" cy="1803399"/>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Challenges police face and how they can tackle victimisation and offending</a:t>
          </a:r>
        </a:p>
      </dsp:txBody>
      <dsp:txXfrm>
        <a:off x="6612466" y="93057"/>
        <a:ext cx="3005666" cy="1803399"/>
      </dsp:txXfrm>
    </dsp:sp>
    <dsp:sp modelId="{F6C84E67-3D44-4203-9FD8-3825A4865A61}">
      <dsp:nvSpPr>
        <dsp:cNvPr id="0" name=""/>
        <dsp:cNvSpPr/>
      </dsp:nvSpPr>
      <dsp:spPr>
        <a:xfrm>
          <a:off x="1653116" y="2197024"/>
          <a:ext cx="3005666" cy="1803399"/>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Examples of case studies </a:t>
          </a:r>
        </a:p>
      </dsp:txBody>
      <dsp:txXfrm>
        <a:off x="1653116" y="2197024"/>
        <a:ext cx="3005666" cy="1803399"/>
      </dsp:txXfrm>
    </dsp:sp>
    <dsp:sp modelId="{AF49D2F4-3ABB-4EE2-9103-B471653BA5BB}">
      <dsp:nvSpPr>
        <dsp:cNvPr id="0" name=""/>
        <dsp:cNvSpPr/>
      </dsp:nvSpPr>
      <dsp:spPr>
        <a:xfrm>
          <a:off x="4959349" y="2197024"/>
          <a:ext cx="3005666" cy="1803399"/>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How can repeat victims be supported?</a:t>
          </a:r>
        </a:p>
      </dsp:txBody>
      <dsp:txXfrm>
        <a:off x="4959349" y="2197024"/>
        <a:ext cx="3005666" cy="180339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E75C66-8DBE-4B1C-B01B-ADC062B97672}">
      <dsp:nvSpPr>
        <dsp:cNvPr id="0" name=""/>
        <dsp:cNvSpPr/>
      </dsp:nvSpPr>
      <dsp:spPr>
        <a:xfrm>
          <a:off x="0" y="55426"/>
          <a:ext cx="3957349" cy="1853280"/>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Victim Support (2024) suggests "To be provided with information about the investigation and prosecution".</a:t>
          </a:r>
        </a:p>
      </dsp:txBody>
      <dsp:txXfrm>
        <a:off x="90470" y="145896"/>
        <a:ext cx="3776409" cy="1672340"/>
      </dsp:txXfrm>
    </dsp:sp>
    <dsp:sp modelId="{0EC73E5D-F119-4884-923D-C907AB3409DD}">
      <dsp:nvSpPr>
        <dsp:cNvPr id="0" name=""/>
        <dsp:cNvSpPr/>
      </dsp:nvSpPr>
      <dsp:spPr>
        <a:xfrm>
          <a:off x="0" y="1972066"/>
          <a:ext cx="3957349" cy="1853280"/>
        </a:xfrm>
        <a:prstGeom prst="roundRect">
          <a:avLst/>
        </a:prstGeom>
        <a:gradFill rotWithShape="0">
          <a:gsLst>
            <a:gs pos="0">
              <a:schemeClr val="accent3">
                <a:hueOff val="0"/>
                <a:satOff val="0"/>
                <a:lumOff val="0"/>
                <a:alphaOff val="0"/>
                <a:tint val="96000"/>
                <a:lumMod val="100000"/>
              </a:schemeClr>
            </a:gs>
            <a:gs pos="78000">
              <a:schemeClr val="accent3">
                <a:hueOff val="0"/>
                <a:satOff val="0"/>
                <a:lumOff val="0"/>
                <a:alphaOff val="0"/>
                <a:shade val="94000"/>
                <a:lumMod val="94000"/>
              </a:schemeClr>
            </a:gs>
          </a:gsLst>
          <a:lin ang="5400000" scaled="0"/>
        </a:gradFill>
        <a:ln>
          <a:noFill/>
        </a:ln>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College of Policing (2023) states " target hardening (increasing the security of a property)".</a:t>
          </a:r>
        </a:p>
      </dsp:txBody>
      <dsp:txXfrm>
        <a:off x="90470" y="2062536"/>
        <a:ext cx="3776409" cy="16723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416708-F623-46DB-B6BC-3BF47A08B9F9}">
      <dsp:nvSpPr>
        <dsp:cNvPr id="0" name=""/>
        <dsp:cNvSpPr/>
      </dsp:nvSpPr>
      <dsp:spPr>
        <a:xfrm>
          <a:off x="2750933" y="1894"/>
          <a:ext cx="3094800" cy="125063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a:t>Neighbourhood Watch Scheme</a:t>
          </a:r>
        </a:p>
      </dsp:txBody>
      <dsp:txXfrm>
        <a:off x="2811984" y="62945"/>
        <a:ext cx="2972698" cy="1128537"/>
      </dsp:txXfrm>
    </dsp:sp>
    <dsp:sp modelId="{33D2B658-E5B7-4A83-A31D-C192325936F8}">
      <dsp:nvSpPr>
        <dsp:cNvPr id="0" name=""/>
        <dsp:cNvSpPr/>
      </dsp:nvSpPr>
      <dsp:spPr>
        <a:xfrm>
          <a:off x="2750933" y="1315066"/>
          <a:ext cx="3094800" cy="125063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a:t>Forensic marking </a:t>
          </a:r>
        </a:p>
      </dsp:txBody>
      <dsp:txXfrm>
        <a:off x="2811984" y="1376117"/>
        <a:ext cx="2972698" cy="1128537"/>
      </dsp:txXfrm>
    </dsp:sp>
    <dsp:sp modelId="{47F10340-82C0-4679-8260-0F1B285B8701}">
      <dsp:nvSpPr>
        <dsp:cNvPr id="0" name=""/>
        <dsp:cNvSpPr/>
      </dsp:nvSpPr>
      <dsp:spPr>
        <a:xfrm>
          <a:off x="2750933" y="2628238"/>
          <a:ext cx="3094800" cy="125063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a:t>College of Policing (2023) states " 77% state more confidence in the police".</a:t>
          </a:r>
        </a:p>
      </dsp:txBody>
      <dsp:txXfrm>
        <a:off x="2811984" y="2689289"/>
        <a:ext cx="2972698" cy="112853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439826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5026999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0740929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B712588-04B1-427B-82EE-E8DB90309F08}" type="datetimeFigureOut">
              <a:rPr lang="en-US" dirty="0"/>
              <a:t>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a:p>
        </p:txBody>
      </p:sp>
    </p:spTree>
    <p:extLst>
      <p:ext uri="{BB962C8B-B14F-4D97-AF65-F5344CB8AC3E}">
        <p14:creationId xmlns:p14="http://schemas.microsoft.com/office/powerpoint/2010/main" val="397976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608971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821820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727182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a:p>
        </p:txBody>
      </p:sp>
    </p:spTree>
    <p:extLst>
      <p:ext uri="{BB962C8B-B14F-4D97-AF65-F5344CB8AC3E}">
        <p14:creationId xmlns:p14="http://schemas.microsoft.com/office/powerpoint/2010/main" val="26391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6777415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1694341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11579423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1282342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088782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3550735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C6B4A9-1611-4792-9094-5F34BCA07E0B}" type="datetimeFigureOut">
              <a:rPr lang="en-US" dirty="0"/>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a:p>
        </p:txBody>
      </p:sp>
    </p:spTree>
    <p:extLst>
      <p:ext uri="{BB962C8B-B14F-4D97-AF65-F5344CB8AC3E}">
        <p14:creationId xmlns:p14="http://schemas.microsoft.com/office/powerpoint/2010/main" val="9713118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063926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1/13/2025</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68785851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college.police.uk/guidance/residential-burglary/crime-reduction-initiatives#:~:text=prevention%20toolkit%20(2022)-,Neighbourhood%20Watch,or%20join%20an%20existing%20scheme" TargetMode="External"/><Relationship Id="rId2" Type="http://schemas.openxmlformats.org/officeDocument/2006/relationships/hyperlink" Target="https://cambridgeshireinsight.org.uk/wp-content/uploads/2019/05/Repeat-victimsation-final-v1-0.pdf" TargetMode="External"/><Relationship Id="rId1" Type="http://schemas.openxmlformats.org/officeDocument/2006/relationships/slideLayout" Target="../slideLayouts/slideLayout2.xml"/><Relationship Id="rId5" Type="http://schemas.openxmlformats.org/officeDocument/2006/relationships/hyperlink" Target="https://www.college.police.uk/research/crime-reduction-toolkit/measures-reduce-repeat-victimisation-burglary#:~:text=Focus%20of%20the%20intervention,surrounding%20addresses%20of%20burgled%20properties" TargetMode="External"/><Relationship Id="rId4" Type="http://schemas.openxmlformats.org/officeDocument/2006/relationships/hyperlink" Target="https://www.college.police.uk/support-forces/practices/forensic-marking-deter-repeat-victimisation-related-domestic-abuse-and-sexual-offences"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ethnicity-facts-figures.service.gov.uk/crime-justice-and-the-law/crime-and-reoffending/proven-reoffending/latest/#:~:text=Summary%20of%20Reoffending%20By%20ethnicity%20and%20age%20group%20Summary,rate%20for%20adults%20(26.3%25" TargetMode="External"/><Relationship Id="rId2" Type="http://schemas.openxmlformats.org/officeDocument/2006/relationships/hyperlink" Target="https://www.college.police.uk/research/what-works-policing-reduce-crime/people-and-places#:~:text=In%202019%2F20%20for%20example,victims%20are%20not%20victimised%20again" TargetMode="External"/><Relationship Id="rId1" Type="http://schemas.openxmlformats.org/officeDocument/2006/relationships/slideLayout" Target="../slideLayouts/slideLayout2.xml"/><Relationship Id="rId5" Type="http://schemas.openxmlformats.org/officeDocument/2006/relationships/hyperlink" Target="https://www.london.gov.uk/who-we-are/what-london-assembly-does/questions-mayor/find-an-answer/reoffending-rates" TargetMode="External"/><Relationship Id="rId4" Type="http://schemas.openxmlformats.org/officeDocument/2006/relationships/hyperlink" Target="https://www.gov.uk/government/statistics/crime-against-businesses-findings-from-the-2023-commercial-victimisation-survey/crime-against-businesses-findings-from-the-2023-commercial-victimisation-survey#:~:text=Victims%20of%20customer%20theft%20were,similar%20to%20last%20year's%20survey.&amp;text=CVS%20data%20tables-,Notes:,held%20at%20the%20premises%20level"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met.police.uk/advice/advice-and-information/victim-support/Victim-witness-support-organisations/#:~:text=London%20Victim%20and%20Witness%20Service&amp;text=A%20national%20charity%20and%20network,the%20Citizens%20Advice%20Witness%20Service" TargetMode="External"/><Relationship Id="rId2" Type="http://schemas.openxmlformats.org/officeDocument/2006/relationships/hyperlink" Target="https://www.merseyside.police.uk/police-forces/merseyside-police/areas/au/about-us/our-organisation/our-departments/prevention3/approaches-to-prevention/#:~:text=Tertiary%20Prevention.%20Reducing%20or%20preventing%20reoccurring%20problems,motivations%20of%20offenders%20to%20readdress%20the%20situation" TargetMode="External"/><Relationship Id="rId1" Type="http://schemas.openxmlformats.org/officeDocument/2006/relationships/slideLayout" Target="../slideLayouts/slideLayout2.xml"/><Relationship Id="rId4" Type="http://schemas.openxmlformats.org/officeDocument/2006/relationships/hyperlink" Target="https://www.sussex.police.uk/police-forces/sussex-police/areas/campaigns/campaigns/.sub-pages/burglary-case-studies/#:~:text=%22I%20was%20only%20eleven%20when,hard%20%E2%80%93%20for%20what%20we%20have"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warwickshire.police.uk/news/warwickshire/news/2024/october/surviving-domestic-abuse---my-story/" TargetMode="External"/><Relationship Id="rId2" Type="http://schemas.openxmlformats.org/officeDocument/2006/relationships/hyperlink" Target="https://www.victimsupport.org.uk/help-and-support/your-rights/victims-code/#:~:text=To%20be%20provided%20with%20information%20about%20the%20investigation%20and%20prosecution,the%20case%20and%20any%20appeals" TargetMode="External"/><Relationship Id="rId1" Type="http://schemas.openxmlformats.org/officeDocument/2006/relationships/slideLayout" Target="../slideLayouts/slideLayout2.xml"/><Relationship Id="rId4" Type="http://schemas.openxmlformats.org/officeDocument/2006/relationships/hyperlink" Target="https://youthendowmentfund.org.uk/news/targeted-policing-in-high-crime-areas-reduces-youth-violence-research-finds/#:~:text=In%20Southend%2Don%2DSea%2C,quality%20of%20the%20associated%20researc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2DDF72A-7FA2-85BC-70CE-2312C8DFFD3B}"/>
              </a:ext>
            </a:extLst>
          </p:cNvPr>
          <p:cNvPicPr>
            <a:picLocks noChangeAspect="1"/>
          </p:cNvPicPr>
          <p:nvPr/>
        </p:nvPicPr>
        <p:blipFill>
          <a:blip r:embed="rId2"/>
          <a:srcRect l="26918" t="5537" r="15767" b="6256"/>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p:cNvSpPr>
            <a:spLocks noGrp="1"/>
          </p:cNvSpPr>
          <p:nvPr>
            <p:ph type="ctrTitle"/>
          </p:nvPr>
        </p:nvSpPr>
        <p:spPr>
          <a:xfrm>
            <a:off x="668867" y="1678666"/>
            <a:ext cx="4088190" cy="2369093"/>
          </a:xfrm>
        </p:spPr>
        <p:txBody>
          <a:bodyPr>
            <a:normAutofit/>
          </a:bodyPr>
          <a:lstStyle/>
          <a:p>
            <a:pPr>
              <a:lnSpc>
                <a:spcPct val="90000"/>
              </a:lnSpc>
            </a:pPr>
            <a:r>
              <a:rPr lang="en-US" sz="3200" dirty="0"/>
              <a:t>Discuss the challenges faced by the police in addressing repeat </a:t>
            </a:r>
            <a:r>
              <a:rPr lang="en-US" sz="3200" err="1"/>
              <a:t>victimisation</a:t>
            </a:r>
            <a:endParaRPr lang="en-US" sz="3200"/>
          </a:p>
        </p:txBody>
      </p:sp>
      <p:sp>
        <p:nvSpPr>
          <p:cNvPr id="3" name="Subtitle 2"/>
          <p:cNvSpPr>
            <a:spLocks noGrp="1"/>
          </p:cNvSpPr>
          <p:nvPr>
            <p:ph type="subTitle" idx="1"/>
          </p:nvPr>
        </p:nvSpPr>
        <p:spPr>
          <a:xfrm>
            <a:off x="677335" y="4050831"/>
            <a:ext cx="4079721" cy="1096901"/>
          </a:xfrm>
        </p:spPr>
        <p:txBody>
          <a:bodyPr vert="horz" lIns="91440" tIns="45720" rIns="91440" bIns="45720" rtlCol="0">
            <a:normAutofit/>
          </a:bodyPr>
          <a:lstStyle/>
          <a:p>
            <a:r>
              <a:rPr lang="en-US" sz="2000" dirty="0"/>
              <a:t>By Kirsty Price </a:t>
            </a:r>
          </a:p>
        </p:txBody>
      </p:sp>
      <p:cxnSp>
        <p:nvCxnSpPr>
          <p:cNvPr id="9" name="Straight Connector 8">
            <a:extLst>
              <a:ext uri="{FF2B5EF4-FFF2-40B4-BE49-F238E27FC236}">
                <a16:creationId xmlns:a16="http://schemas.microsoft.com/office/drawing/2014/main" id="{A57C1A16-B8AB-4D99-A195-A38F556A64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F8A9B20B-D1DD-4573-B5EC-55802951923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66D61E08-70C3-48D8-BEA0-787111DC3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5">
            <a:extLst>
              <a:ext uri="{FF2B5EF4-FFF2-40B4-BE49-F238E27FC236}">
                <a16:creationId xmlns:a16="http://schemas.microsoft.com/office/drawing/2014/main" id="{FC55298F-0AE5-478E-AD2B-03C2614C5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Isosceles Triangle 24">
            <a:extLst>
              <a:ext uri="{FF2B5EF4-FFF2-40B4-BE49-F238E27FC236}">
                <a16:creationId xmlns:a16="http://schemas.microsoft.com/office/drawing/2014/main" id="{C180E4EA-0B63-4779-A895-7E90E71088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7">
            <a:extLst>
              <a:ext uri="{FF2B5EF4-FFF2-40B4-BE49-F238E27FC236}">
                <a16:creationId xmlns:a16="http://schemas.microsoft.com/office/drawing/2014/main" id="{CEE01D9D-3DE8-4EED-B0D3-8F3C79CC7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8">
            <a:extLst>
              <a:ext uri="{FF2B5EF4-FFF2-40B4-BE49-F238E27FC236}">
                <a16:creationId xmlns:a16="http://schemas.microsoft.com/office/drawing/2014/main" id="{89AF5CE9-607F-43F4-8983-DCD6DA405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9">
            <a:extLst>
              <a:ext uri="{FF2B5EF4-FFF2-40B4-BE49-F238E27FC236}">
                <a16:creationId xmlns:a16="http://schemas.microsoft.com/office/drawing/2014/main" id="{6EEA2DBD-9E1E-4521-8C01-F32AD18A8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Isosceles Triangle 29">
            <a:extLst>
              <a:ext uri="{FF2B5EF4-FFF2-40B4-BE49-F238E27FC236}">
                <a16:creationId xmlns:a16="http://schemas.microsoft.com/office/drawing/2014/main" id="{15BBD2C1-BA9B-46A9-A27A-33498B1692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6" name="Rectangle 55">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C9E565-43FE-A0FD-F765-CE9C6A197CF4}"/>
              </a:ext>
            </a:extLst>
          </p:cNvPr>
          <p:cNvSpPr>
            <a:spLocks noGrp="1"/>
          </p:cNvSpPr>
          <p:nvPr>
            <p:ph type="title"/>
          </p:nvPr>
        </p:nvSpPr>
        <p:spPr>
          <a:xfrm>
            <a:off x="1286933" y="609600"/>
            <a:ext cx="10197494" cy="1099457"/>
          </a:xfrm>
        </p:spPr>
        <p:txBody>
          <a:bodyPr>
            <a:normAutofit/>
          </a:bodyPr>
          <a:lstStyle/>
          <a:p>
            <a:r>
              <a:rPr lang="en-US"/>
              <a:t>Table of contents</a:t>
            </a:r>
          </a:p>
        </p:txBody>
      </p:sp>
      <p:sp>
        <p:nvSpPr>
          <p:cNvPr id="58" name="Isosceles Triangle 57">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60" name="Isosceles Triangle 59">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52" name="Content Placeholder 2">
            <a:extLst>
              <a:ext uri="{FF2B5EF4-FFF2-40B4-BE49-F238E27FC236}">
                <a16:creationId xmlns:a16="http://schemas.microsoft.com/office/drawing/2014/main" id="{7BBACB2C-43FE-6B01-CFCE-A633153D7FD5}"/>
              </a:ext>
            </a:extLst>
          </p:cNvPr>
          <p:cNvGraphicFramePr>
            <a:graphicFrameLocks noGrp="1"/>
          </p:cNvGraphicFramePr>
          <p:nvPr>
            <p:ph idx="1"/>
            <p:extLst>
              <p:ext uri="{D42A27DB-BD31-4B8C-83A1-F6EECF244321}">
                <p14:modId xmlns:p14="http://schemas.microsoft.com/office/powerpoint/2010/main" val="3657204660"/>
              </p:ext>
            </p:extLst>
          </p:nvPr>
        </p:nvGraphicFramePr>
        <p:xfrm>
          <a:off x="1286933" y="1948543"/>
          <a:ext cx="9618133" cy="4093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95155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D7D63-8236-107D-95B1-D0190623FAE6}"/>
              </a:ext>
            </a:extLst>
          </p:cNvPr>
          <p:cNvSpPr>
            <a:spLocks noGrp="1"/>
          </p:cNvSpPr>
          <p:nvPr>
            <p:ph type="title"/>
          </p:nvPr>
        </p:nvSpPr>
        <p:spPr>
          <a:xfrm>
            <a:off x="677334" y="177114"/>
            <a:ext cx="8596668" cy="1320800"/>
          </a:xfrm>
        </p:spPr>
        <p:txBody>
          <a:bodyPr>
            <a:normAutofit/>
          </a:bodyPr>
          <a:lstStyle/>
          <a:p>
            <a:r>
              <a:rPr lang="en-US" sz="4800" dirty="0"/>
              <a:t>Introduction </a:t>
            </a:r>
          </a:p>
        </p:txBody>
      </p:sp>
      <p:sp>
        <p:nvSpPr>
          <p:cNvPr id="3" name="Content Placeholder 2">
            <a:extLst>
              <a:ext uri="{FF2B5EF4-FFF2-40B4-BE49-F238E27FC236}">
                <a16:creationId xmlns:a16="http://schemas.microsoft.com/office/drawing/2014/main" id="{571C2890-5727-E47F-45D7-7594174B7B4A}"/>
              </a:ext>
            </a:extLst>
          </p:cNvPr>
          <p:cNvSpPr>
            <a:spLocks noGrp="1"/>
          </p:cNvSpPr>
          <p:nvPr>
            <p:ph idx="1"/>
          </p:nvPr>
        </p:nvSpPr>
        <p:spPr>
          <a:xfrm>
            <a:off x="677334" y="1491265"/>
            <a:ext cx="8596668" cy="3880773"/>
          </a:xfrm>
        </p:spPr>
        <p:txBody>
          <a:bodyPr vert="horz" lIns="91440" tIns="45720" rIns="91440" bIns="45720" rtlCol="0" anchor="t">
            <a:normAutofit/>
          </a:bodyPr>
          <a:lstStyle/>
          <a:p>
            <a:r>
              <a:rPr lang="en-GB" sz="3200" dirty="0"/>
              <a:t>Cambridge County Council (2024) states " Repeat victimisation can be defined as being a victim of crime on two or more separate occasions within a given time period. "</a:t>
            </a:r>
            <a:endParaRPr lang="en-US" sz="3200">
              <a:solidFill>
                <a:srgbClr val="000000"/>
              </a:solidFill>
            </a:endParaRPr>
          </a:p>
          <a:p>
            <a:endParaRPr lang="en-US" sz="3200" dirty="0"/>
          </a:p>
        </p:txBody>
      </p:sp>
    </p:spTree>
    <p:extLst>
      <p:ext uri="{BB962C8B-B14F-4D97-AF65-F5344CB8AC3E}">
        <p14:creationId xmlns:p14="http://schemas.microsoft.com/office/powerpoint/2010/main" val="411951618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7E285C-DC35-BFBF-1357-2E1D35F6741B}"/>
              </a:ext>
            </a:extLst>
          </p:cNvPr>
          <p:cNvSpPr>
            <a:spLocks noGrp="1"/>
          </p:cNvSpPr>
          <p:nvPr>
            <p:ph type="title"/>
          </p:nvPr>
        </p:nvSpPr>
        <p:spPr/>
        <p:txBody>
          <a:bodyPr vert="horz" lIns="91440" tIns="45720" rIns="91440" bIns="45720" rtlCol="0" anchor="t">
            <a:noAutofit/>
          </a:bodyPr>
          <a:lstStyle/>
          <a:p>
            <a:r>
              <a:rPr lang="en-US" sz="4800" dirty="0"/>
              <a:t>Statistics involving repeat </a:t>
            </a:r>
            <a:r>
              <a:rPr lang="en-US" sz="4800" dirty="0" err="1"/>
              <a:t>victimisation</a:t>
            </a:r>
            <a:endParaRPr lang="en-US" sz="4800" dirty="0"/>
          </a:p>
        </p:txBody>
      </p:sp>
      <p:sp>
        <p:nvSpPr>
          <p:cNvPr id="3" name="Content Placeholder 2">
            <a:extLst>
              <a:ext uri="{FF2B5EF4-FFF2-40B4-BE49-F238E27FC236}">
                <a16:creationId xmlns:a16="http://schemas.microsoft.com/office/drawing/2014/main" id="{FA573CF2-C860-1E54-2409-26D1A5FE50E1}"/>
              </a:ext>
            </a:extLst>
          </p:cNvPr>
          <p:cNvSpPr>
            <a:spLocks noGrp="1"/>
          </p:cNvSpPr>
          <p:nvPr>
            <p:ph idx="1"/>
          </p:nvPr>
        </p:nvSpPr>
        <p:spPr>
          <a:xfrm>
            <a:off x="677334" y="2469508"/>
            <a:ext cx="8596668" cy="3880773"/>
          </a:xfrm>
        </p:spPr>
        <p:txBody>
          <a:bodyPr vert="horz" lIns="91440" tIns="45720" rIns="91440" bIns="45720" rtlCol="0" anchor="t">
            <a:normAutofit/>
          </a:bodyPr>
          <a:lstStyle/>
          <a:p>
            <a:r>
              <a:rPr lang="en-US" sz="3200" dirty="0"/>
              <a:t>34% domestic violence victims</a:t>
            </a:r>
          </a:p>
          <a:p>
            <a:r>
              <a:rPr lang="en-US" sz="3200" dirty="0"/>
              <a:t>14% of violence committed by strangers</a:t>
            </a:r>
          </a:p>
          <a:p>
            <a:r>
              <a:rPr lang="en-US" sz="3200" dirty="0"/>
              <a:t>37% were victims of robbery</a:t>
            </a:r>
          </a:p>
          <a:p>
            <a:r>
              <a:rPr lang="en-US" sz="3200" dirty="0"/>
              <a:t>24% were victims of assault</a:t>
            </a:r>
          </a:p>
        </p:txBody>
      </p:sp>
      <p:sp>
        <p:nvSpPr>
          <p:cNvPr id="4" name="TextBox 3">
            <a:extLst>
              <a:ext uri="{FF2B5EF4-FFF2-40B4-BE49-F238E27FC236}">
                <a16:creationId xmlns:a16="http://schemas.microsoft.com/office/drawing/2014/main" id="{4D8AF449-D31B-1EE1-BE9D-492F61F16C3D}"/>
              </a:ext>
            </a:extLst>
          </p:cNvPr>
          <p:cNvSpPr txBox="1"/>
          <p:nvPr/>
        </p:nvSpPr>
        <p:spPr>
          <a:xfrm>
            <a:off x="1080759" y="5542752"/>
            <a:ext cx="242398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College of Policing (2021)</a:t>
            </a:r>
          </a:p>
        </p:txBody>
      </p:sp>
      <p:sp>
        <p:nvSpPr>
          <p:cNvPr id="6" name="TextBox 5">
            <a:extLst>
              <a:ext uri="{FF2B5EF4-FFF2-40B4-BE49-F238E27FC236}">
                <a16:creationId xmlns:a16="http://schemas.microsoft.com/office/drawing/2014/main" id="{A717F619-CE1F-DF79-8B68-03115EDBC1A1}"/>
              </a:ext>
            </a:extLst>
          </p:cNvPr>
          <p:cNvSpPr txBox="1"/>
          <p:nvPr/>
        </p:nvSpPr>
        <p:spPr>
          <a:xfrm>
            <a:off x="4117092" y="5542700"/>
            <a:ext cx="171377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Home Office (2024)</a:t>
            </a:r>
          </a:p>
        </p:txBody>
      </p:sp>
    </p:spTree>
    <p:extLst>
      <p:ext uri="{BB962C8B-B14F-4D97-AF65-F5344CB8AC3E}">
        <p14:creationId xmlns:p14="http://schemas.microsoft.com/office/powerpoint/2010/main" val="29595098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88897-9104-9DF8-ADDB-12232FDC81A8}"/>
              </a:ext>
            </a:extLst>
          </p:cNvPr>
          <p:cNvSpPr>
            <a:spLocks noGrp="1"/>
          </p:cNvSpPr>
          <p:nvPr>
            <p:ph type="title"/>
          </p:nvPr>
        </p:nvSpPr>
        <p:spPr>
          <a:xfrm>
            <a:off x="677334" y="177114"/>
            <a:ext cx="8596668" cy="1320800"/>
          </a:xfrm>
        </p:spPr>
        <p:txBody>
          <a:bodyPr>
            <a:noAutofit/>
          </a:bodyPr>
          <a:lstStyle/>
          <a:p>
            <a:r>
              <a:rPr lang="en-US" sz="4000" dirty="0"/>
              <a:t>Statistics involving repeat offending</a:t>
            </a:r>
          </a:p>
        </p:txBody>
      </p:sp>
      <p:sp>
        <p:nvSpPr>
          <p:cNvPr id="3" name="Content Placeholder 2">
            <a:extLst>
              <a:ext uri="{FF2B5EF4-FFF2-40B4-BE49-F238E27FC236}">
                <a16:creationId xmlns:a16="http://schemas.microsoft.com/office/drawing/2014/main" id="{EE7A41CF-F664-B0A2-E0C6-5199722AE146}"/>
              </a:ext>
            </a:extLst>
          </p:cNvPr>
          <p:cNvSpPr>
            <a:spLocks noGrp="1"/>
          </p:cNvSpPr>
          <p:nvPr>
            <p:ph idx="1"/>
          </p:nvPr>
        </p:nvSpPr>
        <p:spPr>
          <a:xfrm>
            <a:off x="677334" y="1120562"/>
            <a:ext cx="8596668" cy="3880773"/>
          </a:xfrm>
        </p:spPr>
        <p:txBody>
          <a:bodyPr vert="horz" lIns="91440" tIns="45720" rIns="91440" bIns="45720" rtlCol="0" anchor="t">
            <a:noAutofit/>
          </a:bodyPr>
          <a:lstStyle/>
          <a:p>
            <a:r>
              <a:rPr lang="en-US" sz="2800" dirty="0"/>
              <a:t>According to Crime, justice and the law (2024) </a:t>
            </a:r>
            <a:r>
              <a:rPr lang="en-US" sz="2800" dirty="0">
                <a:solidFill>
                  <a:srgbClr val="000000"/>
                </a:solidFill>
                <a:ea typeface="+mn-lt"/>
                <a:cs typeface="+mn-lt"/>
              </a:rPr>
              <a:t>"in the year ending in March 2022, 26.6% of white offenders had committed another offence within 12 months".</a:t>
            </a:r>
            <a:endParaRPr lang="en-US" sz="2800" dirty="0"/>
          </a:p>
          <a:p>
            <a:r>
              <a:rPr lang="en-US" sz="2800" dirty="0">
                <a:solidFill>
                  <a:srgbClr val="000000"/>
                </a:solidFill>
                <a:ea typeface="+mn-lt"/>
                <a:cs typeface="+mn-lt"/>
              </a:rPr>
              <a:t>Crime, justice and the law (2024) also states "Young offenders (10 to 17 year olds) had a higher reoffending rate than adults".</a:t>
            </a:r>
          </a:p>
          <a:p>
            <a:r>
              <a:rPr lang="en-US" sz="2800" dirty="0">
                <a:solidFill>
                  <a:srgbClr val="000000"/>
                </a:solidFill>
              </a:rPr>
              <a:t>The number of reoffences was 40,857 and the number of reoffenders was 12,703 in the year 2019/20.</a:t>
            </a:r>
          </a:p>
          <a:p>
            <a:pPr marL="0" indent="0">
              <a:buNone/>
            </a:pPr>
            <a:endParaRPr lang="en-US" sz="2800" dirty="0">
              <a:solidFill>
                <a:srgbClr val="0B0C0C"/>
              </a:solidFill>
            </a:endParaRPr>
          </a:p>
        </p:txBody>
      </p:sp>
      <p:sp>
        <p:nvSpPr>
          <p:cNvPr id="5" name="TextBox 4">
            <a:extLst>
              <a:ext uri="{FF2B5EF4-FFF2-40B4-BE49-F238E27FC236}">
                <a16:creationId xmlns:a16="http://schemas.microsoft.com/office/drawing/2014/main" id="{39D12F27-1DDE-9504-C6D6-73B63469E93E}"/>
              </a:ext>
            </a:extLst>
          </p:cNvPr>
          <p:cNvSpPr txBox="1"/>
          <p:nvPr/>
        </p:nvSpPr>
        <p:spPr>
          <a:xfrm>
            <a:off x="6100711" y="5995598"/>
            <a:ext cx="21152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t>London.gov.uk (2022)</a:t>
            </a:r>
          </a:p>
        </p:txBody>
      </p:sp>
    </p:spTree>
    <p:extLst>
      <p:ext uri="{BB962C8B-B14F-4D97-AF65-F5344CB8AC3E}">
        <p14:creationId xmlns:p14="http://schemas.microsoft.com/office/powerpoint/2010/main" val="252673025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591AB-F68A-928D-38C1-71E1614C595E}"/>
              </a:ext>
            </a:extLst>
          </p:cNvPr>
          <p:cNvSpPr>
            <a:spLocks noGrp="1"/>
          </p:cNvSpPr>
          <p:nvPr>
            <p:ph type="title"/>
          </p:nvPr>
        </p:nvSpPr>
        <p:spPr>
          <a:xfrm>
            <a:off x="677334" y="609600"/>
            <a:ext cx="8596668" cy="1320800"/>
          </a:xfrm>
        </p:spPr>
        <p:txBody>
          <a:bodyPr vert="horz" lIns="91440" tIns="45720" rIns="91440" bIns="45720" rtlCol="0" anchor="t">
            <a:normAutofit/>
          </a:bodyPr>
          <a:lstStyle/>
          <a:p>
            <a:r>
              <a:rPr lang="en-US"/>
              <a:t>What challenges have the police faced when addressing repeat </a:t>
            </a:r>
            <a:r>
              <a:rPr lang="en-US" err="1"/>
              <a:t>victimisation</a:t>
            </a:r>
            <a:r>
              <a:rPr lang="en-US"/>
              <a:t>?</a:t>
            </a:r>
          </a:p>
        </p:txBody>
      </p:sp>
      <p:pic>
        <p:nvPicPr>
          <p:cNvPr id="41" name="Picture 40" descr="a police officer ...">
            <a:extLst>
              <a:ext uri="{FF2B5EF4-FFF2-40B4-BE49-F238E27FC236}">
                <a16:creationId xmlns:a16="http://schemas.microsoft.com/office/drawing/2014/main" id="{0B7F8D7C-EC02-F665-9C05-F34B39F72DDF}"/>
              </a:ext>
            </a:extLst>
          </p:cNvPr>
          <p:cNvPicPr>
            <a:picLocks noChangeAspect="1"/>
          </p:cNvPicPr>
          <p:nvPr/>
        </p:nvPicPr>
        <p:blipFill>
          <a:blip r:embed="rId2"/>
          <a:srcRect l="20769" r="8355" b="-1"/>
          <a:stretch/>
        </p:blipFill>
        <p:spPr>
          <a:xfrm>
            <a:off x="4857451" y="2159331"/>
            <a:ext cx="4415050" cy="3882362"/>
          </a:xfrm>
          <a:prstGeom prst="rect">
            <a:avLst/>
          </a:prstGeom>
        </p:spPr>
      </p:pic>
      <p:graphicFrame>
        <p:nvGraphicFramePr>
          <p:cNvPr id="5" name="Content Placeholder 2">
            <a:extLst>
              <a:ext uri="{FF2B5EF4-FFF2-40B4-BE49-F238E27FC236}">
                <a16:creationId xmlns:a16="http://schemas.microsoft.com/office/drawing/2014/main" id="{5AFA4CD0-84FC-924E-5319-EB74B3D97C95}"/>
              </a:ext>
            </a:extLst>
          </p:cNvPr>
          <p:cNvGraphicFramePr>
            <a:graphicFrameLocks noGrp="1"/>
          </p:cNvGraphicFramePr>
          <p:nvPr>
            <p:ph idx="1"/>
            <p:extLst>
              <p:ext uri="{D42A27DB-BD31-4B8C-83A1-F6EECF244321}">
                <p14:modId xmlns:p14="http://schemas.microsoft.com/office/powerpoint/2010/main" val="717201640"/>
              </p:ext>
            </p:extLst>
          </p:nvPr>
        </p:nvGraphicFramePr>
        <p:xfrm>
          <a:off x="677334" y="2160589"/>
          <a:ext cx="3957349" cy="38807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78195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F633D-3D86-1BBB-F74B-2E633C8A3E6E}"/>
              </a:ext>
            </a:extLst>
          </p:cNvPr>
          <p:cNvSpPr>
            <a:spLocks noGrp="1"/>
          </p:cNvSpPr>
          <p:nvPr>
            <p:ph type="title"/>
          </p:nvPr>
        </p:nvSpPr>
        <p:spPr/>
        <p:txBody>
          <a:bodyPr/>
          <a:lstStyle/>
          <a:p>
            <a:r>
              <a:rPr lang="en-US" sz="4000" dirty="0"/>
              <a:t>Policing strategies to tackle repeat </a:t>
            </a:r>
            <a:r>
              <a:rPr lang="en-US" sz="4000" dirty="0" err="1"/>
              <a:t>victimisation</a:t>
            </a:r>
            <a:endParaRPr lang="en-US" sz="4000" dirty="0"/>
          </a:p>
        </p:txBody>
      </p:sp>
      <p:graphicFrame>
        <p:nvGraphicFramePr>
          <p:cNvPr id="6" name="Content Placeholder 2">
            <a:extLst>
              <a:ext uri="{FF2B5EF4-FFF2-40B4-BE49-F238E27FC236}">
                <a16:creationId xmlns:a16="http://schemas.microsoft.com/office/drawing/2014/main" id="{6F92A0BA-13E7-3DB4-96C7-530F0416C914}"/>
              </a:ext>
            </a:extLst>
          </p:cNvPr>
          <p:cNvGraphicFramePr>
            <a:graphicFrameLocks noGrp="1"/>
          </p:cNvGraphicFramePr>
          <p:nvPr>
            <p:ph idx="1"/>
            <p:extLst>
              <p:ext uri="{D42A27DB-BD31-4B8C-83A1-F6EECF244321}">
                <p14:modId xmlns:p14="http://schemas.microsoft.com/office/powerpoint/2010/main" val="2625750399"/>
              </p:ext>
            </p:extLst>
          </p:nvPr>
        </p:nvGraphicFramePr>
        <p:xfrm>
          <a:off x="677334" y="2155440"/>
          <a:ext cx="8596668" cy="38807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DD4BFFBF-79AA-0945-E0FC-0DBB8CC046A9}"/>
              </a:ext>
            </a:extLst>
          </p:cNvPr>
          <p:cNvSpPr txBox="1"/>
          <p:nvPr/>
        </p:nvSpPr>
        <p:spPr>
          <a:xfrm>
            <a:off x="672610" y="3633239"/>
            <a:ext cx="267102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t>College of Policing (2023)</a:t>
            </a:r>
          </a:p>
        </p:txBody>
      </p:sp>
    </p:spTree>
    <p:extLst>
      <p:ext uri="{BB962C8B-B14F-4D97-AF65-F5344CB8AC3E}">
        <p14:creationId xmlns:p14="http://schemas.microsoft.com/office/powerpoint/2010/main" val="9306772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D11FEB-B99D-587F-36ED-BA5F46F3B94E}"/>
              </a:ext>
            </a:extLst>
          </p:cNvPr>
          <p:cNvSpPr>
            <a:spLocks noGrp="1"/>
          </p:cNvSpPr>
          <p:nvPr>
            <p:ph type="title"/>
          </p:nvPr>
        </p:nvSpPr>
        <p:spPr>
          <a:xfrm>
            <a:off x="677334" y="609600"/>
            <a:ext cx="8596668" cy="1320800"/>
          </a:xfrm>
        </p:spPr>
        <p:txBody>
          <a:bodyPr anchor="t">
            <a:normAutofit/>
          </a:bodyPr>
          <a:lstStyle/>
          <a:p>
            <a:r>
              <a:rPr lang="en-US"/>
              <a:t>Policing strategies to tackle repeat offending</a:t>
            </a:r>
          </a:p>
        </p:txBody>
      </p:sp>
      <p:pic>
        <p:nvPicPr>
          <p:cNvPr id="6" name="Picture 5" descr="Improving community policing - Research ...">
            <a:extLst>
              <a:ext uri="{FF2B5EF4-FFF2-40B4-BE49-F238E27FC236}">
                <a16:creationId xmlns:a16="http://schemas.microsoft.com/office/drawing/2014/main" id="{01051DDB-60A2-0985-5338-9270716421E4}"/>
              </a:ext>
            </a:extLst>
          </p:cNvPr>
          <p:cNvPicPr>
            <a:picLocks noChangeAspect="1"/>
          </p:cNvPicPr>
          <p:nvPr/>
        </p:nvPicPr>
        <p:blipFill>
          <a:blip r:embed="rId2"/>
          <a:stretch>
            <a:fillRect/>
          </a:stretch>
        </p:blipFill>
        <p:spPr>
          <a:xfrm>
            <a:off x="817474" y="2159331"/>
            <a:ext cx="5283289" cy="2958641"/>
          </a:xfrm>
          <a:prstGeom prst="rect">
            <a:avLst/>
          </a:prstGeom>
        </p:spPr>
      </p:pic>
      <p:sp>
        <p:nvSpPr>
          <p:cNvPr id="3" name="Content Placeholder 2">
            <a:extLst>
              <a:ext uri="{FF2B5EF4-FFF2-40B4-BE49-F238E27FC236}">
                <a16:creationId xmlns:a16="http://schemas.microsoft.com/office/drawing/2014/main" id="{8919CF09-71C9-3C9C-D1E6-9EE81569F78F}"/>
              </a:ext>
            </a:extLst>
          </p:cNvPr>
          <p:cNvSpPr>
            <a:spLocks noGrp="1"/>
          </p:cNvSpPr>
          <p:nvPr>
            <p:ph idx="1"/>
          </p:nvPr>
        </p:nvSpPr>
        <p:spPr>
          <a:xfrm>
            <a:off x="6354255" y="1923751"/>
            <a:ext cx="2927185" cy="3880773"/>
          </a:xfrm>
        </p:spPr>
        <p:txBody>
          <a:bodyPr vert="horz" lIns="91440" tIns="45720" rIns="91440" bIns="45720" rtlCol="0" anchor="t">
            <a:noAutofit/>
          </a:bodyPr>
          <a:lstStyle/>
          <a:p>
            <a:r>
              <a:rPr lang="en-US" sz="2000" dirty="0"/>
              <a:t>Using foot patrols is an essential as when Essex Police used foot patrols the crime in a local area had reduced by 74%.</a:t>
            </a:r>
          </a:p>
          <a:p>
            <a:r>
              <a:rPr lang="en-US" sz="2000" dirty="0"/>
              <a:t>If the police work with communities, they can gather intel on what the community needs which can rebuild trust and confidence within the police.</a:t>
            </a:r>
          </a:p>
          <a:p>
            <a:endParaRPr lang="en-US" sz="2000" dirty="0"/>
          </a:p>
          <a:p>
            <a:endParaRPr lang="en-US" sz="1500"/>
          </a:p>
        </p:txBody>
      </p:sp>
      <p:sp>
        <p:nvSpPr>
          <p:cNvPr id="4" name="TextBox 3">
            <a:extLst>
              <a:ext uri="{FF2B5EF4-FFF2-40B4-BE49-F238E27FC236}">
                <a16:creationId xmlns:a16="http://schemas.microsoft.com/office/drawing/2014/main" id="{640E136D-8538-6521-3C79-EC6B41E3AB8B}"/>
              </a:ext>
            </a:extLst>
          </p:cNvPr>
          <p:cNvSpPr txBox="1"/>
          <p:nvPr/>
        </p:nvSpPr>
        <p:spPr>
          <a:xfrm>
            <a:off x="1173396" y="5311161"/>
            <a:ext cx="2547504"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sz="2000" dirty="0"/>
              <a:t>Youth Endowment Fund (2025)</a:t>
            </a:r>
          </a:p>
        </p:txBody>
      </p:sp>
      <p:sp>
        <p:nvSpPr>
          <p:cNvPr id="5" name="TextBox 4">
            <a:extLst>
              <a:ext uri="{FF2B5EF4-FFF2-40B4-BE49-F238E27FC236}">
                <a16:creationId xmlns:a16="http://schemas.microsoft.com/office/drawing/2014/main" id="{3F9CCC1F-0F86-2CBE-2966-88CAAF908C30}"/>
              </a:ext>
            </a:extLst>
          </p:cNvPr>
          <p:cNvSpPr txBox="1"/>
          <p:nvPr/>
        </p:nvSpPr>
        <p:spPr>
          <a:xfrm>
            <a:off x="4230362" y="5316251"/>
            <a:ext cx="239311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sz="2000" dirty="0"/>
              <a:t>Merseyside Police (2025)</a:t>
            </a:r>
          </a:p>
        </p:txBody>
      </p:sp>
    </p:spTree>
    <p:extLst>
      <p:ext uri="{BB962C8B-B14F-4D97-AF65-F5344CB8AC3E}">
        <p14:creationId xmlns:p14="http://schemas.microsoft.com/office/powerpoint/2010/main" val="8189520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03AE127-802C-459A-A612-DB85B67F0D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A82ADD-202C-4084-66E4-9C8FCDEB1C93}"/>
              </a:ext>
            </a:extLst>
          </p:cNvPr>
          <p:cNvSpPr>
            <a:spLocks noGrp="1"/>
          </p:cNvSpPr>
          <p:nvPr>
            <p:ph type="title"/>
          </p:nvPr>
        </p:nvSpPr>
        <p:spPr>
          <a:xfrm>
            <a:off x="1043950" y="1179151"/>
            <a:ext cx="3300646" cy="4463889"/>
          </a:xfrm>
        </p:spPr>
        <p:txBody>
          <a:bodyPr anchor="ctr">
            <a:normAutofit/>
          </a:bodyPr>
          <a:lstStyle/>
          <a:p>
            <a:r>
              <a:rPr lang="en-US" sz="4400" dirty="0"/>
              <a:t>Examples of case studies</a:t>
            </a:r>
          </a:p>
        </p:txBody>
      </p:sp>
      <p:sp>
        <p:nvSpPr>
          <p:cNvPr id="10" name="Isosceles Triangle 9">
            <a:extLst>
              <a:ext uri="{FF2B5EF4-FFF2-40B4-BE49-F238E27FC236}">
                <a16:creationId xmlns:a16="http://schemas.microsoft.com/office/drawing/2014/main" id="{9323D83D-50D6-4040-A58B-FCEA340F88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cxnSp>
        <p:nvCxnSpPr>
          <p:cNvPr id="12" name="Straight Connector 11">
            <a:extLst>
              <a:ext uri="{FF2B5EF4-FFF2-40B4-BE49-F238E27FC236}">
                <a16:creationId xmlns:a16="http://schemas.microsoft.com/office/drawing/2014/main" id="{1A1FE6BB-DFB2-4080-9B5E-076EF5DDE67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6670" y="1442595"/>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6B89AD3-67B7-05E7-F5C9-E2610C192E29}"/>
              </a:ext>
            </a:extLst>
          </p:cNvPr>
          <p:cNvSpPr>
            <a:spLocks noGrp="1"/>
          </p:cNvSpPr>
          <p:nvPr>
            <p:ph idx="1"/>
          </p:nvPr>
        </p:nvSpPr>
        <p:spPr>
          <a:xfrm>
            <a:off x="4978918" y="1109145"/>
            <a:ext cx="6341016" cy="4603900"/>
          </a:xfrm>
        </p:spPr>
        <p:txBody>
          <a:bodyPr vert="horz" lIns="91440" tIns="45720" rIns="91440" bIns="45720" rtlCol="0" anchor="ctr">
            <a:noAutofit/>
          </a:bodyPr>
          <a:lstStyle/>
          <a:p>
            <a:r>
              <a:rPr lang="en-US" sz="2400" dirty="0"/>
              <a:t>Sussex Police (2025) states they had used the back door to get through to the house as they smashed the window and used the door handle to get inside the house and then proceeded to steal belongings that were important to the family.</a:t>
            </a:r>
          </a:p>
          <a:p>
            <a:r>
              <a:rPr lang="en-US" sz="2400" dirty="0"/>
              <a:t>According to Warwickshire Police (2024) " </a:t>
            </a:r>
            <a:r>
              <a:rPr lang="en-US" sz="2400" dirty="0">
                <a:ea typeface="+mn-lt"/>
                <a:cs typeface="+mn-lt"/>
              </a:rPr>
              <a:t>she bravely decided to take matters further this time and having been charged with multiple offences, her ex-partner was jailed in 2018/19 for four years and given a ten year restraining order."</a:t>
            </a:r>
            <a:endParaRPr lang="en-US" sz="2400" dirty="0"/>
          </a:p>
        </p:txBody>
      </p:sp>
      <p:sp>
        <p:nvSpPr>
          <p:cNvPr id="14" name="Isosceles Triangle 13">
            <a:extLst>
              <a:ext uri="{FF2B5EF4-FFF2-40B4-BE49-F238E27FC236}">
                <a16:creationId xmlns:a16="http://schemas.microsoft.com/office/drawing/2014/main" id="{F10FD715-4DCE-4779-B634-EC78315EA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1364139" y="0"/>
            <a:ext cx="842596" cy="4616289"/>
          </a:xfrm>
          <a:prstGeom prst="triangle">
            <a:avLst>
              <a:gd name="adj" fmla="val 10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77954301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8348F-288E-55E5-D269-C695B1715A12}"/>
              </a:ext>
            </a:extLst>
          </p:cNvPr>
          <p:cNvSpPr>
            <a:spLocks noGrp="1"/>
          </p:cNvSpPr>
          <p:nvPr>
            <p:ph type="title"/>
          </p:nvPr>
        </p:nvSpPr>
        <p:spPr/>
        <p:txBody>
          <a:bodyPr>
            <a:normAutofit/>
          </a:bodyPr>
          <a:lstStyle/>
          <a:p>
            <a:r>
              <a:rPr lang="en-US" sz="4000" dirty="0"/>
              <a:t>How can repeat victims be supported?</a:t>
            </a:r>
          </a:p>
        </p:txBody>
      </p:sp>
      <p:sp>
        <p:nvSpPr>
          <p:cNvPr id="3" name="Content Placeholder 2">
            <a:extLst>
              <a:ext uri="{FF2B5EF4-FFF2-40B4-BE49-F238E27FC236}">
                <a16:creationId xmlns:a16="http://schemas.microsoft.com/office/drawing/2014/main" id="{E581B367-DDD3-F686-1840-13E4B0F32186}"/>
              </a:ext>
            </a:extLst>
          </p:cNvPr>
          <p:cNvSpPr>
            <a:spLocks noGrp="1"/>
          </p:cNvSpPr>
          <p:nvPr>
            <p:ph idx="1"/>
          </p:nvPr>
        </p:nvSpPr>
        <p:spPr>
          <a:xfrm>
            <a:off x="677334" y="2150292"/>
            <a:ext cx="8596668" cy="3880773"/>
          </a:xfrm>
        </p:spPr>
        <p:txBody>
          <a:bodyPr vert="horz" lIns="91440" tIns="45720" rIns="91440" bIns="45720" rtlCol="0" anchor="t">
            <a:normAutofit/>
          </a:bodyPr>
          <a:lstStyle/>
          <a:p>
            <a:r>
              <a:rPr lang="en-US" sz="2400" dirty="0"/>
              <a:t>Victim Support</a:t>
            </a:r>
          </a:p>
          <a:p>
            <a:r>
              <a:rPr lang="en-US" sz="2400" dirty="0"/>
              <a:t>Citizens Advice Witness Service</a:t>
            </a:r>
          </a:p>
        </p:txBody>
      </p:sp>
      <p:sp>
        <p:nvSpPr>
          <p:cNvPr id="4" name="TextBox 3">
            <a:extLst>
              <a:ext uri="{FF2B5EF4-FFF2-40B4-BE49-F238E27FC236}">
                <a16:creationId xmlns:a16="http://schemas.microsoft.com/office/drawing/2014/main" id="{3C84BABC-B614-2966-0A91-E93F93B49D10}"/>
              </a:ext>
            </a:extLst>
          </p:cNvPr>
          <p:cNvSpPr txBox="1"/>
          <p:nvPr/>
        </p:nvSpPr>
        <p:spPr>
          <a:xfrm>
            <a:off x="674049" y="5079751"/>
            <a:ext cx="2532065"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t>Metropolitan Police (2025)</a:t>
            </a:r>
          </a:p>
        </p:txBody>
      </p:sp>
      <p:pic>
        <p:nvPicPr>
          <p:cNvPr id="5" name="Picture 4" descr="Counsellor - Job in Adelaide - Victim ...">
            <a:extLst>
              <a:ext uri="{FF2B5EF4-FFF2-40B4-BE49-F238E27FC236}">
                <a16:creationId xmlns:a16="http://schemas.microsoft.com/office/drawing/2014/main" id="{F9B372A6-6137-F5F9-9BAB-B4E0CC8032ED}"/>
              </a:ext>
            </a:extLst>
          </p:cNvPr>
          <p:cNvPicPr>
            <a:picLocks noChangeAspect="1"/>
          </p:cNvPicPr>
          <p:nvPr/>
        </p:nvPicPr>
        <p:blipFill>
          <a:blip r:embed="rId2"/>
          <a:stretch>
            <a:fillRect/>
          </a:stretch>
        </p:blipFill>
        <p:spPr>
          <a:xfrm>
            <a:off x="4978400" y="4241800"/>
            <a:ext cx="3568700" cy="1676400"/>
          </a:xfrm>
          <a:prstGeom prst="rect">
            <a:avLst/>
          </a:prstGeom>
        </p:spPr>
      </p:pic>
    </p:spTree>
    <p:extLst>
      <p:ext uri="{BB962C8B-B14F-4D97-AF65-F5344CB8AC3E}">
        <p14:creationId xmlns:p14="http://schemas.microsoft.com/office/powerpoint/2010/main" val="119216338"/>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A53BA-6948-BD78-0BD6-1301E1BF0164}"/>
              </a:ext>
            </a:extLst>
          </p:cNvPr>
          <p:cNvSpPr>
            <a:spLocks noGrp="1"/>
          </p:cNvSpPr>
          <p:nvPr>
            <p:ph type="title"/>
          </p:nvPr>
        </p:nvSpPr>
        <p:spPr>
          <a:xfrm>
            <a:off x="838200" y="4720"/>
            <a:ext cx="10515600" cy="1325563"/>
          </a:xfrm>
        </p:spPr>
        <p:txBody>
          <a:bodyPr>
            <a:normAutofit/>
          </a:bodyPr>
          <a:lstStyle/>
          <a:p>
            <a:r>
              <a:rPr lang="en-US" sz="4000" dirty="0"/>
              <a:t>Reference list</a:t>
            </a:r>
          </a:p>
        </p:txBody>
      </p:sp>
      <p:sp>
        <p:nvSpPr>
          <p:cNvPr id="3" name="Content Placeholder 2">
            <a:extLst>
              <a:ext uri="{FF2B5EF4-FFF2-40B4-BE49-F238E27FC236}">
                <a16:creationId xmlns:a16="http://schemas.microsoft.com/office/drawing/2014/main" id="{1B9DA49F-AA04-4989-2CCD-B0C39F115772}"/>
              </a:ext>
            </a:extLst>
          </p:cNvPr>
          <p:cNvSpPr>
            <a:spLocks noGrp="1"/>
          </p:cNvSpPr>
          <p:nvPr>
            <p:ph idx="1"/>
          </p:nvPr>
        </p:nvSpPr>
        <p:spPr>
          <a:xfrm>
            <a:off x="580768" y="672328"/>
            <a:ext cx="10515600" cy="4351338"/>
          </a:xfrm>
        </p:spPr>
        <p:txBody>
          <a:bodyPr vert="horz" lIns="91440" tIns="45720" rIns="91440" bIns="45720" rtlCol="0" anchor="t">
            <a:noAutofit/>
          </a:bodyPr>
          <a:lstStyle/>
          <a:p>
            <a:r>
              <a:rPr lang="en-GB" sz="2000" dirty="0"/>
              <a:t>Cambridge County Council (2024) </a:t>
            </a:r>
            <a:r>
              <a:rPr lang="en-GB" sz="2000" i="1" dirty="0"/>
              <a:t>Repeat Victimisation in Cambridgeshire &amp; Peterborough. </a:t>
            </a:r>
            <a:r>
              <a:rPr lang="en-GB" sz="2000" dirty="0"/>
              <a:t>Available at: </a:t>
            </a:r>
            <a:r>
              <a:rPr lang="en-GB" sz="2000" dirty="0">
                <a:ea typeface="+mn-lt"/>
                <a:cs typeface="+mn-lt"/>
                <a:hlinkClick r:id="rId2"/>
              </a:rPr>
              <a:t>https://cambridgeshireinsight.org.uk/wp-content/uploads/2019/05/Repeat-victimsation-final-v1-0.pdf</a:t>
            </a:r>
            <a:r>
              <a:rPr lang="en-GB" sz="2000" dirty="0">
                <a:ea typeface="+mn-lt"/>
                <a:cs typeface="+mn-lt"/>
              </a:rPr>
              <a:t> (Accessed: 7 January 2025).</a:t>
            </a:r>
          </a:p>
          <a:p>
            <a:r>
              <a:rPr lang="en-GB" sz="2000" dirty="0">
                <a:latin typeface="Trebuchet MS"/>
                <a:ea typeface="Calibri"/>
                <a:cs typeface="Calibri"/>
              </a:rPr>
              <a:t>College of Policing (2023) </a:t>
            </a:r>
            <a:r>
              <a:rPr lang="en-GB" sz="2000" i="1" dirty="0">
                <a:latin typeface="Trebuchet MS"/>
                <a:ea typeface="Calibri"/>
                <a:cs typeface="Calibri"/>
              </a:rPr>
              <a:t>Crime reduction initiatives. </a:t>
            </a:r>
            <a:r>
              <a:rPr lang="en-GB" sz="2000" dirty="0">
                <a:latin typeface="Trebuchet MS"/>
                <a:ea typeface="Calibri"/>
                <a:cs typeface="Calibri"/>
              </a:rPr>
              <a:t>Available at: </a:t>
            </a:r>
            <a:r>
              <a:rPr lang="en-GB" sz="2000" dirty="0">
                <a:ea typeface="+mn-lt"/>
                <a:cs typeface="+mn-lt"/>
                <a:hlinkClick r:id="rId3"/>
              </a:rPr>
              <a:t>https://www.college.police.uk/guidance/residential-burglary/crime-reduction-initiatives#:~:text=prevention%20toolkit%20(2022)-,Neighbourhood%20Watch,or%20join%20an%20existing%20scheme</a:t>
            </a:r>
            <a:r>
              <a:rPr lang="en-GB" sz="2000" dirty="0">
                <a:ea typeface="+mn-lt"/>
                <a:cs typeface="+mn-lt"/>
              </a:rPr>
              <a:t>. (Accessed: 12 January 2025).</a:t>
            </a:r>
            <a:endParaRPr lang="en-GB" sz="2000" dirty="0">
              <a:solidFill>
                <a:srgbClr val="000000"/>
              </a:solidFill>
              <a:ea typeface="Calibri"/>
              <a:cs typeface="Calibri"/>
            </a:endParaRPr>
          </a:p>
          <a:p>
            <a:r>
              <a:rPr lang="en-GB" sz="2000" dirty="0">
                <a:latin typeface="Trebuchet MS"/>
                <a:ea typeface="Calibri"/>
                <a:cs typeface="Calibri"/>
              </a:rPr>
              <a:t>College of Policing (2023) </a:t>
            </a:r>
            <a:r>
              <a:rPr lang="en-GB" sz="2000" i="1" dirty="0">
                <a:latin typeface="Trebuchet MS"/>
                <a:ea typeface="Calibri"/>
                <a:cs typeface="Calibri"/>
              </a:rPr>
              <a:t>Forensic marking to deter repeat victimisation related to domestic abuse and sexual offences. </a:t>
            </a:r>
            <a:r>
              <a:rPr lang="en-GB" sz="2000" dirty="0">
                <a:latin typeface="Trebuchet MS"/>
                <a:ea typeface="Calibri"/>
                <a:cs typeface="Calibri"/>
              </a:rPr>
              <a:t>Available at: </a:t>
            </a:r>
            <a:r>
              <a:rPr lang="en-GB" sz="2000" dirty="0">
                <a:ea typeface="+mn-lt"/>
                <a:cs typeface="+mn-lt"/>
                <a:hlinkClick r:id="rId4"/>
              </a:rPr>
              <a:t>https://www.college.police.uk/support-forces/practices/forensic-marking-deter-repeat-victimisation-related-domestic-abuse-and-sexual-offences</a:t>
            </a:r>
            <a:r>
              <a:rPr lang="en-GB" sz="2000" dirty="0">
                <a:ea typeface="+mn-lt"/>
                <a:cs typeface="+mn-lt"/>
              </a:rPr>
              <a:t> (Accessed: 12 January 2025).</a:t>
            </a:r>
            <a:endParaRPr lang="en-GB" sz="2000" dirty="0">
              <a:solidFill>
                <a:srgbClr val="000000"/>
              </a:solidFill>
              <a:ea typeface="Calibri"/>
              <a:cs typeface="Calibri"/>
            </a:endParaRPr>
          </a:p>
          <a:p>
            <a:r>
              <a:rPr lang="en-GB" sz="2000" dirty="0">
                <a:latin typeface="Trebuchet MS"/>
                <a:ea typeface="Calibri"/>
                <a:cs typeface="Calibri"/>
              </a:rPr>
              <a:t>College of Policing (2023) </a:t>
            </a:r>
            <a:r>
              <a:rPr lang="en-GB" sz="2000" i="1" dirty="0">
                <a:latin typeface="Trebuchet MS"/>
                <a:ea typeface="Calibri"/>
                <a:cs typeface="Calibri"/>
              </a:rPr>
              <a:t>Measures to reduce repeat victimisation – burglary. </a:t>
            </a:r>
            <a:r>
              <a:rPr lang="en-GB" sz="2000" dirty="0">
                <a:latin typeface="Trebuchet MS"/>
                <a:ea typeface="Calibri"/>
                <a:cs typeface="Calibri"/>
              </a:rPr>
              <a:t>Available at: </a:t>
            </a:r>
            <a:r>
              <a:rPr lang="en-GB" sz="2000" dirty="0">
                <a:ea typeface="+mn-lt"/>
                <a:cs typeface="+mn-lt"/>
                <a:hlinkClick r:id="rId5"/>
              </a:rPr>
              <a:t>https://www.college.police.uk/research/crime-reduction-toolkit/measures-reduce-repeat-victimisation-burglary#:~:text=Focus%20of%20the%20intervention,surrounding%20addresses%20of%20burgled%20properties</a:t>
            </a:r>
            <a:r>
              <a:rPr lang="en-GB" sz="2000" dirty="0">
                <a:ea typeface="+mn-lt"/>
                <a:cs typeface="+mn-lt"/>
              </a:rPr>
              <a:t> (Accessed: 12 January 2025).</a:t>
            </a:r>
            <a:endParaRPr lang="en-GB" sz="2000" dirty="0">
              <a:latin typeface="Trebuchet MS"/>
              <a:ea typeface="Calibri"/>
              <a:cs typeface="Calibri"/>
            </a:endParaRPr>
          </a:p>
          <a:p>
            <a:endParaRPr lang="en-GB">
              <a:solidFill>
                <a:srgbClr val="000000"/>
              </a:solidFill>
              <a:latin typeface="Aptos"/>
              <a:ea typeface="Calibri"/>
              <a:cs typeface="Calibri"/>
            </a:endParaRPr>
          </a:p>
          <a:p>
            <a:endParaRPr lang="en-GB">
              <a:solidFill>
                <a:srgbClr val="000000"/>
              </a:solidFill>
              <a:latin typeface="Aptos"/>
              <a:ea typeface="Calibri"/>
              <a:cs typeface="Calibri"/>
            </a:endParaRPr>
          </a:p>
          <a:p>
            <a:endParaRPr lang="en-GB" sz="4300" b="1" i="1">
              <a:solidFill>
                <a:srgbClr val="FFFFFF"/>
              </a:solidFill>
              <a:latin typeface="Aptos"/>
              <a:ea typeface="Calibri"/>
              <a:cs typeface="Calibri"/>
            </a:endParaRPr>
          </a:p>
        </p:txBody>
      </p:sp>
    </p:spTree>
    <p:extLst>
      <p:ext uri="{BB962C8B-B14F-4D97-AF65-F5344CB8AC3E}">
        <p14:creationId xmlns:p14="http://schemas.microsoft.com/office/powerpoint/2010/main" val="2391268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EE5749F-7E2F-4940-D1E7-741975AE2D62}"/>
              </a:ext>
            </a:extLst>
          </p:cNvPr>
          <p:cNvSpPr>
            <a:spLocks noGrp="1"/>
          </p:cNvSpPr>
          <p:nvPr>
            <p:ph idx="1"/>
          </p:nvPr>
        </p:nvSpPr>
        <p:spPr>
          <a:xfrm>
            <a:off x="199767" y="497273"/>
            <a:ext cx="10515600" cy="4351338"/>
          </a:xfrm>
        </p:spPr>
        <p:txBody>
          <a:bodyPr vert="horz" lIns="91440" tIns="45720" rIns="91440" bIns="45720" rtlCol="0" anchor="t">
            <a:noAutofit/>
          </a:bodyPr>
          <a:lstStyle/>
          <a:p>
            <a:r>
              <a:rPr lang="en-GB" dirty="0"/>
              <a:t>College of Policing (2021) </a:t>
            </a:r>
            <a:r>
              <a:rPr lang="en-GB" i="1" dirty="0"/>
              <a:t>People and places – how resources can be targeted.</a:t>
            </a:r>
            <a:r>
              <a:rPr lang="en-GB" dirty="0"/>
              <a:t> Available at: </a:t>
            </a:r>
            <a:r>
              <a:rPr lang="en-GB" dirty="0">
                <a:hlinkClick r:id="rId2"/>
              </a:rPr>
              <a:t>https://www.college.police.uk/research/what-works-policing-reduce-crime/people-and-places#:~:text=In%202019%2F20%20for%20example,victims%20are%20not%20victimised%20again</a:t>
            </a:r>
            <a:r>
              <a:rPr lang="en-GB" dirty="0"/>
              <a:t>. (Accessed: 7 January 2025).</a:t>
            </a:r>
          </a:p>
          <a:p>
            <a:r>
              <a:rPr lang="en-GB" dirty="0"/>
              <a:t>Crime, justice and the law (2024) </a:t>
            </a:r>
            <a:r>
              <a:rPr lang="en-GB" i="1" dirty="0"/>
              <a:t>Reoffending. </a:t>
            </a:r>
            <a:r>
              <a:rPr lang="en-GB" dirty="0"/>
              <a:t>Available at: </a:t>
            </a:r>
            <a:r>
              <a:rPr lang="en-GB" dirty="0">
                <a:hlinkClick r:id="rId3"/>
              </a:rPr>
              <a:t>https://www.ethnicity-facts-figures.service.gov.uk/crime-justice-and-the-law/crime-and-reoffending/proven-reoffending/latest/#:~:text=Summary%20of%20Reoffending%20By%20ethnicity%20and%20age%20group%20Summary,rate%20for%20adults%20(26.3%25</a:t>
            </a:r>
            <a:r>
              <a:rPr lang="en-GB" dirty="0"/>
              <a:t>) (Accessed: 7 January 2025).</a:t>
            </a:r>
          </a:p>
          <a:p>
            <a:r>
              <a:rPr lang="en-GB" dirty="0"/>
              <a:t>Home Office (2024) </a:t>
            </a:r>
            <a:r>
              <a:rPr lang="en-GB" i="1" dirty="0"/>
              <a:t>Crime against businesses: findings from the 2023 Commercial Victimisation Survey. </a:t>
            </a:r>
            <a:r>
              <a:rPr lang="en-GB" dirty="0"/>
              <a:t>Available at: </a:t>
            </a:r>
            <a:r>
              <a:rPr lang="en-GB" dirty="0">
                <a:ea typeface="+mn-lt"/>
                <a:cs typeface="+mn-lt"/>
                <a:hlinkClick r:id="rId4"/>
              </a:rPr>
              <a:t>https://www.gov.uk/government/statistics/crime-against-businesses-findings-from-the-2023-commercial-victimisation-survey/crime-against-businesses-findings-from-the-2023-commercial-victimisation-survey#:~:text=Victims%20of%20customer%20theft%20were,similar%20to%20last%20year's%20survey.&amp;text=CVS%20data%20tables-,Notes:,held%20at%20the%20premises%20level</a:t>
            </a:r>
            <a:r>
              <a:rPr lang="en-GB" dirty="0">
                <a:ea typeface="+mn-lt"/>
                <a:cs typeface="+mn-lt"/>
              </a:rPr>
              <a:t>. (Accessed: 13 January 2025).</a:t>
            </a:r>
          </a:p>
          <a:p>
            <a:r>
              <a:rPr lang="en-GB" dirty="0"/>
              <a:t>Londov.gov.uk (2022) </a:t>
            </a:r>
            <a:r>
              <a:rPr lang="en-GB" i="1" dirty="0"/>
              <a:t>Reoffending Rates. </a:t>
            </a:r>
            <a:r>
              <a:rPr lang="en-GB" dirty="0"/>
              <a:t>Available at: </a:t>
            </a:r>
            <a:r>
              <a:rPr lang="en-GB" dirty="0">
                <a:ea typeface="+mn-lt"/>
                <a:cs typeface="+mn-lt"/>
                <a:hlinkClick r:id="rId5"/>
              </a:rPr>
              <a:t>https://www.london.gov.uk/who-we-are/what-london-assembly-does/questions-mayor/find-an-answer/reoffending-rates</a:t>
            </a:r>
            <a:r>
              <a:rPr lang="en-GB" dirty="0">
                <a:ea typeface="+mn-lt"/>
                <a:cs typeface="+mn-lt"/>
              </a:rPr>
              <a:t> (Accessed: 13 January 2025).</a:t>
            </a:r>
          </a:p>
          <a:p>
            <a:endParaRPr lang="en-GB" dirty="0">
              <a:ea typeface="+mn-lt"/>
              <a:cs typeface="+mn-lt"/>
            </a:endParaRPr>
          </a:p>
        </p:txBody>
      </p:sp>
    </p:spTree>
    <p:extLst>
      <p:ext uri="{BB962C8B-B14F-4D97-AF65-F5344CB8AC3E}">
        <p14:creationId xmlns:p14="http://schemas.microsoft.com/office/powerpoint/2010/main" val="33246747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1D9F170-B511-0F39-EED7-D7FB0225DB1A}"/>
              </a:ext>
            </a:extLst>
          </p:cNvPr>
          <p:cNvSpPr>
            <a:spLocks noGrp="1"/>
          </p:cNvSpPr>
          <p:nvPr>
            <p:ph idx="1"/>
          </p:nvPr>
        </p:nvSpPr>
        <p:spPr>
          <a:xfrm>
            <a:off x="327225" y="193805"/>
            <a:ext cx="8596668" cy="3880773"/>
          </a:xfrm>
        </p:spPr>
        <p:txBody>
          <a:bodyPr vert="horz" lIns="91440" tIns="45720" rIns="91440" bIns="45720" rtlCol="0" anchor="t">
            <a:noAutofit/>
          </a:bodyPr>
          <a:lstStyle/>
          <a:p>
            <a:r>
              <a:rPr lang="en-GB" sz="2000" dirty="0"/>
              <a:t>Merseyside Police (2025) </a:t>
            </a:r>
            <a:r>
              <a:rPr lang="en-GB" sz="2000" i="1" dirty="0"/>
              <a:t>Prevention. </a:t>
            </a:r>
            <a:r>
              <a:rPr lang="en-GB" sz="2000" dirty="0"/>
              <a:t>Available at: </a:t>
            </a:r>
            <a:r>
              <a:rPr lang="en-GB" sz="2000" dirty="0">
                <a:solidFill>
                  <a:srgbClr val="000000"/>
                </a:solidFill>
                <a:hlinkClick r:id="rId2"/>
              </a:rPr>
              <a:t>https://www.merseyside.police.uk/police-forces/merseyside-police/areas/au/about-us/our-organisation/our-departments/prevention3/approaches-to-prevention/#:~:text=Tertiary%20Prevention.%20Reducing%20or%20preventing%20reoccurring%20problems,motivations%20of%20offenders%20to%20readdress%20the%20situation</a:t>
            </a:r>
            <a:r>
              <a:rPr lang="en-GB" sz="2000" dirty="0"/>
              <a:t>. (Accessed: 12 January 2025).</a:t>
            </a:r>
            <a:endParaRPr lang="en-US" sz="2000">
              <a:solidFill>
                <a:srgbClr val="000000"/>
              </a:solidFill>
            </a:endParaRPr>
          </a:p>
          <a:p>
            <a:r>
              <a:rPr lang="en-GB" sz="2000" dirty="0"/>
              <a:t>Metropolitan Police (2025) </a:t>
            </a:r>
            <a:r>
              <a:rPr lang="en-GB" sz="2000" i="1" dirty="0"/>
              <a:t>Victim and witness support organisations. </a:t>
            </a:r>
            <a:r>
              <a:rPr lang="en-GB" sz="2000" dirty="0"/>
              <a:t>Available at: </a:t>
            </a:r>
            <a:r>
              <a:rPr lang="en-GB" sz="2000" dirty="0">
                <a:solidFill>
                  <a:srgbClr val="000000"/>
                </a:solidFill>
                <a:hlinkClick r:id="rId3"/>
              </a:rPr>
              <a:t>https://www.met.police.uk/advice/advice-and-information/victim-support/Victim-witness-support-organisations/#:~:text=London%20Victim%20and%20Witness%20Service&amp;text=A%20national%20charity%20and%20network,the%20Citizens%20Advice%20Witness%20Service</a:t>
            </a:r>
            <a:r>
              <a:rPr lang="en-GB" sz="2000" dirty="0"/>
              <a:t>. (Accessed: 13 January 2025)</a:t>
            </a:r>
            <a:endParaRPr lang="en-US" sz="2000">
              <a:solidFill>
                <a:srgbClr val="000000"/>
              </a:solidFill>
            </a:endParaRPr>
          </a:p>
          <a:p>
            <a:r>
              <a:rPr lang="en-GB" sz="2000" dirty="0"/>
              <a:t>Sussex Police (2025) </a:t>
            </a:r>
            <a:r>
              <a:rPr lang="en-GB" sz="2000" i="1" dirty="0"/>
              <a:t>Burglary case studies. </a:t>
            </a:r>
            <a:r>
              <a:rPr lang="en-GB" sz="2000" dirty="0"/>
              <a:t>Available at: </a:t>
            </a:r>
            <a:r>
              <a:rPr lang="en-GB" sz="2000" dirty="0">
                <a:solidFill>
                  <a:schemeClr val="accent1"/>
                </a:solidFill>
                <a:hlinkClick r:id="rId4">
                  <a:extLst>
                    <a:ext uri="{A12FA001-AC4F-418D-AE19-62706E023703}">
                      <ahyp:hlinkClr xmlns:ahyp="http://schemas.microsoft.com/office/drawing/2018/hyperlinkcolor" val="tx"/>
                    </a:ext>
                  </a:extLst>
                </a:hlinkClick>
              </a:rPr>
              <a:t>https://www.sussex.police.uk/police-forces/sussex-police/areas/campaigns/campaigns/.sub-pages/burglary-case-studies/#:~:text=%22I%20was%20only%20eleven%20when,hard%20%E2%80%93%20for%20what%20we%20have</a:t>
            </a:r>
            <a:r>
              <a:rPr lang="en-GB" sz="2000" dirty="0">
                <a:solidFill>
                  <a:schemeClr val="accent1"/>
                </a:solidFill>
              </a:rPr>
              <a:t>.</a:t>
            </a:r>
            <a:r>
              <a:rPr lang="en-GB" sz="2000" dirty="0"/>
              <a:t> (Accessed: 13 January 2025).</a:t>
            </a:r>
            <a:endParaRPr lang="en-US" sz="2000">
              <a:solidFill>
                <a:srgbClr val="000000"/>
              </a:solidFill>
            </a:endParaRPr>
          </a:p>
          <a:p>
            <a:endParaRPr lang="en-US">
              <a:solidFill>
                <a:srgbClr val="000000"/>
              </a:solidFill>
            </a:endParaRPr>
          </a:p>
          <a:p>
            <a:endParaRPr lang="en-US"/>
          </a:p>
        </p:txBody>
      </p:sp>
    </p:spTree>
    <p:extLst>
      <p:ext uri="{BB962C8B-B14F-4D97-AF65-F5344CB8AC3E}">
        <p14:creationId xmlns:p14="http://schemas.microsoft.com/office/powerpoint/2010/main" val="1714497324"/>
      </p:ext>
    </p:extLst>
  </p:cSld>
  <p:clrMapOvr>
    <a:masterClrMapping/>
  </p:clrMapOvr>
  <p:transition spd="med">
    <p:pull/>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B9A642C-41A3-DAAA-0661-4AA8CE0237AB}"/>
              </a:ext>
            </a:extLst>
          </p:cNvPr>
          <p:cNvSpPr>
            <a:spLocks noGrp="1"/>
          </p:cNvSpPr>
          <p:nvPr>
            <p:ph idx="1"/>
          </p:nvPr>
        </p:nvSpPr>
        <p:spPr>
          <a:xfrm>
            <a:off x="337523" y="327670"/>
            <a:ext cx="8596668" cy="3880773"/>
          </a:xfrm>
        </p:spPr>
        <p:txBody>
          <a:bodyPr vert="horz" lIns="91440" tIns="45720" rIns="91440" bIns="45720" rtlCol="0" anchor="t">
            <a:noAutofit/>
          </a:bodyPr>
          <a:lstStyle/>
          <a:p>
            <a:r>
              <a:rPr lang="en-GB" sz="2000" dirty="0"/>
              <a:t>Victim Support (2024) </a:t>
            </a:r>
            <a:r>
              <a:rPr lang="en-GB" sz="2000" i="1" dirty="0"/>
              <a:t>Victims’ Code. </a:t>
            </a:r>
            <a:r>
              <a:rPr lang="en-GB" sz="2000" dirty="0"/>
              <a:t>Available at: </a:t>
            </a:r>
            <a:r>
              <a:rPr lang="en-GB" sz="2000" dirty="0">
                <a:solidFill>
                  <a:srgbClr val="000000"/>
                </a:solidFill>
                <a:hlinkClick r:id="rId2"/>
              </a:rPr>
              <a:t>https://www.victimsupport.org.uk/help-and-support/your-rights/victims-code/#:~:text=To%20be%20provided%20with%20information%20about%20the%20investigation%20and%20prosecution,the%20case%20and%20any%20appeals</a:t>
            </a:r>
            <a:r>
              <a:rPr lang="en-GB" sz="2000" dirty="0"/>
              <a:t> (Accessed: 12 January 2025).</a:t>
            </a:r>
            <a:endParaRPr lang="en-GB" sz="2000">
              <a:solidFill>
                <a:srgbClr val="000000"/>
              </a:solidFill>
            </a:endParaRPr>
          </a:p>
          <a:p>
            <a:r>
              <a:rPr lang="en-GB" sz="2000" dirty="0"/>
              <a:t>Warwickshire Police (2024)</a:t>
            </a:r>
            <a:r>
              <a:rPr lang="en-GB" sz="2000" i="1" dirty="0"/>
              <a:t> </a:t>
            </a:r>
            <a:r>
              <a:rPr lang="en-GB" sz="2000" i="1" dirty="0">
                <a:solidFill>
                  <a:srgbClr val="1F2025"/>
                </a:solidFill>
              </a:rPr>
              <a:t>Surviving domestic abuse - my story. </a:t>
            </a:r>
            <a:r>
              <a:rPr lang="en-GB" sz="2000" dirty="0">
                <a:solidFill>
                  <a:srgbClr val="1F2025"/>
                </a:solidFill>
              </a:rPr>
              <a:t>Available at: </a:t>
            </a:r>
            <a:r>
              <a:rPr lang="en-GB" sz="2000" dirty="0">
                <a:solidFill>
                  <a:srgbClr val="000000"/>
                </a:solidFill>
                <a:hlinkClick r:id="rId3"/>
              </a:rPr>
              <a:t>https://www.warwickshire.police.uk/news/warwickshire/news/2024/october/surviving-domestic-abuse---my-story/</a:t>
            </a:r>
            <a:r>
              <a:rPr lang="en-GB" sz="2000" dirty="0">
                <a:solidFill>
                  <a:srgbClr val="1F2025"/>
                </a:solidFill>
              </a:rPr>
              <a:t> (Accessed: 13 January 2025).</a:t>
            </a:r>
            <a:endParaRPr lang="en-GB" sz="2000" dirty="0"/>
          </a:p>
          <a:p>
            <a:r>
              <a:rPr lang="en-GB" sz="2000" dirty="0">
                <a:solidFill>
                  <a:srgbClr val="404040"/>
                </a:solidFill>
              </a:rPr>
              <a:t>Youth Endowment Fund (2025) </a:t>
            </a:r>
            <a:r>
              <a:rPr lang="en-GB" sz="2000" i="1" dirty="0">
                <a:solidFill>
                  <a:srgbClr val="404040"/>
                </a:solidFill>
              </a:rPr>
              <a:t>Targeted policing in high-crime areas reduces youth violence, research finds.</a:t>
            </a:r>
            <a:r>
              <a:rPr lang="en-GB" sz="2000" dirty="0">
                <a:solidFill>
                  <a:srgbClr val="404040"/>
                </a:solidFill>
              </a:rPr>
              <a:t> Available at: </a:t>
            </a:r>
            <a:r>
              <a:rPr lang="en-GB" sz="2000" dirty="0">
                <a:solidFill>
                  <a:srgbClr val="000000"/>
                </a:solidFill>
                <a:hlinkClick r:id="rId4"/>
              </a:rPr>
              <a:t>https://youthendowmentfund.org.uk/news/targeted-policing-in-high-crime-areas-reduces-youth-violence-research-finds/#:~:text=In%20Southend%2Don%2DSea%2C,quality%20of%20the%20associated%20research</a:t>
            </a:r>
            <a:r>
              <a:rPr lang="en-GB" sz="2000" dirty="0">
                <a:solidFill>
                  <a:srgbClr val="404040"/>
                </a:solidFill>
              </a:rPr>
              <a:t>. (Accessed: 12 January 2025).</a:t>
            </a:r>
            <a:endParaRPr lang="en-GB" sz="2000">
              <a:solidFill>
                <a:srgbClr val="000000"/>
              </a:solidFill>
            </a:endParaRPr>
          </a:p>
          <a:p>
            <a:endParaRPr lang="en-GB" sz="2200" dirty="0">
              <a:solidFill>
                <a:srgbClr val="000000"/>
              </a:solidFill>
            </a:endParaRPr>
          </a:p>
          <a:p>
            <a:endParaRPr lang="en-GB" sz="1600" dirty="0">
              <a:solidFill>
                <a:srgbClr val="1F2025"/>
              </a:solidFill>
            </a:endParaRPr>
          </a:p>
          <a:p>
            <a:endParaRPr lang="en-US" dirty="0"/>
          </a:p>
        </p:txBody>
      </p:sp>
    </p:spTree>
    <p:extLst>
      <p:ext uri="{BB962C8B-B14F-4D97-AF65-F5344CB8AC3E}">
        <p14:creationId xmlns:p14="http://schemas.microsoft.com/office/powerpoint/2010/main" val="164991964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14</Slides>
  <Notes>0</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Facet</vt:lpstr>
      <vt:lpstr>Discuss the challenges faced by the police in addressing repeat victimisation</vt:lpstr>
      <vt:lpstr>Table of contents</vt:lpstr>
      <vt:lpstr>Introduction </vt:lpstr>
      <vt:lpstr>Statistics involving repeat victimisation</vt:lpstr>
      <vt:lpstr>Statistics involving repeat offending</vt:lpstr>
      <vt:lpstr>What challenges have the police faced when addressing repeat victimisation?</vt:lpstr>
      <vt:lpstr>Policing strategies to tackle repeat victimisation</vt:lpstr>
      <vt:lpstr>Policing strategies to tackle repeat offending</vt:lpstr>
      <vt:lpstr>Examples of case studies</vt:lpstr>
      <vt:lpstr>How can repeat victims be supported?</vt:lpstr>
      <vt:lpstr>Reference list</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272</cp:revision>
  <dcterms:created xsi:type="dcterms:W3CDTF">2024-12-06T13:33:12Z</dcterms:created>
  <dcterms:modified xsi:type="dcterms:W3CDTF">2025-01-13T20:25:24Z</dcterms:modified>
</cp:coreProperties>
</file>