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99D40EA-C3AE-5A7E-52B9-078185B9DD4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400B8847-88F9-E4CC-1B9F-3A016C5B9E8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191850E-5CFD-43F7-A9FD-17F1A2ED8AAD}" type="datetime1">
              <a:rPr lang="en-GB"/>
              <a:pPr lvl="0"/>
              <a:t>24/04/2023</a:t>
            </a:fld>
            <a:endParaRPr lang="en-GB"/>
          </a:p>
        </p:txBody>
      </p:sp>
      <p:sp>
        <p:nvSpPr>
          <p:cNvPr id="4" name="Slide Image Placeholder 3">
            <a:extLst>
              <a:ext uri="{FF2B5EF4-FFF2-40B4-BE49-F238E27FC236}">
                <a16:creationId xmlns:a16="http://schemas.microsoft.com/office/drawing/2014/main" id="{E75CE40A-33CB-F456-C9B9-B8B9B5A159F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2DE7831A-D91D-3E16-4E13-3AD8D2E3BD9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3B3BBBDE-FACC-A4E3-F173-D5CA9EC10B2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C4DBE82-07CB-AFF2-0301-EA179DD7830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847E0EC-9C8F-4A8C-819E-BFF881C178B7}" type="slidenum">
              <a:t>‹#›</a:t>
            </a:fld>
            <a:endParaRPr lang="en-GB"/>
          </a:p>
        </p:txBody>
      </p:sp>
    </p:spTree>
    <p:extLst>
      <p:ext uri="{BB962C8B-B14F-4D97-AF65-F5344CB8AC3E}">
        <p14:creationId xmlns:p14="http://schemas.microsoft.com/office/powerpoint/2010/main" val="299637030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E13DE1-1EA3-A9D9-7A48-D00FA03DDC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D3D9A9-3CBD-6F4E-1CC1-2BBD0C2862E4}"/>
              </a:ext>
            </a:extLst>
          </p:cNvPr>
          <p:cNvSpPr txBox="1">
            <a:spLocks noGrp="1"/>
          </p:cNvSpPr>
          <p:nvPr>
            <p:ph type="body" sz="quarter" idx="1"/>
          </p:nvPr>
        </p:nvSpPr>
        <p:spPr/>
        <p:txBody>
          <a:bodyPr/>
          <a:lstStyle/>
          <a:p>
            <a:pPr lvl="0"/>
            <a:r>
              <a:rPr lang="en-GB" sz="1800" b="1">
                <a:latin typeface="Calibri" pitchFamily="34"/>
                <a:cs typeface="Times New Roman" pitchFamily="18"/>
              </a:rPr>
              <a:t>Challenge 1: the quality of clothing children in poverty has have been lower than other students which could lead to bullying or insulting.</a:t>
            </a:r>
            <a:endParaRPr lang="en-GB" sz="1800">
              <a:latin typeface="Calibri" pitchFamily="34"/>
              <a:cs typeface="Times New Roman" pitchFamily="18"/>
            </a:endParaRPr>
          </a:p>
          <a:p>
            <a:pPr lvl="0"/>
            <a:r>
              <a:rPr lang="en-GB"/>
              <a:t>Solution 1: </a:t>
            </a:r>
            <a:r>
              <a:rPr lang="en-GB" sz="1800">
                <a:latin typeface="Calibri" pitchFamily="34"/>
                <a:cs typeface="Times New Roman" pitchFamily="18"/>
              </a:rPr>
              <a:t>to combat this it would be wise to set up a system where you give out free school uniforms periodically which could be once every six months or once a term, as children are quite quick in growing and many children will have growth spurts during school days and as such would need new school uniforms, however parents may be unable to pay for new uniform and doing this would reduce the pressure on those who are in poverty. There is also the added benefit of free school uniforms that it would be difficult to tell if someone is living in poverty as the quality of the uniform would the same in which would halt the potential bullying because one lives in poverty and gives them a greater chance of building better self-esteem compared to if they continued with the previous situation where it was clear what their financial state was in. </a:t>
            </a:r>
            <a:endParaRPr lang="en-GB"/>
          </a:p>
        </p:txBody>
      </p:sp>
      <p:sp>
        <p:nvSpPr>
          <p:cNvPr id="4" name="Slide Number Placeholder 3">
            <a:extLst>
              <a:ext uri="{FF2B5EF4-FFF2-40B4-BE49-F238E27FC236}">
                <a16:creationId xmlns:a16="http://schemas.microsoft.com/office/drawing/2014/main" id="{40EA7BBD-BCC1-9D9A-67F7-669F2BB9F5F7}"/>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644533-D05B-4BF8-8E92-84CE841FCE4A}"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C4585B-F392-0688-E17D-3DE827B392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BF45A-AA9F-A73F-1463-1A416F0386B3}"/>
              </a:ext>
            </a:extLst>
          </p:cNvPr>
          <p:cNvSpPr txBox="1">
            <a:spLocks noGrp="1"/>
          </p:cNvSpPr>
          <p:nvPr>
            <p:ph type="body" sz="quarter" idx="1"/>
          </p:nvPr>
        </p:nvSpPr>
        <p:spPr/>
        <p:txBody>
          <a:bodyPr/>
          <a:lstStyle/>
          <a:p>
            <a:pPr lvl="0"/>
            <a:r>
              <a:rPr lang="en-GB" sz="1800" b="1">
                <a:latin typeface="Calibri" pitchFamily="34"/>
                <a:cs typeface="Times New Roman" pitchFamily="18"/>
              </a:rPr>
              <a:t>Challenge 1: the quality of clothing children in poverty has have been lower than other students which could lead to bullying or insulting.</a:t>
            </a:r>
            <a:endParaRPr lang="en-GB" sz="1800">
              <a:latin typeface="Calibri" pitchFamily="34"/>
              <a:cs typeface="Times New Roman" pitchFamily="18"/>
            </a:endParaRPr>
          </a:p>
          <a:p>
            <a:pPr lvl="0"/>
            <a:r>
              <a:rPr lang="en-GB"/>
              <a:t>Solution 2: </a:t>
            </a:r>
            <a:r>
              <a:rPr lang="en-GB" sz="1800">
                <a:latin typeface="Calibri" pitchFamily="34"/>
                <a:cs typeface="Times New Roman" pitchFamily="18"/>
              </a:rPr>
              <a:t>this solution has been done by Bridgend council in which gives families with low income many benefits involving clothing for the less fortunate in the financial sense and to support children in difficult to support environments such as full school uniforms including proper shoes and coats, a full sports kit for the athletic activities such as football or rugby, and uniform for extra curricular activities such as dance, sports and the preforming arts. This is a very effective method that has been actually done, however this is only for those who also have free school meals which would mean that to be eligible for free clothing you need to be eligible for free food and your family’s annual income needs to below a certain amount of money. This means that children who lacked things will not have to worry anymore about their clothing.</a:t>
            </a:r>
          </a:p>
        </p:txBody>
      </p:sp>
      <p:sp>
        <p:nvSpPr>
          <p:cNvPr id="4" name="Slide Number Placeholder 3">
            <a:extLst>
              <a:ext uri="{FF2B5EF4-FFF2-40B4-BE49-F238E27FC236}">
                <a16:creationId xmlns:a16="http://schemas.microsoft.com/office/drawing/2014/main" id="{58045A63-C59F-8561-3B8B-298594284233}"/>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74EBC9-FB3B-4BD4-9E9E-025126844E3C}"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2FCB9A-5856-8A05-82FC-AC72F26AA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4B4988-37EE-C18B-5091-B753F0577339}"/>
              </a:ext>
            </a:extLst>
          </p:cNvPr>
          <p:cNvSpPr txBox="1">
            <a:spLocks noGrp="1"/>
          </p:cNvSpPr>
          <p:nvPr>
            <p:ph type="body" sz="quarter" idx="1"/>
          </p:nvPr>
        </p:nvSpPr>
        <p:spPr/>
        <p:txBody>
          <a:bodyPr/>
          <a:lstStyle/>
          <a:p>
            <a:pPr lvl="0">
              <a:lnSpc>
                <a:spcPct val="107000"/>
              </a:lnSpc>
              <a:spcAft>
                <a:spcPts val="800"/>
              </a:spcAft>
            </a:pPr>
            <a:r>
              <a:rPr lang="en-GB" sz="1800" b="1">
                <a:latin typeface="Calibri" pitchFamily="34"/>
                <a:cs typeface="Times New Roman" pitchFamily="18"/>
              </a:rPr>
              <a:t>Challenge 2: the flaunting of wealth within schools and the ridicule towards those that are without.</a:t>
            </a:r>
            <a:endParaRPr lang="en-GB" sz="1800">
              <a:latin typeface="Calibri" pitchFamily="34"/>
              <a:cs typeface="Times New Roman" pitchFamily="18"/>
            </a:endParaRPr>
          </a:p>
          <a:p>
            <a:pPr lvl="0"/>
            <a:r>
              <a:rPr lang="en-GB" sz="1800" b="1">
                <a:latin typeface="Calibri" pitchFamily="34"/>
                <a:cs typeface="Times New Roman" pitchFamily="18"/>
              </a:rPr>
              <a:t>Solution 1: </a:t>
            </a:r>
            <a:r>
              <a:rPr lang="en-GB" sz="1800">
                <a:latin typeface="Calibri" pitchFamily="34"/>
                <a:cs typeface="Times New Roman" pitchFamily="18"/>
              </a:rPr>
              <a:t>wealth can come in many forms one such way being mobile phones, as we are in an age where technology is continuously improving and the cost of such items are great, as such it can be seen as a symbol of wealth and children quite commonly have the habit of bragging about things that they got from their parents and is more common if the children are from wealthier families. To counter this would require banning mobile phones form entering the school premises or to not have them out unless an emergency as this would somewhat curb the bragging and will also stop the poorer children from feeling upset or annoyed and by banning phones it would drastically reduce flaunting and unintended words from being spread as children do not have a good filter with their words and if not careful it could cause future troubles for the children in poverty.</a:t>
            </a:r>
          </a:p>
        </p:txBody>
      </p:sp>
      <p:sp>
        <p:nvSpPr>
          <p:cNvPr id="4" name="Slide Number Placeholder 3">
            <a:extLst>
              <a:ext uri="{FF2B5EF4-FFF2-40B4-BE49-F238E27FC236}">
                <a16:creationId xmlns:a16="http://schemas.microsoft.com/office/drawing/2014/main" id="{914656A1-3B80-1EE8-1A20-76751DEBF2D8}"/>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11ACB7-965A-431A-97A6-79B8295380F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01886A-F5B7-255F-ECC3-C6B3D9658B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5A1716-1209-4745-4ED9-081F08997C6E}"/>
              </a:ext>
            </a:extLst>
          </p:cNvPr>
          <p:cNvSpPr txBox="1">
            <a:spLocks noGrp="1"/>
          </p:cNvSpPr>
          <p:nvPr>
            <p:ph type="body" sz="quarter" idx="1"/>
          </p:nvPr>
        </p:nvSpPr>
        <p:spPr/>
        <p:txBody>
          <a:bodyPr/>
          <a:lstStyle/>
          <a:p>
            <a:pPr lvl="0">
              <a:lnSpc>
                <a:spcPct val="107000"/>
              </a:lnSpc>
              <a:spcAft>
                <a:spcPts val="800"/>
              </a:spcAft>
            </a:pPr>
            <a:r>
              <a:rPr lang="en-GB" b="1">
                <a:latin typeface="Calibri" pitchFamily="34"/>
                <a:cs typeface="Times New Roman" pitchFamily="18"/>
              </a:rPr>
              <a:t>Challenge 2: the flaunting of wealth within schools and the ridicule towards those that are without.</a:t>
            </a:r>
            <a:endParaRPr lang="en-GB">
              <a:latin typeface="Calibri" pitchFamily="34"/>
              <a:cs typeface="Times New Roman" pitchFamily="18"/>
            </a:endParaRPr>
          </a:p>
          <a:p>
            <a:pPr lvl="0"/>
            <a:r>
              <a:rPr lang="en-GB" b="1">
                <a:latin typeface="Calibri" pitchFamily="34"/>
                <a:cs typeface="Times New Roman" pitchFamily="18"/>
              </a:rPr>
              <a:t>Solution 2: </a:t>
            </a:r>
            <a:r>
              <a:rPr lang="en-GB" sz="1800">
                <a:latin typeface="Calibri" pitchFamily="34"/>
                <a:cs typeface="Times New Roman" pitchFamily="18"/>
              </a:rPr>
              <a:t>there is also other things that children could use to flaunt wealth or brag about towards others without them, such as trends brought about by internet celebrities and youtuber celebrities.  As this is the age of technology people like youtubers have a firm grip on the minds of children, not all of them have a bad influence but there are some. One of these youtuber problems is the drink called prime which was released by youtubers KSI and Logan Paul and it has caused chaos everywhere it went and even more chaos due to children and adult going out of their way to get said drink to brag or show how great they are. It got so bad that the original £2 that the bottle cost would change drastically depending where you bought it for example the shop called wakey-wines which was somehow able to acquire large quantities during the time where you could only get it from ASDA in England and wakey-wines had show on TikTok them selling the drinks to children for over a £100, 50 times the original price. Due to this being a trend people with Prime bottles would be the centre of attention but those who couldn’t afford would be bullied. The best way to solve this would be simple ban Prime bottles entering the school premise and enough the youtuber to take care of the hyperinflation around their products.</a:t>
            </a:r>
          </a:p>
          <a:p>
            <a:pPr lvl="0"/>
            <a:endParaRPr lang="en-GB"/>
          </a:p>
          <a:p>
            <a:pPr lvl="0"/>
            <a:endParaRPr lang="en-GB"/>
          </a:p>
        </p:txBody>
      </p:sp>
      <p:sp>
        <p:nvSpPr>
          <p:cNvPr id="4" name="Slide Number Placeholder 3">
            <a:extLst>
              <a:ext uri="{FF2B5EF4-FFF2-40B4-BE49-F238E27FC236}">
                <a16:creationId xmlns:a16="http://schemas.microsoft.com/office/drawing/2014/main" id="{83C99771-904E-4A94-66F4-3B808986B201}"/>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2B029BA-05FC-4C7F-9314-C80CD9450302}"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D0447-6129-0D96-D367-292A65C6AD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26609B-0F1F-D9C9-24CB-0DED825E0B26}"/>
              </a:ext>
            </a:extLst>
          </p:cNvPr>
          <p:cNvSpPr txBox="1">
            <a:spLocks noGrp="1"/>
          </p:cNvSpPr>
          <p:nvPr>
            <p:ph type="body" sz="quarter" idx="1"/>
          </p:nvPr>
        </p:nvSpPr>
        <p:spPr/>
        <p:txBody>
          <a:bodyPr/>
          <a:lstStyle/>
          <a:p>
            <a:pPr lvl="0">
              <a:lnSpc>
                <a:spcPct val="107000"/>
              </a:lnSpc>
              <a:spcAft>
                <a:spcPts val="800"/>
              </a:spcAft>
            </a:pPr>
            <a:r>
              <a:rPr lang="en-GB" sz="1800" b="1">
                <a:latin typeface="Calibri" pitchFamily="34"/>
                <a:cs typeface="Times New Roman" pitchFamily="18"/>
              </a:rPr>
              <a:t>Challenge 3: children being looked down upon due to having free school meals.</a:t>
            </a:r>
            <a:endParaRPr lang="en-GB" sz="1800">
              <a:latin typeface="Calibri" pitchFamily="34"/>
              <a:cs typeface="Times New Roman" pitchFamily="18"/>
            </a:endParaRPr>
          </a:p>
          <a:p>
            <a:pPr lvl="0"/>
            <a:r>
              <a:rPr lang="en-GB" sz="1800" b="1">
                <a:latin typeface="Calibri" pitchFamily="34"/>
                <a:cs typeface="Times New Roman" pitchFamily="18"/>
              </a:rPr>
              <a:t>Solution 1:</a:t>
            </a:r>
            <a:r>
              <a:rPr lang="en-GB" sz="1800">
                <a:latin typeface="Calibri" pitchFamily="34"/>
                <a:cs typeface="Times New Roman" pitchFamily="18"/>
              </a:rPr>
              <a:t> the best solution would be to allow school meals in primary school to be free for all the children, as this would make it difficult to tell which students are too poor to pay their meals and the students who simply wanted a meal for free. This is already being implemented in some schools where children of certain years in primary schools get free meals in order to reduce the financial burden on parents. Another thing that has been set up is in secondary schools where most have to pay for the food and there is a greater variety as such like my secondary school where those who cannot afford school meals, they would give a daily allowance in which would be enough to buy a meal for themselves and due to each person having their own pin code, no one can tell if you got a lot of money or very little money.</a:t>
            </a:r>
            <a:endParaRPr lang="en-GB"/>
          </a:p>
        </p:txBody>
      </p:sp>
      <p:sp>
        <p:nvSpPr>
          <p:cNvPr id="4" name="Slide Number Placeholder 3">
            <a:extLst>
              <a:ext uri="{FF2B5EF4-FFF2-40B4-BE49-F238E27FC236}">
                <a16:creationId xmlns:a16="http://schemas.microsoft.com/office/drawing/2014/main" id="{C12F1EAD-D453-8F3E-6572-9C240022317C}"/>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5BAC0B-56A0-47F0-A66E-DD87C7199E15}"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099E0-6962-8FA2-BDA1-026C954A90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C4CA13-8483-1E33-702D-F84DFBEA7A9D}"/>
              </a:ext>
            </a:extLst>
          </p:cNvPr>
          <p:cNvSpPr txBox="1">
            <a:spLocks noGrp="1"/>
          </p:cNvSpPr>
          <p:nvPr>
            <p:ph type="body" sz="quarter" idx="1"/>
          </p:nvPr>
        </p:nvSpPr>
        <p:spPr/>
        <p:txBody>
          <a:bodyPr/>
          <a:lstStyle/>
          <a:p>
            <a:pPr lvl="0">
              <a:lnSpc>
                <a:spcPct val="107000"/>
              </a:lnSpc>
              <a:spcAft>
                <a:spcPts val="800"/>
              </a:spcAft>
            </a:pPr>
            <a:r>
              <a:rPr lang="en-GB" sz="1800" b="1">
                <a:latin typeface="Calibri" pitchFamily="34"/>
                <a:cs typeface="Times New Roman" pitchFamily="18"/>
              </a:rPr>
              <a:t>Challenge 4: children unable to attend school trips due to poverty.</a:t>
            </a:r>
            <a:endParaRPr lang="en-GB" sz="1800">
              <a:latin typeface="Calibri" pitchFamily="34"/>
              <a:cs typeface="Times New Roman" pitchFamily="18"/>
            </a:endParaRPr>
          </a:p>
          <a:p>
            <a:pPr lvl="0"/>
            <a:r>
              <a:rPr lang="en-GB" sz="1800" b="1">
                <a:latin typeface="Calibri" pitchFamily="34"/>
                <a:cs typeface="Times New Roman" pitchFamily="18"/>
              </a:rPr>
              <a:t>Solution 1: : </a:t>
            </a:r>
            <a:r>
              <a:rPr lang="en-GB" sz="1800">
                <a:latin typeface="Calibri" pitchFamily="34"/>
                <a:cs typeface="Times New Roman" pitchFamily="18"/>
              </a:rPr>
              <a:t>in some sense, school trips are discriminatory towards those who live in poverty as the trips are told to parents on a short notice, are limited in number of participates and cost a large amount for how short they are. There is also the problem of how restricted your actions are during said trips making one feel as though they are a dog on a leash. The way to solve the problems with a school trip would be to give to each parent at the start of the year, a list of all the school events that would go on through the school year, and by doing this it would allow the parents to save their money so the children can attend the trips they wish to attend instead of trips they wouldn’t like.</a:t>
            </a:r>
          </a:p>
          <a:p>
            <a:pPr lvl="0"/>
            <a:endParaRPr lang="en-GB"/>
          </a:p>
        </p:txBody>
      </p:sp>
      <p:sp>
        <p:nvSpPr>
          <p:cNvPr id="4" name="Slide Number Placeholder 3">
            <a:extLst>
              <a:ext uri="{FF2B5EF4-FFF2-40B4-BE49-F238E27FC236}">
                <a16:creationId xmlns:a16="http://schemas.microsoft.com/office/drawing/2014/main" id="{1B0C4907-3B16-F5E0-5DB4-8FFFC6A12CA4}"/>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926106-F748-4A25-965D-7591F70C3F9F}"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77066E54-47C1-2E88-FD23-7D65BA39DA96}"/>
              </a:ext>
            </a:extLst>
          </p:cNvPr>
          <p:cNvSpPr/>
          <p:nvPr/>
        </p:nvSpPr>
        <p:spPr>
          <a:xfrm>
            <a:off x="446538" y="3085761"/>
            <a:ext cx="11298929" cy="3338145"/>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5299F03A-BA8F-3E9D-BEA8-ED4AF454E695}"/>
              </a:ext>
            </a:extLst>
          </p:cNvPr>
          <p:cNvSpPr txBox="1">
            <a:spLocks noGrp="1"/>
          </p:cNvSpPr>
          <p:nvPr>
            <p:ph type="ctrTitle"/>
          </p:nvPr>
        </p:nvSpPr>
        <p:spPr>
          <a:xfrm>
            <a:off x="581192" y="1020433"/>
            <a:ext cx="10993547" cy="1475009"/>
          </a:xfrm>
        </p:spPr>
        <p:txBody>
          <a:bodyPr/>
          <a:lstStyle>
            <a:lvl1pPr>
              <a:defRPr sz="3600"/>
            </a:lvl1pPr>
          </a:lstStyle>
          <a:p>
            <a:pPr lvl="0"/>
            <a:r>
              <a:rPr lang="en-US"/>
              <a:t>Click to edit Master title style</a:t>
            </a:r>
          </a:p>
        </p:txBody>
      </p:sp>
      <p:sp>
        <p:nvSpPr>
          <p:cNvPr id="4" name="Subtitle 2">
            <a:extLst>
              <a:ext uri="{FF2B5EF4-FFF2-40B4-BE49-F238E27FC236}">
                <a16:creationId xmlns:a16="http://schemas.microsoft.com/office/drawing/2014/main" id="{6F869529-7439-EC12-9D26-35AF409F22E7}"/>
              </a:ext>
            </a:extLst>
          </p:cNvPr>
          <p:cNvSpPr txBox="1">
            <a:spLocks noGrp="1"/>
          </p:cNvSpPr>
          <p:nvPr>
            <p:ph type="subTitle" idx="1"/>
          </p:nvPr>
        </p:nvSpPr>
        <p:spPr>
          <a:xfrm>
            <a:off x="581192" y="2495443"/>
            <a:ext cx="10993547" cy="590318"/>
          </a:xfrm>
        </p:spPr>
        <p:txBody>
          <a:bodyPr anchor="t"/>
          <a:lstStyle>
            <a:lvl1pPr marL="0" indent="0">
              <a:buNone/>
              <a:defRPr sz="1600" cap="all">
                <a:solidFill>
                  <a:srgbClr val="B49E7A"/>
                </a:solidFill>
              </a:defRPr>
            </a:lvl1pPr>
          </a:lstStyle>
          <a:p>
            <a:pPr lvl="0"/>
            <a:r>
              <a:rPr lang="en-US"/>
              <a:t>Click to edit Master subtitle style</a:t>
            </a:r>
          </a:p>
        </p:txBody>
      </p:sp>
      <p:sp>
        <p:nvSpPr>
          <p:cNvPr id="5" name="Date Placeholder 7">
            <a:extLst>
              <a:ext uri="{FF2B5EF4-FFF2-40B4-BE49-F238E27FC236}">
                <a16:creationId xmlns:a16="http://schemas.microsoft.com/office/drawing/2014/main" id="{E4BBA08C-8A49-9B97-269E-2C97261E421B}"/>
              </a:ext>
            </a:extLst>
          </p:cNvPr>
          <p:cNvSpPr txBox="1">
            <a:spLocks noGrp="1"/>
          </p:cNvSpPr>
          <p:nvPr>
            <p:ph type="dt" sz="half" idx="7"/>
          </p:nvPr>
        </p:nvSpPr>
        <p:spPr/>
        <p:txBody>
          <a:bodyPr/>
          <a:lstStyle>
            <a:lvl1pPr>
              <a:defRPr/>
            </a:lvl1pPr>
          </a:lstStyle>
          <a:p>
            <a:pPr lvl="0"/>
            <a:fld id="{D1412216-B033-4953-9DF2-10CAED8A33ED}" type="datetime1">
              <a:rPr lang="en-US"/>
              <a:pPr lvl="0"/>
              <a:t>4/24/2023</a:t>
            </a:fld>
            <a:endParaRPr lang="en-US"/>
          </a:p>
        </p:txBody>
      </p:sp>
      <p:sp>
        <p:nvSpPr>
          <p:cNvPr id="6" name="Footer Placeholder 8">
            <a:extLst>
              <a:ext uri="{FF2B5EF4-FFF2-40B4-BE49-F238E27FC236}">
                <a16:creationId xmlns:a16="http://schemas.microsoft.com/office/drawing/2014/main" id="{06A80D9F-B553-5A2A-2C38-485D0999D72B}"/>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1398939F-47D3-A291-4D64-F5C86FFE1BB9}"/>
              </a:ext>
            </a:extLst>
          </p:cNvPr>
          <p:cNvSpPr txBox="1">
            <a:spLocks noGrp="1"/>
          </p:cNvSpPr>
          <p:nvPr>
            <p:ph type="sldNum" sz="quarter" idx="8"/>
          </p:nvPr>
        </p:nvSpPr>
        <p:spPr/>
        <p:txBody>
          <a:bodyPr/>
          <a:lstStyle>
            <a:lvl1pPr>
              <a:defRPr/>
            </a:lvl1pPr>
          </a:lstStyle>
          <a:p>
            <a:pPr lvl="0"/>
            <a:fld id="{48016D9A-2E89-43EE-B5FF-FBFA3297C1F2}" type="slidenum">
              <a:t>‹#›</a:t>
            </a:fld>
            <a:endParaRPr lang="en-US"/>
          </a:p>
        </p:txBody>
      </p:sp>
    </p:spTree>
    <p:extLst>
      <p:ext uri="{BB962C8B-B14F-4D97-AF65-F5344CB8AC3E}">
        <p14:creationId xmlns:p14="http://schemas.microsoft.com/office/powerpoint/2010/main" val="1797834431"/>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BA85E-B425-B369-8574-D805A529E9E7}"/>
              </a:ext>
            </a:extLst>
          </p:cNvPr>
          <p:cNvSpPr txBox="1">
            <a:spLocks noGrp="1"/>
          </p:cNvSpPr>
          <p:nvPr>
            <p:ph type="title"/>
          </p:nvPr>
        </p:nvSpPr>
        <p:spPr>
          <a:xfrm>
            <a:off x="581192" y="702158"/>
            <a:ext cx="11029611" cy="118872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6CA6A96-8448-3B80-9818-02A4CCB32D85}"/>
              </a:ext>
            </a:extLst>
          </p:cNvPr>
          <p:cNvSpPr txBox="1">
            <a:spLocks noGrp="1"/>
          </p:cNvSpPr>
          <p:nvPr>
            <p:ph idx="1"/>
          </p:nvPr>
        </p:nvSpPr>
        <p:spPr>
          <a:xfrm>
            <a:off x="581192" y="2340864"/>
            <a:ext cx="11029611" cy="36344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7">
            <a:extLst>
              <a:ext uri="{FF2B5EF4-FFF2-40B4-BE49-F238E27FC236}">
                <a16:creationId xmlns:a16="http://schemas.microsoft.com/office/drawing/2014/main" id="{A4A39A30-0636-CCD6-10D0-AC6BF85DE47C}"/>
              </a:ext>
            </a:extLst>
          </p:cNvPr>
          <p:cNvSpPr txBox="1">
            <a:spLocks noGrp="1"/>
          </p:cNvSpPr>
          <p:nvPr>
            <p:ph type="dt" sz="half" idx="7"/>
          </p:nvPr>
        </p:nvSpPr>
        <p:spPr/>
        <p:txBody>
          <a:bodyPr/>
          <a:lstStyle>
            <a:lvl1pPr>
              <a:defRPr/>
            </a:lvl1pPr>
          </a:lstStyle>
          <a:p>
            <a:pPr lvl="0"/>
            <a:fld id="{BF4FF7EC-728D-4F82-B923-E925E449BF3B}" type="datetime1">
              <a:rPr lang="en-US"/>
              <a:pPr lvl="0"/>
              <a:t>4/24/2023</a:t>
            </a:fld>
            <a:endParaRPr lang="en-US"/>
          </a:p>
        </p:txBody>
      </p:sp>
      <p:sp>
        <p:nvSpPr>
          <p:cNvPr id="5" name="Footer Placeholder 8">
            <a:extLst>
              <a:ext uri="{FF2B5EF4-FFF2-40B4-BE49-F238E27FC236}">
                <a16:creationId xmlns:a16="http://schemas.microsoft.com/office/drawing/2014/main" id="{8FE585E1-8A17-F9A0-5A68-53B5033655C3}"/>
              </a:ext>
            </a:extLst>
          </p:cNvPr>
          <p:cNvSpPr txBox="1">
            <a:spLocks noGrp="1"/>
          </p:cNvSpPr>
          <p:nvPr>
            <p:ph type="ftr" sz="quarter" idx="9"/>
          </p:nvPr>
        </p:nvSpPr>
        <p:spPr/>
        <p:txBody>
          <a:bodyPr/>
          <a:lstStyle>
            <a:lvl1pPr>
              <a:defRPr/>
            </a:lvl1pPr>
          </a:lstStyle>
          <a:p>
            <a:pPr lvl="0"/>
            <a:endParaRPr lang="en-US"/>
          </a:p>
        </p:txBody>
      </p:sp>
      <p:sp>
        <p:nvSpPr>
          <p:cNvPr id="6" name="Slide Number Placeholder 9">
            <a:extLst>
              <a:ext uri="{FF2B5EF4-FFF2-40B4-BE49-F238E27FC236}">
                <a16:creationId xmlns:a16="http://schemas.microsoft.com/office/drawing/2014/main" id="{0C875947-94C1-AE4C-F811-C35611C567EC}"/>
              </a:ext>
            </a:extLst>
          </p:cNvPr>
          <p:cNvSpPr txBox="1">
            <a:spLocks noGrp="1"/>
          </p:cNvSpPr>
          <p:nvPr>
            <p:ph type="sldNum" sz="quarter" idx="8"/>
          </p:nvPr>
        </p:nvSpPr>
        <p:spPr/>
        <p:txBody>
          <a:bodyPr/>
          <a:lstStyle>
            <a:lvl1pPr>
              <a:defRPr/>
            </a:lvl1pPr>
          </a:lstStyle>
          <a:p>
            <a:pPr lvl="0"/>
            <a:fld id="{B8E677CE-5F4E-4978-8F47-E4AA175B318F}" type="slidenum">
              <a:t>‹#›</a:t>
            </a:fld>
            <a:endParaRPr lang="en-US"/>
          </a:p>
        </p:txBody>
      </p:sp>
    </p:spTree>
    <p:extLst>
      <p:ext uri="{BB962C8B-B14F-4D97-AF65-F5344CB8AC3E}">
        <p14:creationId xmlns:p14="http://schemas.microsoft.com/office/powerpoint/2010/main" val="2989500777"/>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758222A-F472-5E61-9FFF-A87FA71831D4}"/>
              </a:ext>
            </a:extLst>
          </p:cNvPr>
          <p:cNvSpPr/>
          <p:nvPr/>
        </p:nvSpPr>
        <p:spPr>
          <a:xfrm>
            <a:off x="447818" y="5141972"/>
            <a:ext cx="11290855" cy="1258827"/>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4B56C520-46F3-1284-4286-1DAA708250C1}"/>
              </a:ext>
            </a:extLst>
          </p:cNvPr>
          <p:cNvSpPr txBox="1">
            <a:spLocks noGrp="1"/>
          </p:cNvSpPr>
          <p:nvPr>
            <p:ph type="title"/>
          </p:nvPr>
        </p:nvSpPr>
        <p:spPr>
          <a:xfrm>
            <a:off x="581192" y="2393954"/>
            <a:ext cx="11029611" cy="2147468"/>
          </a:xfrm>
        </p:spPr>
        <p:txBody>
          <a:bodyPr/>
          <a:lstStyle>
            <a:lvl1pPr>
              <a:defRPr sz="3600"/>
            </a:lvl1pPr>
          </a:lstStyle>
          <a:p>
            <a:pPr lvl="0"/>
            <a:r>
              <a:rPr lang="en-US"/>
              <a:t>Click to edit Master title style</a:t>
            </a:r>
          </a:p>
        </p:txBody>
      </p:sp>
      <p:sp>
        <p:nvSpPr>
          <p:cNvPr id="4" name="Text Placeholder 2">
            <a:extLst>
              <a:ext uri="{FF2B5EF4-FFF2-40B4-BE49-F238E27FC236}">
                <a16:creationId xmlns:a16="http://schemas.microsoft.com/office/drawing/2014/main" id="{4AFE25D4-7DA8-F222-26C2-4AC1C3A25792}"/>
              </a:ext>
            </a:extLst>
          </p:cNvPr>
          <p:cNvSpPr txBox="1">
            <a:spLocks noGrp="1"/>
          </p:cNvSpPr>
          <p:nvPr>
            <p:ph type="body" idx="1"/>
          </p:nvPr>
        </p:nvSpPr>
        <p:spPr>
          <a:xfrm>
            <a:off x="581192" y="4541413"/>
            <a:ext cx="11029611" cy="600559"/>
          </a:xfrm>
        </p:spPr>
        <p:txBody>
          <a:bodyPr anchor="t"/>
          <a:lstStyle>
            <a:lvl1pPr marL="0" indent="0">
              <a:buNone/>
              <a:defRPr cap="all">
                <a:solidFill>
                  <a:srgbClr val="B49E7A"/>
                </a:solidFill>
              </a:defRPr>
            </a:lvl1pPr>
          </a:lstStyle>
          <a:p>
            <a:pPr lvl="0"/>
            <a:r>
              <a:rPr lang="en-US"/>
              <a:t>Click to edit Master text styles</a:t>
            </a:r>
          </a:p>
        </p:txBody>
      </p:sp>
      <p:sp>
        <p:nvSpPr>
          <p:cNvPr id="5" name="Date Placeholder 6">
            <a:extLst>
              <a:ext uri="{FF2B5EF4-FFF2-40B4-BE49-F238E27FC236}">
                <a16:creationId xmlns:a16="http://schemas.microsoft.com/office/drawing/2014/main" id="{896A4153-ED46-56A4-CAE8-95635AB30A14}"/>
              </a:ext>
            </a:extLst>
          </p:cNvPr>
          <p:cNvSpPr txBox="1">
            <a:spLocks noGrp="1"/>
          </p:cNvSpPr>
          <p:nvPr>
            <p:ph type="dt" sz="half" idx="7"/>
          </p:nvPr>
        </p:nvSpPr>
        <p:spPr/>
        <p:txBody>
          <a:bodyPr/>
          <a:lstStyle>
            <a:lvl1pPr>
              <a:defRPr/>
            </a:lvl1pPr>
          </a:lstStyle>
          <a:p>
            <a:pPr lvl="0"/>
            <a:fld id="{14CB6B74-ADB0-4B53-B6BA-D9DD31A8105F}" type="datetime1">
              <a:rPr lang="en-US"/>
              <a:pPr lvl="0"/>
              <a:t>4/24/2023</a:t>
            </a:fld>
            <a:endParaRPr lang="en-US"/>
          </a:p>
        </p:txBody>
      </p:sp>
      <p:sp>
        <p:nvSpPr>
          <p:cNvPr id="6" name="Footer Placeholder 8">
            <a:extLst>
              <a:ext uri="{FF2B5EF4-FFF2-40B4-BE49-F238E27FC236}">
                <a16:creationId xmlns:a16="http://schemas.microsoft.com/office/drawing/2014/main" id="{EF37EDBB-E497-8603-8C60-89165FC2689E}"/>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192752AF-8CE1-D3F0-E7EE-3865C3319A2A}"/>
              </a:ext>
            </a:extLst>
          </p:cNvPr>
          <p:cNvSpPr txBox="1">
            <a:spLocks noGrp="1"/>
          </p:cNvSpPr>
          <p:nvPr>
            <p:ph type="sldNum" sz="quarter" idx="8"/>
          </p:nvPr>
        </p:nvSpPr>
        <p:spPr/>
        <p:txBody>
          <a:bodyPr/>
          <a:lstStyle>
            <a:lvl1pPr>
              <a:defRPr/>
            </a:lvl1pPr>
          </a:lstStyle>
          <a:p>
            <a:pPr lvl="0"/>
            <a:fld id="{82CED783-9509-41A0-A6F8-CD82694B7E03}" type="slidenum">
              <a:t>‹#›</a:t>
            </a:fld>
            <a:endParaRPr lang="en-US"/>
          </a:p>
        </p:txBody>
      </p:sp>
    </p:spTree>
    <p:extLst>
      <p:ext uri="{BB962C8B-B14F-4D97-AF65-F5344CB8AC3E}">
        <p14:creationId xmlns:p14="http://schemas.microsoft.com/office/powerpoint/2010/main" val="275430508"/>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A077-72C1-394E-BB6D-6291F822A48D}"/>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925A0F1-C82B-19AB-A344-C9DC00ED8810}"/>
              </a:ext>
            </a:extLst>
          </p:cNvPr>
          <p:cNvSpPr txBox="1">
            <a:spLocks noGrp="1"/>
          </p:cNvSpPr>
          <p:nvPr>
            <p:ph idx="1"/>
          </p:nvPr>
        </p:nvSpPr>
        <p:spPr>
          <a:xfrm>
            <a:off x="581192"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9EB6496-2FF9-5B18-B344-CC18B3058988}"/>
              </a:ext>
            </a:extLst>
          </p:cNvPr>
          <p:cNvSpPr txBox="1">
            <a:spLocks noGrp="1"/>
          </p:cNvSpPr>
          <p:nvPr>
            <p:ph idx="2"/>
          </p:nvPr>
        </p:nvSpPr>
        <p:spPr>
          <a:xfrm>
            <a:off x="6416043"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9AEB40-F8AB-29A5-D7EF-CDCB2747B467}"/>
              </a:ext>
            </a:extLst>
          </p:cNvPr>
          <p:cNvSpPr txBox="1">
            <a:spLocks noGrp="1"/>
          </p:cNvSpPr>
          <p:nvPr>
            <p:ph type="dt" sz="half" idx="7"/>
          </p:nvPr>
        </p:nvSpPr>
        <p:spPr/>
        <p:txBody>
          <a:bodyPr/>
          <a:lstStyle>
            <a:lvl1pPr>
              <a:defRPr/>
            </a:lvl1pPr>
          </a:lstStyle>
          <a:p>
            <a:pPr lvl="0"/>
            <a:fld id="{71D039CB-4191-49CB-A095-37B98514A157}" type="datetime1">
              <a:rPr lang="en-US"/>
              <a:pPr lvl="0"/>
              <a:t>4/24/2023</a:t>
            </a:fld>
            <a:endParaRPr lang="en-US"/>
          </a:p>
        </p:txBody>
      </p:sp>
      <p:sp>
        <p:nvSpPr>
          <p:cNvPr id="6" name="Footer Placeholder 5">
            <a:extLst>
              <a:ext uri="{FF2B5EF4-FFF2-40B4-BE49-F238E27FC236}">
                <a16:creationId xmlns:a16="http://schemas.microsoft.com/office/drawing/2014/main" id="{537588C3-DC25-7E1E-C6A1-D329F591A7D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04E141F-27D0-39CC-1867-1D412CDCB505}"/>
              </a:ext>
            </a:extLst>
          </p:cNvPr>
          <p:cNvSpPr txBox="1">
            <a:spLocks noGrp="1"/>
          </p:cNvSpPr>
          <p:nvPr>
            <p:ph type="sldNum" sz="quarter" idx="8"/>
          </p:nvPr>
        </p:nvSpPr>
        <p:spPr/>
        <p:txBody>
          <a:bodyPr/>
          <a:lstStyle>
            <a:lvl1pPr>
              <a:defRPr/>
            </a:lvl1pPr>
          </a:lstStyle>
          <a:p>
            <a:pPr lvl="0"/>
            <a:fld id="{13E224D1-08F9-4B6D-A82C-39058BCE9053}" type="slidenum">
              <a:t>‹#›</a:t>
            </a:fld>
            <a:endParaRPr lang="en-US"/>
          </a:p>
        </p:txBody>
      </p:sp>
    </p:spTree>
    <p:extLst>
      <p:ext uri="{BB962C8B-B14F-4D97-AF65-F5344CB8AC3E}">
        <p14:creationId xmlns:p14="http://schemas.microsoft.com/office/powerpoint/2010/main" val="2637991806"/>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FD8BD-A42E-A6B9-0A41-26C8C870D0DC}"/>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7ED4139-CE60-2701-1506-6D9B9295362F}"/>
              </a:ext>
            </a:extLst>
          </p:cNvPr>
          <p:cNvSpPr txBox="1">
            <a:spLocks noGrp="1"/>
          </p:cNvSpPr>
          <p:nvPr>
            <p:ph type="body" idx="4294967295"/>
          </p:nvPr>
        </p:nvSpPr>
        <p:spPr>
          <a:xfrm>
            <a:off x="581192" y="2250887"/>
            <a:ext cx="5194770" cy="557784"/>
          </a:xfrm>
        </p:spPr>
        <p:txBody>
          <a:bodyPr>
            <a:noAutofit/>
          </a:bodyPr>
          <a:lstStyle>
            <a:lvl1pPr marL="0" indent="0">
              <a:spcBef>
                <a:spcPts val="500"/>
              </a:spcBef>
              <a:buNone/>
              <a:defRPr sz="2000"/>
            </a:lvl1pPr>
          </a:lstStyle>
          <a:p>
            <a:pPr lvl="0"/>
            <a:r>
              <a:rPr lang="en-US"/>
              <a:t>Click to edit Master text styles</a:t>
            </a:r>
          </a:p>
        </p:txBody>
      </p:sp>
      <p:sp>
        <p:nvSpPr>
          <p:cNvPr id="4" name="Content Placeholder 3">
            <a:extLst>
              <a:ext uri="{FF2B5EF4-FFF2-40B4-BE49-F238E27FC236}">
                <a16:creationId xmlns:a16="http://schemas.microsoft.com/office/drawing/2014/main" id="{450DDBE4-09E5-08B0-3789-9BF706760AB8}"/>
              </a:ext>
            </a:extLst>
          </p:cNvPr>
          <p:cNvSpPr txBox="1">
            <a:spLocks noGrp="1"/>
          </p:cNvSpPr>
          <p:nvPr>
            <p:ph idx="4294967295"/>
          </p:nvPr>
        </p:nvSpPr>
        <p:spPr>
          <a:xfrm>
            <a:off x="581192"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17EE84-D8FF-A012-CA2A-61EB22E182A1}"/>
              </a:ext>
            </a:extLst>
          </p:cNvPr>
          <p:cNvSpPr txBox="1">
            <a:spLocks noGrp="1"/>
          </p:cNvSpPr>
          <p:nvPr>
            <p:ph type="body" idx="4294967295"/>
          </p:nvPr>
        </p:nvSpPr>
        <p:spPr>
          <a:xfrm>
            <a:off x="6416043" y="2250896"/>
            <a:ext cx="5194770" cy="553376"/>
          </a:xfrm>
        </p:spPr>
        <p:txBody>
          <a:bodyPr>
            <a:noAutofit/>
          </a:bodyPr>
          <a:lstStyle>
            <a:lvl1pPr marL="0" indent="0">
              <a:spcBef>
                <a:spcPts val="500"/>
              </a:spcBef>
              <a:buNone/>
              <a:defRPr sz="2000"/>
            </a:lvl1pPr>
          </a:lstStyle>
          <a:p>
            <a:pPr lvl="0"/>
            <a:r>
              <a:rPr lang="en-US"/>
              <a:t>Click to edit Master text styles</a:t>
            </a:r>
          </a:p>
        </p:txBody>
      </p:sp>
      <p:sp>
        <p:nvSpPr>
          <p:cNvPr id="6" name="Content Placeholder 5">
            <a:extLst>
              <a:ext uri="{FF2B5EF4-FFF2-40B4-BE49-F238E27FC236}">
                <a16:creationId xmlns:a16="http://schemas.microsoft.com/office/drawing/2014/main" id="{5BC83783-24E9-314B-55C9-CE071D6E0C99}"/>
              </a:ext>
            </a:extLst>
          </p:cNvPr>
          <p:cNvSpPr txBox="1">
            <a:spLocks noGrp="1"/>
          </p:cNvSpPr>
          <p:nvPr>
            <p:ph idx="4294967295"/>
          </p:nvPr>
        </p:nvSpPr>
        <p:spPr>
          <a:xfrm>
            <a:off x="6416033"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80A037-FA8D-BD88-434D-8B46DA4A6AEE}"/>
              </a:ext>
            </a:extLst>
          </p:cNvPr>
          <p:cNvSpPr txBox="1">
            <a:spLocks noGrp="1"/>
          </p:cNvSpPr>
          <p:nvPr>
            <p:ph type="dt" sz="half" idx="7"/>
          </p:nvPr>
        </p:nvSpPr>
        <p:spPr/>
        <p:txBody>
          <a:bodyPr/>
          <a:lstStyle>
            <a:lvl1pPr>
              <a:defRPr/>
            </a:lvl1pPr>
          </a:lstStyle>
          <a:p>
            <a:pPr lvl="0"/>
            <a:fld id="{49671ABA-D044-49EC-802D-9540C1C55850}" type="datetime1">
              <a:rPr lang="en-US"/>
              <a:pPr lvl="0"/>
              <a:t>4/24/2023</a:t>
            </a:fld>
            <a:endParaRPr lang="en-US"/>
          </a:p>
        </p:txBody>
      </p:sp>
      <p:sp>
        <p:nvSpPr>
          <p:cNvPr id="8" name="Footer Placeholder 7">
            <a:extLst>
              <a:ext uri="{FF2B5EF4-FFF2-40B4-BE49-F238E27FC236}">
                <a16:creationId xmlns:a16="http://schemas.microsoft.com/office/drawing/2014/main" id="{8BAC5B0C-63B3-F049-BE1E-41A0A279DD59}"/>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768AABC-D668-4BC9-A544-322915ACBD70}"/>
              </a:ext>
            </a:extLst>
          </p:cNvPr>
          <p:cNvSpPr txBox="1">
            <a:spLocks noGrp="1"/>
          </p:cNvSpPr>
          <p:nvPr>
            <p:ph type="sldNum" sz="quarter" idx="8"/>
          </p:nvPr>
        </p:nvSpPr>
        <p:spPr/>
        <p:txBody>
          <a:bodyPr/>
          <a:lstStyle>
            <a:lvl1pPr>
              <a:defRPr/>
            </a:lvl1pPr>
          </a:lstStyle>
          <a:p>
            <a:pPr lvl="0"/>
            <a:fld id="{5C263AA2-7C7A-41C3-9033-010AA8934F12}" type="slidenum">
              <a:t>‹#›</a:t>
            </a:fld>
            <a:endParaRPr lang="en-US"/>
          </a:p>
        </p:txBody>
      </p:sp>
    </p:spTree>
    <p:extLst>
      <p:ext uri="{BB962C8B-B14F-4D97-AF65-F5344CB8AC3E}">
        <p14:creationId xmlns:p14="http://schemas.microsoft.com/office/powerpoint/2010/main" val="523819676"/>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C74AC-2275-BE81-BF5B-060B8604F06D}"/>
              </a:ext>
            </a:extLst>
          </p:cNvPr>
          <p:cNvSpPr txBox="1">
            <a:spLocks noGrp="1"/>
          </p:cNvSpPr>
          <p:nvPr>
            <p:ph type="title"/>
          </p:nvPr>
        </p:nvSpPr>
        <p:spPr>
          <a:xfrm>
            <a:off x="575898" y="729654"/>
            <a:ext cx="11029611" cy="98832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82795F8-4D1F-54A0-E1E6-573D8A5902D4}"/>
              </a:ext>
            </a:extLst>
          </p:cNvPr>
          <p:cNvSpPr txBox="1">
            <a:spLocks noGrp="1"/>
          </p:cNvSpPr>
          <p:nvPr>
            <p:ph type="dt" sz="half" idx="7"/>
          </p:nvPr>
        </p:nvSpPr>
        <p:spPr/>
        <p:txBody>
          <a:bodyPr/>
          <a:lstStyle>
            <a:lvl1pPr>
              <a:defRPr/>
            </a:lvl1pPr>
          </a:lstStyle>
          <a:p>
            <a:pPr lvl="0"/>
            <a:fld id="{7E13635A-0BB4-4AA1-9886-E7AC5B531E1B}" type="datetime1">
              <a:rPr lang="en-US"/>
              <a:pPr lvl="0"/>
              <a:t>4/24/2023</a:t>
            </a:fld>
            <a:endParaRPr lang="en-US"/>
          </a:p>
        </p:txBody>
      </p:sp>
      <p:sp>
        <p:nvSpPr>
          <p:cNvPr id="4" name="Footer Placeholder 3">
            <a:extLst>
              <a:ext uri="{FF2B5EF4-FFF2-40B4-BE49-F238E27FC236}">
                <a16:creationId xmlns:a16="http://schemas.microsoft.com/office/drawing/2014/main" id="{39C99AC5-94E4-23E4-BBC4-2216D97CD52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A376DE5-50B1-9BD7-827C-AAD3028902AE}"/>
              </a:ext>
            </a:extLst>
          </p:cNvPr>
          <p:cNvSpPr txBox="1">
            <a:spLocks noGrp="1"/>
          </p:cNvSpPr>
          <p:nvPr>
            <p:ph type="sldNum" sz="quarter" idx="8"/>
          </p:nvPr>
        </p:nvSpPr>
        <p:spPr/>
        <p:txBody>
          <a:bodyPr/>
          <a:lstStyle>
            <a:lvl1pPr>
              <a:defRPr/>
            </a:lvl1pPr>
          </a:lstStyle>
          <a:p>
            <a:pPr lvl="0"/>
            <a:fld id="{36A6D2C7-820D-4F8B-9787-34B6530C8760}" type="slidenum">
              <a:t>‹#›</a:t>
            </a:fld>
            <a:endParaRPr lang="en-US"/>
          </a:p>
        </p:txBody>
      </p:sp>
    </p:spTree>
    <p:extLst>
      <p:ext uri="{BB962C8B-B14F-4D97-AF65-F5344CB8AC3E}">
        <p14:creationId xmlns:p14="http://schemas.microsoft.com/office/powerpoint/2010/main" val="2830382342"/>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770E8C-70FD-B9E9-0479-5767B1224C3F}"/>
              </a:ext>
            </a:extLst>
          </p:cNvPr>
          <p:cNvSpPr txBox="1">
            <a:spLocks noGrp="1"/>
          </p:cNvSpPr>
          <p:nvPr>
            <p:ph type="dt" sz="half" idx="7"/>
          </p:nvPr>
        </p:nvSpPr>
        <p:spPr/>
        <p:txBody>
          <a:bodyPr/>
          <a:lstStyle>
            <a:lvl1pPr>
              <a:defRPr/>
            </a:lvl1pPr>
          </a:lstStyle>
          <a:p>
            <a:pPr lvl="0"/>
            <a:fld id="{D2F06B67-25C0-43F5-B350-B48978DA0557}" type="datetime1">
              <a:rPr lang="en-US"/>
              <a:pPr lvl="0"/>
              <a:t>4/24/2023</a:t>
            </a:fld>
            <a:endParaRPr lang="en-US"/>
          </a:p>
        </p:txBody>
      </p:sp>
      <p:sp>
        <p:nvSpPr>
          <p:cNvPr id="3" name="Footer Placeholder 2">
            <a:extLst>
              <a:ext uri="{FF2B5EF4-FFF2-40B4-BE49-F238E27FC236}">
                <a16:creationId xmlns:a16="http://schemas.microsoft.com/office/drawing/2014/main" id="{4EA5D72A-111A-9FCD-420F-12BF262877A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94AE9B19-5547-A3EC-4826-D43E99D1E94F}"/>
              </a:ext>
            </a:extLst>
          </p:cNvPr>
          <p:cNvSpPr txBox="1">
            <a:spLocks noGrp="1"/>
          </p:cNvSpPr>
          <p:nvPr>
            <p:ph type="sldNum" sz="quarter" idx="8"/>
          </p:nvPr>
        </p:nvSpPr>
        <p:spPr/>
        <p:txBody>
          <a:bodyPr/>
          <a:lstStyle>
            <a:lvl1pPr>
              <a:defRPr/>
            </a:lvl1pPr>
          </a:lstStyle>
          <a:p>
            <a:pPr lvl="0"/>
            <a:fld id="{BC31CB57-331C-4A30-95FC-385A9B248272}" type="slidenum">
              <a:t>‹#›</a:t>
            </a:fld>
            <a:endParaRPr lang="en-US"/>
          </a:p>
        </p:txBody>
      </p:sp>
    </p:spTree>
    <p:extLst>
      <p:ext uri="{BB962C8B-B14F-4D97-AF65-F5344CB8AC3E}">
        <p14:creationId xmlns:p14="http://schemas.microsoft.com/office/powerpoint/2010/main" val="2493499953"/>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DC92B68-E41C-02D9-F4C7-1695A3559769}"/>
              </a:ext>
            </a:extLst>
          </p:cNvPr>
          <p:cNvSpPr/>
          <p:nvPr/>
        </p:nvSpPr>
        <p:spPr>
          <a:xfrm>
            <a:off x="447818" y="601199"/>
            <a:ext cx="3682718" cy="5815474"/>
          </a:xfrm>
          <a:prstGeom prst="rect">
            <a:avLst/>
          </a:prstGeom>
          <a:solidFill>
            <a:srgbClr val="465359"/>
          </a:solidFill>
          <a:ln cap="rnd">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3C977157-3665-D7BF-7779-D92FDA95C3FF}"/>
              </a:ext>
            </a:extLst>
          </p:cNvPr>
          <p:cNvSpPr txBox="1">
            <a:spLocks noGrp="1"/>
          </p:cNvSpPr>
          <p:nvPr>
            <p:ph type="title"/>
          </p:nvPr>
        </p:nvSpPr>
        <p:spPr>
          <a:xfrm>
            <a:off x="767858" y="933446"/>
            <a:ext cx="3031848" cy="1722418"/>
          </a:xfrm>
        </p:spPr>
        <p:txBody>
          <a:bodyPr/>
          <a:lstStyle>
            <a:lvl1pPr>
              <a:defRPr sz="2400">
                <a:solidFill>
                  <a:srgbClr val="FFFFFF"/>
                </a:solidFill>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937949D-F503-B280-E041-FE3270C4D879}"/>
              </a:ext>
            </a:extLst>
          </p:cNvPr>
          <p:cNvSpPr txBox="1">
            <a:spLocks noGrp="1"/>
          </p:cNvSpPr>
          <p:nvPr>
            <p:ph idx="1"/>
          </p:nvPr>
        </p:nvSpPr>
        <p:spPr>
          <a:xfrm>
            <a:off x="4900927" y="1179832"/>
            <a:ext cx="6650988" cy="4658218"/>
          </a:xfrm>
        </p:spPr>
        <p:txBody>
          <a:bodyPr/>
          <a:lstStyle>
            <a:lvl1pPr>
              <a:spcBef>
                <a:spcPts val="500"/>
              </a:spcBef>
              <a:defRPr sz="2000">
                <a:solidFill>
                  <a:srgbClr val="243841"/>
                </a:solidFill>
              </a:defRPr>
            </a:lvl1pPr>
            <a:lvl2pPr>
              <a:defRPr sz="1800">
                <a:solidFill>
                  <a:srgbClr val="243841"/>
                </a:solidFill>
              </a:defRPr>
            </a:lvl2pPr>
            <a:lvl3pPr>
              <a:spcBef>
                <a:spcPts val="400"/>
              </a:spcBef>
              <a:defRPr sz="1600">
                <a:solidFill>
                  <a:srgbClr val="243841"/>
                </a:solidFill>
              </a:defRPr>
            </a:lvl3pPr>
            <a:lvl4pPr>
              <a:defRPr sz="1400">
                <a:solidFill>
                  <a:srgbClr val="243841"/>
                </a:solidFill>
              </a:defRPr>
            </a:lvl4pPr>
            <a:lvl5pPr>
              <a:defRPr sz="1400">
                <a:solidFill>
                  <a:srgbClr val="24384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6167AFB9-8544-6E38-C18A-F48620865391}"/>
              </a:ext>
            </a:extLst>
          </p:cNvPr>
          <p:cNvSpPr txBox="1">
            <a:spLocks noGrp="1"/>
          </p:cNvSpPr>
          <p:nvPr>
            <p:ph type="body" idx="2"/>
          </p:nvPr>
        </p:nvSpPr>
        <p:spPr>
          <a:xfrm>
            <a:off x="767858" y="2836651"/>
            <a:ext cx="3031848" cy="3001389"/>
          </a:xfrm>
        </p:spPr>
        <p:txBody>
          <a:bodyPr anchor="t"/>
          <a:lstStyle>
            <a:lvl1pPr marL="0" indent="0">
              <a:buNone/>
              <a:defRPr sz="1600">
                <a:solidFill>
                  <a:srgbClr val="FFFFFF"/>
                </a:solidFill>
              </a:defRPr>
            </a:lvl1pPr>
          </a:lstStyle>
          <a:p>
            <a:pPr lvl="0"/>
            <a:r>
              <a:rPr lang="en-US"/>
              <a:t>Click to edit Master text styles</a:t>
            </a:r>
          </a:p>
        </p:txBody>
      </p:sp>
      <p:sp>
        <p:nvSpPr>
          <p:cNvPr id="6" name="Date Placeholder 7">
            <a:extLst>
              <a:ext uri="{FF2B5EF4-FFF2-40B4-BE49-F238E27FC236}">
                <a16:creationId xmlns:a16="http://schemas.microsoft.com/office/drawing/2014/main" id="{EFD51409-0BCD-B324-FE6B-4796323AC9EB}"/>
              </a:ext>
            </a:extLst>
          </p:cNvPr>
          <p:cNvSpPr txBox="1">
            <a:spLocks noGrp="1"/>
          </p:cNvSpPr>
          <p:nvPr>
            <p:ph type="dt" sz="half" idx="7"/>
          </p:nvPr>
        </p:nvSpPr>
        <p:spPr>
          <a:xfrm>
            <a:off x="7605951" y="6456916"/>
            <a:ext cx="2844798" cy="365129"/>
          </a:xfrm>
        </p:spPr>
        <p:txBody>
          <a:bodyPr/>
          <a:lstStyle>
            <a:lvl1pPr>
              <a:defRPr/>
            </a:lvl1pPr>
          </a:lstStyle>
          <a:p>
            <a:pPr lvl="0"/>
            <a:fld id="{357891B3-1AD6-44ED-A558-5C94BBCC9C9F}" type="datetime1">
              <a:rPr lang="en-US"/>
              <a:pPr lvl="0"/>
              <a:t>4/24/2023</a:t>
            </a:fld>
            <a:endParaRPr lang="en-US"/>
          </a:p>
        </p:txBody>
      </p:sp>
      <p:sp>
        <p:nvSpPr>
          <p:cNvPr id="7" name="Footer Placeholder 9">
            <a:extLst>
              <a:ext uri="{FF2B5EF4-FFF2-40B4-BE49-F238E27FC236}">
                <a16:creationId xmlns:a16="http://schemas.microsoft.com/office/drawing/2014/main" id="{FC0E6E3B-F428-1936-0FAE-E922166945C5}"/>
              </a:ext>
            </a:extLst>
          </p:cNvPr>
          <p:cNvSpPr txBox="1">
            <a:spLocks noGrp="1"/>
          </p:cNvSpPr>
          <p:nvPr>
            <p:ph type="ftr" sz="quarter" idx="9"/>
          </p:nvPr>
        </p:nvSpPr>
        <p:spPr>
          <a:xfrm>
            <a:off x="581192" y="6452591"/>
            <a:ext cx="6917207" cy="365129"/>
          </a:xfrm>
        </p:spPr>
        <p:txBody>
          <a:bodyPr/>
          <a:lstStyle>
            <a:lvl1pPr>
              <a:defRPr/>
            </a:lvl1pPr>
          </a:lstStyle>
          <a:p>
            <a:pPr lvl="0"/>
            <a:endParaRPr lang="en-US"/>
          </a:p>
        </p:txBody>
      </p:sp>
      <p:sp>
        <p:nvSpPr>
          <p:cNvPr id="8" name="Slide Number Placeholder 10">
            <a:extLst>
              <a:ext uri="{FF2B5EF4-FFF2-40B4-BE49-F238E27FC236}">
                <a16:creationId xmlns:a16="http://schemas.microsoft.com/office/drawing/2014/main" id="{573CDB28-9B65-8455-0F15-02935EAC5D72}"/>
              </a:ext>
            </a:extLst>
          </p:cNvPr>
          <p:cNvSpPr txBox="1">
            <a:spLocks noGrp="1"/>
          </p:cNvSpPr>
          <p:nvPr>
            <p:ph type="sldNum" sz="quarter" idx="8"/>
          </p:nvPr>
        </p:nvSpPr>
        <p:spPr>
          <a:xfrm>
            <a:off x="10558302" y="6456916"/>
            <a:ext cx="1052510" cy="365129"/>
          </a:xfrm>
        </p:spPr>
        <p:txBody>
          <a:bodyPr/>
          <a:lstStyle>
            <a:lvl1pPr>
              <a:defRPr/>
            </a:lvl1pPr>
          </a:lstStyle>
          <a:p>
            <a:pPr lvl="0"/>
            <a:fld id="{079E2170-18DB-4079-812D-7D15571E2E20}" type="slidenum">
              <a:t>‹#›</a:t>
            </a:fld>
            <a:endParaRPr lang="en-US"/>
          </a:p>
        </p:txBody>
      </p:sp>
    </p:spTree>
    <p:extLst>
      <p:ext uri="{BB962C8B-B14F-4D97-AF65-F5344CB8AC3E}">
        <p14:creationId xmlns:p14="http://schemas.microsoft.com/office/powerpoint/2010/main" val="3096923044"/>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9F31C-906B-1655-0982-D3AB1EF26CC7}"/>
              </a:ext>
            </a:extLst>
          </p:cNvPr>
          <p:cNvSpPr txBox="1">
            <a:spLocks noGrp="1"/>
          </p:cNvSpPr>
          <p:nvPr>
            <p:ph type="title"/>
          </p:nvPr>
        </p:nvSpPr>
        <p:spPr>
          <a:xfrm>
            <a:off x="581192" y="4693386"/>
            <a:ext cx="11029611" cy="566735"/>
          </a:xfrm>
        </p:spPr>
        <p:txBody>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AB64E77C-913D-A591-0510-67696645A307}"/>
              </a:ext>
            </a:extLst>
          </p:cNvPr>
          <p:cNvSpPr txBox="1">
            <a:spLocks noGrp="1"/>
          </p:cNvSpPr>
          <p:nvPr>
            <p:ph type="pic" idx="1"/>
          </p:nvPr>
        </p:nvSpPr>
        <p:spPr>
          <a:xfrm>
            <a:off x="447818" y="641351"/>
            <a:ext cx="11290855" cy="3651244"/>
          </a:xfrm>
        </p:spPr>
        <p:txBody>
          <a:bodyPr anchor="t"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47BEF52-1D8A-2777-3667-C5DCB8B0DBAC}"/>
              </a:ext>
            </a:extLst>
          </p:cNvPr>
          <p:cNvSpPr txBox="1">
            <a:spLocks noGrp="1"/>
          </p:cNvSpPr>
          <p:nvPr>
            <p:ph type="body" idx="2"/>
          </p:nvPr>
        </p:nvSpPr>
        <p:spPr>
          <a:xfrm>
            <a:off x="581192" y="5260122"/>
            <a:ext cx="11029620" cy="998149"/>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2A657B7-8CB6-FA1A-5909-F6B35943C06A}"/>
              </a:ext>
            </a:extLst>
          </p:cNvPr>
          <p:cNvSpPr txBox="1">
            <a:spLocks noGrp="1"/>
          </p:cNvSpPr>
          <p:nvPr>
            <p:ph type="dt" sz="half" idx="7"/>
          </p:nvPr>
        </p:nvSpPr>
        <p:spPr/>
        <p:txBody>
          <a:bodyPr/>
          <a:lstStyle>
            <a:lvl1pPr>
              <a:defRPr/>
            </a:lvl1pPr>
          </a:lstStyle>
          <a:p>
            <a:pPr lvl="0"/>
            <a:fld id="{0014E43B-ED70-4A4B-970F-1416EAFCA7A7}" type="datetime1">
              <a:rPr lang="en-US"/>
              <a:pPr lvl="0"/>
              <a:t>4/24/2023</a:t>
            </a:fld>
            <a:endParaRPr lang="en-US"/>
          </a:p>
        </p:txBody>
      </p:sp>
      <p:sp>
        <p:nvSpPr>
          <p:cNvPr id="6" name="Footer Placeholder 5">
            <a:extLst>
              <a:ext uri="{FF2B5EF4-FFF2-40B4-BE49-F238E27FC236}">
                <a16:creationId xmlns:a16="http://schemas.microsoft.com/office/drawing/2014/main" id="{4F487CF8-F287-B905-399E-24316172788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DD66942-95D5-AA21-CAEE-C5BFEAAB66D9}"/>
              </a:ext>
            </a:extLst>
          </p:cNvPr>
          <p:cNvSpPr txBox="1">
            <a:spLocks noGrp="1"/>
          </p:cNvSpPr>
          <p:nvPr>
            <p:ph type="sldNum" sz="quarter" idx="8"/>
          </p:nvPr>
        </p:nvSpPr>
        <p:spPr/>
        <p:txBody>
          <a:bodyPr/>
          <a:lstStyle>
            <a:lvl1pPr>
              <a:defRPr/>
            </a:lvl1pPr>
          </a:lstStyle>
          <a:p>
            <a:pPr lvl="0"/>
            <a:fld id="{84D98CE4-E4A2-4221-82C2-712CA187FB9D}" type="slidenum">
              <a:t>‹#›</a:t>
            </a:fld>
            <a:endParaRPr lang="en-US"/>
          </a:p>
        </p:txBody>
      </p:sp>
    </p:spTree>
    <p:extLst>
      <p:ext uri="{BB962C8B-B14F-4D97-AF65-F5344CB8AC3E}">
        <p14:creationId xmlns:p14="http://schemas.microsoft.com/office/powerpoint/2010/main" val="2792328962"/>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294CE-DBF8-A813-63B3-6C30FFE6D2EA}"/>
              </a:ext>
            </a:extLst>
          </p:cNvPr>
          <p:cNvSpPr txBox="1">
            <a:spLocks noGrp="1"/>
          </p:cNvSpPr>
          <p:nvPr>
            <p:ph type="title"/>
          </p:nvPr>
        </p:nvSpPr>
        <p:spPr>
          <a:xfrm>
            <a:off x="581192" y="702158"/>
            <a:ext cx="11029611" cy="1013804"/>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AA73793-CA89-82E7-269C-01DAB1838947}"/>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598C57-0300-2429-591A-9E63983E0735}"/>
              </a:ext>
            </a:extLst>
          </p:cNvPr>
          <p:cNvSpPr txBox="1">
            <a:spLocks noGrp="1"/>
          </p:cNvSpPr>
          <p:nvPr>
            <p:ph type="dt" sz="half" idx="7"/>
          </p:nvPr>
        </p:nvSpPr>
        <p:spPr/>
        <p:txBody>
          <a:bodyPr/>
          <a:lstStyle>
            <a:lvl1pPr>
              <a:defRPr/>
            </a:lvl1pPr>
          </a:lstStyle>
          <a:p>
            <a:pPr lvl="0"/>
            <a:fld id="{7FD905C1-17EA-4235-8C5D-0C26EE8FAD65}" type="datetime1">
              <a:rPr lang="en-US"/>
              <a:pPr lvl="0"/>
              <a:t>4/24/2023</a:t>
            </a:fld>
            <a:endParaRPr lang="en-US"/>
          </a:p>
        </p:txBody>
      </p:sp>
      <p:sp>
        <p:nvSpPr>
          <p:cNvPr id="5" name="Footer Placeholder 4">
            <a:extLst>
              <a:ext uri="{FF2B5EF4-FFF2-40B4-BE49-F238E27FC236}">
                <a16:creationId xmlns:a16="http://schemas.microsoft.com/office/drawing/2014/main" id="{521C822B-110F-FABC-FD50-ADC313F2FDB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44439BA-57AC-6352-2688-BBD4876F9DBE}"/>
              </a:ext>
            </a:extLst>
          </p:cNvPr>
          <p:cNvSpPr txBox="1">
            <a:spLocks noGrp="1"/>
          </p:cNvSpPr>
          <p:nvPr>
            <p:ph type="sldNum" sz="quarter" idx="8"/>
          </p:nvPr>
        </p:nvSpPr>
        <p:spPr/>
        <p:txBody>
          <a:bodyPr/>
          <a:lstStyle>
            <a:lvl1pPr>
              <a:defRPr/>
            </a:lvl1pPr>
          </a:lstStyle>
          <a:p>
            <a:pPr lvl="0"/>
            <a:fld id="{668EDE3B-55FB-43AE-96A1-E29319E1569E}" type="slidenum">
              <a:t>‹#›</a:t>
            </a:fld>
            <a:endParaRPr lang="en-US"/>
          </a:p>
        </p:txBody>
      </p:sp>
    </p:spTree>
    <p:extLst>
      <p:ext uri="{BB962C8B-B14F-4D97-AF65-F5344CB8AC3E}">
        <p14:creationId xmlns:p14="http://schemas.microsoft.com/office/powerpoint/2010/main" val="3292177438"/>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B03E7DB-0F27-1A04-E455-E0CA22F0E70C}"/>
              </a:ext>
            </a:extLst>
          </p:cNvPr>
          <p:cNvSpPr/>
          <p:nvPr/>
        </p:nvSpPr>
        <p:spPr>
          <a:xfrm>
            <a:off x="8058150" y="599727"/>
            <a:ext cx="3687318" cy="5816946"/>
          </a:xfrm>
          <a:prstGeom prst="rect">
            <a:avLst/>
          </a:prstGeom>
          <a:solidFill>
            <a:srgbClr val="465359"/>
          </a:solidFill>
          <a:ln cap="rnd">
            <a:noFill/>
            <a:prstDash val="solid"/>
          </a:ln>
        </p:spPr>
        <p:txBody>
          <a:bodyPr lIns="0" tIns="0" rIns="0" bIns="0"/>
          <a:lstStyle/>
          <a:p>
            <a:endParaRPr lang="en-GB"/>
          </a:p>
        </p:txBody>
      </p:sp>
      <p:sp>
        <p:nvSpPr>
          <p:cNvPr id="3" name="Vertical Title 1">
            <a:extLst>
              <a:ext uri="{FF2B5EF4-FFF2-40B4-BE49-F238E27FC236}">
                <a16:creationId xmlns:a16="http://schemas.microsoft.com/office/drawing/2014/main" id="{6AB2C6CC-318A-8CC5-1BF2-4925687290A8}"/>
              </a:ext>
            </a:extLst>
          </p:cNvPr>
          <p:cNvSpPr txBox="1">
            <a:spLocks noGrp="1"/>
          </p:cNvSpPr>
          <p:nvPr>
            <p:ph type="title" orient="vert"/>
          </p:nvPr>
        </p:nvSpPr>
        <p:spPr>
          <a:xfrm>
            <a:off x="8204197" y="863595"/>
            <a:ext cx="3124203" cy="4807329"/>
          </a:xfrm>
        </p:spPr>
        <p:txBody>
          <a:bodyPr vert="eaVert" anchor="ctr"/>
          <a:lstStyle>
            <a:lvl1pPr>
              <a:defRPr>
                <a:solidFill>
                  <a:srgbClr val="FFFFFF"/>
                </a:solidFil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85538B08-CB5D-83C4-469D-CA9576A03B30}"/>
              </a:ext>
            </a:extLst>
          </p:cNvPr>
          <p:cNvSpPr txBox="1">
            <a:spLocks noGrp="1"/>
          </p:cNvSpPr>
          <p:nvPr>
            <p:ph type="body" orient="vert" idx="1"/>
          </p:nvPr>
        </p:nvSpPr>
        <p:spPr>
          <a:xfrm>
            <a:off x="774926" y="863595"/>
            <a:ext cx="7161626" cy="4807329"/>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A97E8DC8-6366-3700-FD5C-BBBD0B8DA834}"/>
              </a:ext>
            </a:extLst>
          </p:cNvPr>
          <p:cNvSpPr/>
          <p:nvPr/>
        </p:nvSpPr>
        <p:spPr>
          <a:xfrm>
            <a:off x="446538" y="457200"/>
            <a:ext cx="3703320" cy="94997"/>
          </a:xfrm>
          <a:prstGeom prst="rect">
            <a:avLst/>
          </a:prstGeom>
          <a:solidFill>
            <a:srgbClr val="969FA7"/>
          </a:solidFill>
          <a:ln cap="rnd">
            <a:noFill/>
            <a:prstDash val="solid"/>
          </a:ln>
        </p:spPr>
        <p:txBody>
          <a:bodyPr lIns="0" tIns="0" rIns="0" bIns="0"/>
          <a:lstStyle/>
          <a:p>
            <a:endParaRPr lang="en-GB"/>
          </a:p>
        </p:txBody>
      </p:sp>
      <p:sp>
        <p:nvSpPr>
          <p:cNvPr id="6" name="Rectangle 8">
            <a:extLst>
              <a:ext uri="{FF2B5EF4-FFF2-40B4-BE49-F238E27FC236}">
                <a16:creationId xmlns:a16="http://schemas.microsoft.com/office/drawing/2014/main" id="{A3D15DFA-7D94-4502-8443-127B5CEFBE42}"/>
              </a:ext>
            </a:extLst>
          </p:cNvPr>
          <p:cNvSpPr/>
          <p:nvPr/>
        </p:nvSpPr>
        <p:spPr>
          <a:xfrm>
            <a:off x="8042148" y="453642"/>
            <a:ext cx="3703320" cy="98554"/>
          </a:xfrm>
          <a:prstGeom prst="rect">
            <a:avLst/>
          </a:prstGeom>
          <a:solidFill>
            <a:srgbClr val="465359"/>
          </a:solidFill>
          <a:ln cap="rnd">
            <a:noFill/>
            <a:prstDash val="solid"/>
          </a:ln>
        </p:spPr>
        <p:txBody>
          <a:bodyPr lIns="0" tIns="0" rIns="0" bIns="0"/>
          <a:lstStyle/>
          <a:p>
            <a:endParaRPr lang="en-GB"/>
          </a:p>
        </p:txBody>
      </p:sp>
      <p:sp>
        <p:nvSpPr>
          <p:cNvPr id="7" name="Rectangle 9">
            <a:extLst>
              <a:ext uri="{FF2B5EF4-FFF2-40B4-BE49-F238E27FC236}">
                <a16:creationId xmlns:a16="http://schemas.microsoft.com/office/drawing/2014/main" id="{FAFC4046-2D5F-009D-CBA2-5A0A1328C5C1}"/>
              </a:ext>
            </a:extLst>
          </p:cNvPr>
          <p:cNvSpPr/>
          <p:nvPr/>
        </p:nvSpPr>
        <p:spPr>
          <a:xfrm>
            <a:off x="4241828" y="457200"/>
            <a:ext cx="3703320" cy="91440"/>
          </a:xfrm>
          <a:prstGeom prst="rect">
            <a:avLst/>
          </a:prstGeom>
          <a:solidFill>
            <a:srgbClr val="B49E7A"/>
          </a:solidFill>
          <a:ln cap="rnd">
            <a:noFill/>
            <a:prstDash val="solid"/>
          </a:ln>
        </p:spPr>
        <p:txBody>
          <a:bodyPr lIns="0" tIns="0" rIns="0" bIns="0"/>
          <a:lstStyle/>
          <a:p>
            <a:endParaRPr lang="en-GB"/>
          </a:p>
        </p:txBody>
      </p:sp>
      <p:sp>
        <p:nvSpPr>
          <p:cNvPr id="8" name="Date Placeholder 10">
            <a:extLst>
              <a:ext uri="{FF2B5EF4-FFF2-40B4-BE49-F238E27FC236}">
                <a16:creationId xmlns:a16="http://schemas.microsoft.com/office/drawing/2014/main" id="{2E95606C-73B9-F217-8051-1820F01122BE}"/>
              </a:ext>
            </a:extLst>
          </p:cNvPr>
          <p:cNvSpPr txBox="1">
            <a:spLocks noGrp="1"/>
          </p:cNvSpPr>
          <p:nvPr>
            <p:ph type="dt" sz="half" idx="7"/>
          </p:nvPr>
        </p:nvSpPr>
        <p:spPr/>
        <p:txBody>
          <a:bodyPr/>
          <a:lstStyle>
            <a:lvl1pPr>
              <a:defRPr/>
            </a:lvl1pPr>
          </a:lstStyle>
          <a:p>
            <a:pPr lvl="0"/>
            <a:fld id="{05F47E7E-3CF9-4D4E-B8AF-98248E5F12F1}" type="datetime1">
              <a:rPr lang="en-US"/>
              <a:pPr lvl="0"/>
              <a:t>4/24/2023</a:t>
            </a:fld>
            <a:endParaRPr lang="en-US"/>
          </a:p>
        </p:txBody>
      </p:sp>
      <p:sp>
        <p:nvSpPr>
          <p:cNvPr id="9" name="Footer Placeholder 11">
            <a:extLst>
              <a:ext uri="{FF2B5EF4-FFF2-40B4-BE49-F238E27FC236}">
                <a16:creationId xmlns:a16="http://schemas.microsoft.com/office/drawing/2014/main" id="{3121DE55-9F84-91D5-004C-20C51BDD7991}"/>
              </a:ext>
            </a:extLst>
          </p:cNvPr>
          <p:cNvSpPr txBox="1">
            <a:spLocks noGrp="1"/>
          </p:cNvSpPr>
          <p:nvPr>
            <p:ph type="ftr" sz="quarter" idx="9"/>
          </p:nvPr>
        </p:nvSpPr>
        <p:spPr/>
        <p:txBody>
          <a:bodyPr/>
          <a:lstStyle>
            <a:lvl1pPr>
              <a:defRPr/>
            </a:lvl1pPr>
          </a:lstStyle>
          <a:p>
            <a:pPr lvl="0"/>
            <a:endParaRPr lang="en-US"/>
          </a:p>
        </p:txBody>
      </p:sp>
      <p:sp>
        <p:nvSpPr>
          <p:cNvPr id="10" name="Slide Number Placeholder 12">
            <a:extLst>
              <a:ext uri="{FF2B5EF4-FFF2-40B4-BE49-F238E27FC236}">
                <a16:creationId xmlns:a16="http://schemas.microsoft.com/office/drawing/2014/main" id="{84503A91-A00D-CB7D-0160-F9C8E2B9FC53}"/>
              </a:ext>
            </a:extLst>
          </p:cNvPr>
          <p:cNvSpPr txBox="1">
            <a:spLocks noGrp="1"/>
          </p:cNvSpPr>
          <p:nvPr>
            <p:ph type="sldNum" sz="quarter" idx="8"/>
          </p:nvPr>
        </p:nvSpPr>
        <p:spPr/>
        <p:txBody>
          <a:bodyPr/>
          <a:lstStyle>
            <a:lvl1pPr>
              <a:defRPr/>
            </a:lvl1pPr>
          </a:lstStyle>
          <a:p>
            <a:pPr lvl="0"/>
            <a:fld id="{B6C29C9E-E067-4FF1-83C8-089247E4DA92}" type="slidenum">
              <a:t>‹#›</a:t>
            </a:fld>
            <a:endParaRPr lang="en-US"/>
          </a:p>
        </p:txBody>
      </p:sp>
    </p:spTree>
    <p:extLst>
      <p:ext uri="{BB962C8B-B14F-4D97-AF65-F5344CB8AC3E}">
        <p14:creationId xmlns:p14="http://schemas.microsoft.com/office/powerpoint/2010/main" val="3950051815"/>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B75A80-C4BA-FD23-7C1C-D3A562D16630}"/>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BA5B818-49CC-B8FE-0216-F7BBD13AD69B}"/>
              </a:ext>
            </a:extLst>
          </p:cNvPr>
          <p:cNvSpPr txBox="1">
            <a:spLocks noGrp="1"/>
          </p:cNvSpPr>
          <p:nvPr>
            <p:ph type="body" idx="1"/>
          </p:nvPr>
        </p:nvSpPr>
        <p:spPr>
          <a:xfrm>
            <a:off x="581192" y="2335999"/>
            <a:ext cx="11029611" cy="3652049"/>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D5541D-3E9C-B9CA-342F-79A45F5F05F3}"/>
              </a:ext>
            </a:extLst>
          </p:cNvPr>
          <p:cNvSpPr txBox="1">
            <a:spLocks noGrp="1"/>
          </p:cNvSpPr>
          <p:nvPr>
            <p:ph type="dt" sz="half" idx="2"/>
          </p:nvPr>
        </p:nvSpPr>
        <p:spPr>
          <a:xfrm>
            <a:off x="7605951" y="642391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404040"/>
                </a:solidFill>
                <a:uFillTx/>
                <a:latin typeface="Gill Sans MT"/>
              </a:defRPr>
            </a:lvl1pPr>
          </a:lstStyle>
          <a:p>
            <a:pPr lvl="0"/>
            <a:fld id="{8A932FF7-2571-48EE-8E72-BD3A47C74BD9}" type="datetime1">
              <a:rPr lang="en-US"/>
              <a:pPr lvl="0"/>
              <a:t>4/24/2023</a:t>
            </a:fld>
            <a:endParaRPr lang="en-US"/>
          </a:p>
        </p:txBody>
      </p:sp>
      <p:sp>
        <p:nvSpPr>
          <p:cNvPr id="5" name="Footer Placeholder 4">
            <a:extLst>
              <a:ext uri="{FF2B5EF4-FFF2-40B4-BE49-F238E27FC236}">
                <a16:creationId xmlns:a16="http://schemas.microsoft.com/office/drawing/2014/main" id="{C8F83872-0309-9874-C87D-C88DA1E76234}"/>
              </a:ext>
            </a:extLst>
          </p:cNvPr>
          <p:cNvSpPr txBox="1">
            <a:spLocks noGrp="1"/>
          </p:cNvSpPr>
          <p:nvPr>
            <p:ph type="ftr" sz="quarter" idx="3"/>
          </p:nvPr>
        </p:nvSpPr>
        <p:spPr>
          <a:xfrm>
            <a:off x="581192" y="6423916"/>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0" baseline="0">
                <a:solidFill>
                  <a:srgbClr val="404040"/>
                </a:solidFill>
                <a:uFillTx/>
                <a:latin typeface="Gill Sans MT"/>
              </a:defRPr>
            </a:lvl1pPr>
          </a:lstStyle>
          <a:p>
            <a:pPr lvl="0"/>
            <a:endParaRPr lang="en-US"/>
          </a:p>
        </p:txBody>
      </p:sp>
      <p:sp>
        <p:nvSpPr>
          <p:cNvPr id="6" name="Slide Number Placeholder 5">
            <a:extLst>
              <a:ext uri="{FF2B5EF4-FFF2-40B4-BE49-F238E27FC236}">
                <a16:creationId xmlns:a16="http://schemas.microsoft.com/office/drawing/2014/main" id="{A0BA4836-AFBE-00DD-35B6-9AAF8556A655}"/>
              </a:ext>
            </a:extLst>
          </p:cNvPr>
          <p:cNvSpPr txBox="1">
            <a:spLocks noGrp="1"/>
          </p:cNvSpPr>
          <p:nvPr>
            <p:ph type="sldNum" sz="quarter" idx="4"/>
          </p:nvPr>
        </p:nvSpPr>
        <p:spPr>
          <a:xfrm>
            <a:off x="10558302" y="642391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404040"/>
                </a:solidFill>
                <a:uFillTx/>
                <a:latin typeface="Gill Sans MT"/>
              </a:defRPr>
            </a:lvl1pPr>
          </a:lstStyle>
          <a:p>
            <a:pPr lvl="0"/>
            <a:fld id="{FC26DABC-405C-49AB-9243-B6F01F50D98A}" type="slidenum">
              <a:t>‹#›</a:t>
            </a:fld>
            <a:endParaRPr lang="en-US"/>
          </a:p>
        </p:txBody>
      </p:sp>
      <p:sp>
        <p:nvSpPr>
          <p:cNvPr id="7" name="Rectangle 8">
            <a:extLst>
              <a:ext uri="{FF2B5EF4-FFF2-40B4-BE49-F238E27FC236}">
                <a16:creationId xmlns:a16="http://schemas.microsoft.com/office/drawing/2014/main" id="{6A794E85-9F3F-951F-0157-A2E7894B6B52}"/>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GB"/>
          </a:p>
        </p:txBody>
      </p:sp>
      <p:sp>
        <p:nvSpPr>
          <p:cNvPr id="8" name="Rectangle 9">
            <a:extLst>
              <a:ext uri="{FF2B5EF4-FFF2-40B4-BE49-F238E27FC236}">
                <a16:creationId xmlns:a16="http://schemas.microsoft.com/office/drawing/2014/main" id="{6A253D53-081D-57EF-DC18-F12E244B3848}"/>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839FB161-588B-8F4D-13F8-859EB0988032}"/>
              </a:ext>
            </a:extLst>
          </p:cNvPr>
          <p:cNvSpPr/>
          <p:nvPr/>
        </p:nvSpPr>
        <p:spPr>
          <a:xfrm>
            <a:off x="4241828" y="457200"/>
            <a:ext cx="3703320" cy="91440"/>
          </a:xfrm>
          <a:prstGeom prst="rect">
            <a:avLst/>
          </a:prstGeom>
          <a:solidFill>
            <a:srgbClr val="B49E7A"/>
          </a:solidFill>
          <a:ln cap="rnd">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txStyles>
    <p:titleStyle>
      <a:lvl1pPr marL="0" marR="0" lvl="0" indent="0" algn="l" defTabSz="457200" rtl="0" fontAlgn="auto" hangingPunct="1">
        <a:lnSpc>
          <a:spcPct val="100000"/>
        </a:lnSpc>
        <a:spcBef>
          <a:spcPts val="0"/>
        </a:spcBef>
        <a:spcAft>
          <a:spcPts val="0"/>
        </a:spcAft>
        <a:buNone/>
        <a:tabLst/>
        <a:defRPr lang="en-US" sz="2800" b="0" i="0" u="none" strike="noStrike" kern="1200" cap="all" spc="0" baseline="0">
          <a:solidFill>
            <a:srgbClr val="404040"/>
          </a:solidFill>
          <a:uFillTx/>
          <a:latin typeface="Gill Sans MT"/>
        </a:defRPr>
      </a:lvl1pPr>
    </p:titleStyle>
    <p:bodyStyle>
      <a:lvl1pPr marL="306003" marR="0" lvl="0" indent="-306003" algn="l" defTabSz="457200" rtl="0" fontAlgn="auto" hangingPunct="1">
        <a:lnSpc>
          <a:spcPct val="100000"/>
        </a:lnSpc>
        <a:spcBef>
          <a:spcPts val="400"/>
        </a:spcBef>
        <a:spcAft>
          <a:spcPts val="600"/>
        </a:spcAft>
        <a:buClr>
          <a:srgbClr val="B49E7A"/>
        </a:buClr>
        <a:buSzPct val="92000"/>
        <a:buFont typeface="Wingdings 2" pitchFamily="18"/>
        <a:buChar char=""/>
        <a:tabLst/>
        <a:defRPr lang="en-US" sz="1800" b="0" i="0" u="none" strike="noStrike" kern="1200" cap="none" spc="0" baseline="0">
          <a:solidFill>
            <a:srgbClr val="404040"/>
          </a:solidFill>
          <a:uFillTx/>
          <a:latin typeface="Gill Sans MT"/>
        </a:defRPr>
      </a:lvl1pPr>
      <a:lvl2pPr marL="630003" marR="0" lvl="1" indent="-306003" algn="l" defTabSz="457200" rtl="0" fontAlgn="auto" hangingPunct="1">
        <a:lnSpc>
          <a:spcPct val="100000"/>
        </a:lnSpc>
        <a:spcBef>
          <a:spcPts val="400"/>
        </a:spcBef>
        <a:spcAft>
          <a:spcPts val="600"/>
        </a:spcAft>
        <a:buClr>
          <a:srgbClr val="B49E7A"/>
        </a:buClr>
        <a:buSzPct val="92000"/>
        <a:buFont typeface="Wingdings 2" pitchFamily="18"/>
        <a:buChar char=""/>
        <a:tabLst/>
        <a:defRPr lang="en-US" sz="1600" b="0" i="0" u="none" strike="noStrike" kern="1200" cap="none" spc="0" baseline="0">
          <a:solidFill>
            <a:srgbClr val="404040"/>
          </a:solidFill>
          <a:uFillTx/>
          <a:latin typeface="Gill Sans MT"/>
        </a:defRPr>
      </a:lvl2pPr>
      <a:lvl3pPr marL="899998" marR="0" lvl="2" indent="-270004" algn="l" defTabSz="457200" rtl="0" fontAlgn="auto" hangingPunct="1">
        <a:lnSpc>
          <a:spcPct val="100000"/>
        </a:lnSpc>
        <a:spcBef>
          <a:spcPts val="300"/>
        </a:spcBef>
        <a:spcAft>
          <a:spcPts val="600"/>
        </a:spcAft>
        <a:buClr>
          <a:srgbClr val="B49E7A"/>
        </a:buClr>
        <a:buSzPct val="92000"/>
        <a:buFont typeface="Wingdings 2" pitchFamily="18"/>
        <a:buChar char=""/>
        <a:tabLst/>
        <a:defRPr lang="en-US" sz="1400" b="0" i="0" u="none" strike="noStrike" kern="1200" cap="none" spc="0" baseline="0">
          <a:solidFill>
            <a:srgbClr val="404040"/>
          </a:solidFill>
          <a:uFillTx/>
          <a:latin typeface="Gill Sans MT"/>
        </a:defRPr>
      </a:lvl3pPr>
      <a:lvl4pPr marL="1242002" marR="0" lvl="3" indent="-234004" algn="l" defTabSz="457200" rtl="0" fontAlgn="auto" hangingPunct="1">
        <a:lnSpc>
          <a:spcPct val="100000"/>
        </a:lnSpc>
        <a:spcBef>
          <a:spcPts val="300"/>
        </a:spcBef>
        <a:spcAft>
          <a:spcPts val="600"/>
        </a:spcAft>
        <a:buClr>
          <a:srgbClr val="B49E7A"/>
        </a:buClr>
        <a:buSzPct val="92000"/>
        <a:buFont typeface="Wingdings 2" pitchFamily="18"/>
        <a:buChar char=""/>
        <a:tabLst/>
        <a:defRPr lang="en-US" sz="1200" b="0" i="0" u="none" strike="noStrike" kern="1200" cap="none" spc="0" baseline="0">
          <a:solidFill>
            <a:srgbClr val="404040"/>
          </a:solidFill>
          <a:uFillTx/>
          <a:latin typeface="Gill Sans MT"/>
        </a:defRPr>
      </a:lvl4pPr>
      <a:lvl5pPr marL="1602001" marR="0" lvl="4" indent="-234004" algn="l" defTabSz="457200" rtl="0" fontAlgn="auto" hangingPunct="1">
        <a:lnSpc>
          <a:spcPct val="100000"/>
        </a:lnSpc>
        <a:spcBef>
          <a:spcPts val="300"/>
        </a:spcBef>
        <a:spcAft>
          <a:spcPts val="600"/>
        </a:spcAft>
        <a:buClr>
          <a:srgbClr val="B49E7A"/>
        </a:buClr>
        <a:buSzPct val="92000"/>
        <a:buFont typeface="Wingdings 2" pitchFamily="18"/>
        <a:buChar char=""/>
        <a:tabLst/>
        <a:defRPr lang="en-US" sz="1200" b="0" i="0" u="none" strike="noStrike" kern="1200" cap="none" spc="0" baseline="0">
          <a:solidFill>
            <a:srgbClr val="40404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9D7D039-99F2-1FAB-1C04-45DA338A569F}"/>
              </a:ext>
            </a:extLst>
          </p:cNvPr>
          <p:cNvSpPr>
            <a:spLocks noMove="1" noResize="1"/>
          </p:cNvSpPr>
          <p:nvPr/>
        </p:nvSpPr>
        <p:spPr>
          <a:xfrm>
            <a:off x="0" y="0"/>
            <a:ext cx="12191996" cy="6858000"/>
          </a:xfrm>
          <a:prstGeom prst="rect">
            <a:avLst/>
          </a:prstGeom>
          <a:solidFill>
            <a:srgbClr val="000000"/>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3">
            <a:extLst>
              <a:ext uri="{FF2B5EF4-FFF2-40B4-BE49-F238E27FC236}">
                <a16:creationId xmlns:a16="http://schemas.microsoft.com/office/drawing/2014/main" id="{B62DF988-BAB7-2571-90DE-22F3842432B2}"/>
              </a:ext>
            </a:extLst>
          </p:cNvPr>
          <p:cNvPicPr>
            <a:picLocks noChangeAspect="1"/>
          </p:cNvPicPr>
          <p:nvPr/>
        </p:nvPicPr>
        <p:blipFill>
          <a:blip r:embed="rId4"/>
          <a:srcRect t="20213"/>
          <a:stretch>
            <a:fillRect/>
          </a:stretch>
        </p:blipFill>
        <p:spPr>
          <a:xfrm>
            <a:off x="18" y="9"/>
            <a:ext cx="12191978" cy="6857990"/>
          </a:xfrm>
          <a:prstGeom prst="rect">
            <a:avLst/>
          </a:prstGeom>
          <a:noFill/>
          <a:ln cap="rnd">
            <a:noFill/>
          </a:ln>
        </p:spPr>
      </p:pic>
      <p:sp>
        <p:nvSpPr>
          <p:cNvPr id="4" name="Rectangle 10">
            <a:extLst>
              <a:ext uri="{FF2B5EF4-FFF2-40B4-BE49-F238E27FC236}">
                <a16:creationId xmlns:a16="http://schemas.microsoft.com/office/drawing/2014/main" id="{65200209-B43A-6812-0475-6665824DC3A6}"/>
              </a:ext>
            </a:extLst>
          </p:cNvPr>
          <p:cNvSpPr>
            <a:spLocks noMove="1" noResize="1"/>
          </p:cNvSpPr>
          <p:nvPr/>
        </p:nvSpPr>
        <p:spPr>
          <a:xfrm>
            <a:off x="514057" y="457200"/>
            <a:ext cx="5010912" cy="91440"/>
          </a:xfrm>
          <a:prstGeom prst="rect">
            <a:avLst/>
          </a:prstGeom>
          <a:solidFill>
            <a:srgbClr val="465359"/>
          </a:solidFill>
          <a:ln cap="rnd">
            <a:noFill/>
            <a:prstDash val="solid"/>
          </a:ln>
        </p:spPr>
        <p:txBody>
          <a:bodyPr lIns="0" tIns="0" rIns="0" bIns="0">
            <a:noAutofit/>
          </a:bodyPr>
          <a:lstStyle/>
          <a:p>
            <a:endParaRPr lang="en-GB"/>
          </a:p>
        </p:txBody>
      </p:sp>
      <p:sp>
        <p:nvSpPr>
          <p:cNvPr id="5" name="Rectangle 12">
            <a:extLst>
              <a:ext uri="{FF2B5EF4-FFF2-40B4-BE49-F238E27FC236}">
                <a16:creationId xmlns:a16="http://schemas.microsoft.com/office/drawing/2014/main" id="{021C7413-DA48-5442-DC5C-1AFC0F1C2010}"/>
              </a:ext>
            </a:extLst>
          </p:cNvPr>
          <p:cNvSpPr>
            <a:spLocks noMove="1" noResize="1"/>
          </p:cNvSpPr>
          <p:nvPr/>
        </p:nvSpPr>
        <p:spPr>
          <a:xfrm>
            <a:off x="515584" y="601199"/>
            <a:ext cx="5009384" cy="5789368"/>
          </a:xfrm>
          <a:prstGeom prst="rect">
            <a:avLst/>
          </a:prstGeom>
          <a:solidFill>
            <a:srgbClr val="465359"/>
          </a:solidFill>
          <a:ln cap="rnd">
            <a:noFill/>
            <a:prstDash val="solid"/>
          </a:ln>
        </p:spPr>
        <p:txBody>
          <a:bodyPr lIns="0" tIns="0" rIns="0" bIns="0">
            <a:noAutofit/>
          </a:bodyPr>
          <a:lstStyle/>
          <a:p>
            <a:endParaRPr lang="en-GB"/>
          </a:p>
        </p:txBody>
      </p:sp>
      <p:sp>
        <p:nvSpPr>
          <p:cNvPr id="6" name="Title 1">
            <a:extLst>
              <a:ext uri="{FF2B5EF4-FFF2-40B4-BE49-F238E27FC236}">
                <a16:creationId xmlns:a16="http://schemas.microsoft.com/office/drawing/2014/main" id="{F236F9CE-746D-F623-4D9B-F8C50C67B20E}"/>
              </a:ext>
            </a:extLst>
          </p:cNvPr>
          <p:cNvSpPr txBox="1">
            <a:spLocks noGrp="1"/>
          </p:cNvSpPr>
          <p:nvPr>
            <p:ph type="ctrTitle"/>
          </p:nvPr>
        </p:nvSpPr>
        <p:spPr>
          <a:xfrm>
            <a:off x="837124" y="1419221"/>
            <a:ext cx="4320229" cy="2395115"/>
          </a:xfrm>
        </p:spPr>
        <p:txBody>
          <a:bodyPr/>
          <a:lstStyle/>
          <a:p>
            <a:pPr lvl="0"/>
            <a:r>
              <a:rPr lang="en-GB" sz="4000">
                <a:solidFill>
                  <a:srgbClr val="FFFFFF"/>
                </a:solidFill>
              </a:rPr>
              <a:t>Discrimination in schools due to poverty </a:t>
            </a:r>
          </a:p>
        </p:txBody>
      </p:sp>
      <p:sp>
        <p:nvSpPr>
          <p:cNvPr id="7" name="Subtitle 2">
            <a:extLst>
              <a:ext uri="{FF2B5EF4-FFF2-40B4-BE49-F238E27FC236}">
                <a16:creationId xmlns:a16="http://schemas.microsoft.com/office/drawing/2014/main" id="{C08D4A77-69B1-C203-9CC8-41721689F5B7}"/>
              </a:ext>
            </a:extLst>
          </p:cNvPr>
          <p:cNvSpPr txBox="1">
            <a:spLocks noGrp="1"/>
          </p:cNvSpPr>
          <p:nvPr>
            <p:ph type="subTitle" idx="1"/>
          </p:nvPr>
        </p:nvSpPr>
        <p:spPr>
          <a:xfrm>
            <a:off x="837124" y="3824578"/>
            <a:ext cx="4320229" cy="1614199"/>
          </a:xfrm>
        </p:spPr>
        <p:txBody>
          <a:bodyPr/>
          <a:lstStyle/>
          <a:p>
            <a:pPr lvl="0"/>
            <a:r>
              <a:rPr lang="en-GB" sz="1800">
                <a:solidFill>
                  <a:srgbClr val="FFFFFF"/>
                </a:solidFill>
              </a:rPr>
              <a:t>Morgan Clatworthy – 2203775 </a:t>
            </a:r>
          </a:p>
        </p:txBody>
      </p:sp>
      <p:pic>
        <p:nvPicPr>
          <p:cNvPr id="8" name="Audio 31">
            <a:extLst>
              <a:ext uri="{FF2B5EF4-FFF2-40B4-BE49-F238E27FC236}">
                <a16:creationId xmlns:a16="http://schemas.microsoft.com/office/drawing/2014/main" id="{DE5F5EB4-81E6-1694-5704-30148752C1A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10859"/>
    </mc:Choice>
    <mc:Fallback>
      <p:transition spd="slow" advTm="1085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2" descr="TIME for Kids | Should Students Wear Uniforms?">
            <a:extLst>
              <a:ext uri="{FF2B5EF4-FFF2-40B4-BE49-F238E27FC236}">
                <a16:creationId xmlns:a16="http://schemas.microsoft.com/office/drawing/2014/main" id="{8FC28A4B-17BF-0367-9634-C5A6996ACDE7}"/>
              </a:ext>
            </a:extLst>
          </p:cNvPr>
          <p:cNvPicPr>
            <a:picLocks noChangeAspect="1"/>
          </p:cNvPicPr>
          <p:nvPr/>
        </p:nvPicPr>
        <p:blipFill>
          <a:blip r:embed="rId5"/>
          <a:srcRect/>
          <a:stretch>
            <a:fillRect/>
          </a:stretch>
        </p:blipFill>
        <p:spPr>
          <a:xfrm>
            <a:off x="0" y="7296"/>
            <a:ext cx="12191996" cy="6850703"/>
          </a:xfrm>
          <a:prstGeom prst="rect">
            <a:avLst/>
          </a:prstGeom>
          <a:noFill/>
          <a:ln cap="rnd">
            <a:noFill/>
          </a:ln>
        </p:spPr>
      </p:pic>
      <p:pic>
        <p:nvPicPr>
          <p:cNvPr id="3" name="Audio 27">
            <a:extLst>
              <a:ext uri="{FF2B5EF4-FFF2-40B4-BE49-F238E27FC236}">
                <a16:creationId xmlns:a16="http://schemas.microsoft.com/office/drawing/2014/main" id="{2A41D328-1A69-BE40-BBD2-76F2745168C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34272"/>
    </mc:Choice>
    <mc:Fallback>
      <p:transition spd="slow" advTm="3427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2" descr="Elementary school children wearing blue school uniforms using digital  tablets at desk in classroom | Edexec">
            <a:extLst>
              <a:ext uri="{FF2B5EF4-FFF2-40B4-BE49-F238E27FC236}">
                <a16:creationId xmlns:a16="http://schemas.microsoft.com/office/drawing/2014/main" id="{2D61800E-2797-092E-DE57-17F9A856C1C2}"/>
              </a:ext>
            </a:extLst>
          </p:cNvPr>
          <p:cNvPicPr>
            <a:picLocks noChangeAspect="1"/>
          </p:cNvPicPr>
          <p:nvPr/>
        </p:nvPicPr>
        <p:blipFill>
          <a:blip r:embed="rId5"/>
          <a:srcRect/>
          <a:stretch>
            <a:fillRect/>
          </a:stretch>
        </p:blipFill>
        <p:spPr>
          <a:xfrm>
            <a:off x="0" y="-208547"/>
            <a:ext cx="12191996" cy="7066547"/>
          </a:xfrm>
          <a:prstGeom prst="rect">
            <a:avLst/>
          </a:prstGeom>
          <a:noFill/>
          <a:ln cap="rnd">
            <a:noFill/>
          </a:ln>
        </p:spPr>
      </p:pic>
      <p:pic>
        <p:nvPicPr>
          <p:cNvPr id="3" name="Audio 11">
            <a:extLst>
              <a:ext uri="{FF2B5EF4-FFF2-40B4-BE49-F238E27FC236}">
                <a16:creationId xmlns:a16="http://schemas.microsoft.com/office/drawing/2014/main" id="{EDE5DAE7-FB82-D37B-0B87-663EA5613E9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48146"/>
    </mc:Choice>
    <mc:Fallback>
      <p:transition spd="slow" advTm="4814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2" descr="Cell Phones at School: Should They Be Allowed? - FamilyEducation">
            <a:extLst>
              <a:ext uri="{FF2B5EF4-FFF2-40B4-BE49-F238E27FC236}">
                <a16:creationId xmlns:a16="http://schemas.microsoft.com/office/drawing/2014/main" id="{60AE7508-E90A-599B-25CF-D37B76848245}"/>
              </a:ext>
            </a:extLst>
          </p:cNvPr>
          <p:cNvPicPr>
            <a:picLocks noChangeAspect="1"/>
          </p:cNvPicPr>
          <p:nvPr/>
        </p:nvPicPr>
        <p:blipFill>
          <a:blip r:embed="rId5"/>
          <a:srcRect/>
          <a:stretch>
            <a:fillRect/>
          </a:stretch>
        </p:blipFill>
        <p:spPr>
          <a:xfrm>
            <a:off x="0" y="0"/>
            <a:ext cx="12191996" cy="6858000"/>
          </a:xfrm>
          <a:prstGeom prst="rect">
            <a:avLst/>
          </a:prstGeom>
          <a:noFill/>
          <a:ln cap="rnd">
            <a:noFill/>
          </a:ln>
        </p:spPr>
      </p:pic>
      <p:pic>
        <p:nvPicPr>
          <p:cNvPr id="3" name="Audio 3">
            <a:extLst>
              <a:ext uri="{FF2B5EF4-FFF2-40B4-BE49-F238E27FC236}">
                <a16:creationId xmlns:a16="http://schemas.microsoft.com/office/drawing/2014/main" id="{76AA0C19-41D0-46EB-36FA-96FD7656E1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62230"/>
    </mc:Choice>
    <mc:Fallback>
      <p:transition spd="slow" advTm="6223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4" descr="Schoolboy sells empty bottles of Prime energy drink on eBay">
            <a:extLst>
              <a:ext uri="{FF2B5EF4-FFF2-40B4-BE49-F238E27FC236}">
                <a16:creationId xmlns:a16="http://schemas.microsoft.com/office/drawing/2014/main" id="{84C13003-1E05-2E1A-8547-C799BC5773FC}"/>
              </a:ext>
            </a:extLst>
          </p:cNvPr>
          <p:cNvPicPr>
            <a:picLocks noChangeAspect="1"/>
          </p:cNvPicPr>
          <p:nvPr/>
        </p:nvPicPr>
        <p:blipFill>
          <a:blip r:embed="rId5"/>
          <a:srcRect/>
          <a:stretch>
            <a:fillRect/>
          </a:stretch>
        </p:blipFill>
        <p:spPr>
          <a:xfrm>
            <a:off x="0" y="0"/>
            <a:ext cx="12191996" cy="6858000"/>
          </a:xfrm>
          <a:prstGeom prst="rect">
            <a:avLst/>
          </a:prstGeom>
          <a:noFill/>
          <a:ln cap="rnd">
            <a:noFill/>
          </a:ln>
        </p:spPr>
      </p:pic>
      <p:pic>
        <p:nvPicPr>
          <p:cNvPr id="3" name="Audio 8">
            <a:extLst>
              <a:ext uri="{FF2B5EF4-FFF2-40B4-BE49-F238E27FC236}">
                <a16:creationId xmlns:a16="http://schemas.microsoft.com/office/drawing/2014/main" id="{C937C9D2-459A-4766-4053-01F619B1A6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100698"/>
    </mc:Choice>
    <mc:Fallback>
      <p:transition spd="slow" advTm="10069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2" descr="Universal free school meals rollout starts in Wales - Wales Online">
            <a:extLst>
              <a:ext uri="{FF2B5EF4-FFF2-40B4-BE49-F238E27FC236}">
                <a16:creationId xmlns:a16="http://schemas.microsoft.com/office/drawing/2014/main" id="{40FB7055-CA9F-BD62-72DA-42FEC63CF418}"/>
              </a:ext>
            </a:extLst>
          </p:cNvPr>
          <p:cNvPicPr>
            <a:picLocks noChangeAspect="1"/>
          </p:cNvPicPr>
          <p:nvPr/>
        </p:nvPicPr>
        <p:blipFill>
          <a:blip r:embed="rId5"/>
          <a:srcRect/>
          <a:stretch>
            <a:fillRect/>
          </a:stretch>
        </p:blipFill>
        <p:spPr>
          <a:xfrm>
            <a:off x="0" y="0"/>
            <a:ext cx="12191996" cy="6858000"/>
          </a:xfrm>
          <a:prstGeom prst="rect">
            <a:avLst/>
          </a:prstGeom>
          <a:noFill/>
          <a:ln cap="rnd">
            <a:noFill/>
          </a:ln>
        </p:spPr>
      </p:pic>
      <p:pic>
        <p:nvPicPr>
          <p:cNvPr id="3" name="Audio 3">
            <a:extLst>
              <a:ext uri="{FF2B5EF4-FFF2-40B4-BE49-F238E27FC236}">
                <a16:creationId xmlns:a16="http://schemas.microsoft.com/office/drawing/2014/main" id="{85846A18-0B25-6800-FA35-B142AA38DF5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57968"/>
    </mc:Choice>
    <mc:Fallback>
      <p:transition spd="slow" advTm="5796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2" descr="Residential School Trips | PGL Education">
            <a:extLst>
              <a:ext uri="{FF2B5EF4-FFF2-40B4-BE49-F238E27FC236}">
                <a16:creationId xmlns:a16="http://schemas.microsoft.com/office/drawing/2014/main" id="{E7A1592B-BFEA-0C64-C0D6-446FFE2394F1}"/>
              </a:ext>
            </a:extLst>
          </p:cNvPr>
          <p:cNvPicPr>
            <a:picLocks noChangeAspect="1"/>
          </p:cNvPicPr>
          <p:nvPr/>
        </p:nvPicPr>
        <p:blipFill>
          <a:blip r:embed="rId5"/>
          <a:srcRect/>
          <a:stretch>
            <a:fillRect/>
          </a:stretch>
        </p:blipFill>
        <p:spPr>
          <a:xfrm>
            <a:off x="0" y="0"/>
            <a:ext cx="12191996" cy="6858000"/>
          </a:xfrm>
          <a:prstGeom prst="rect">
            <a:avLst/>
          </a:prstGeom>
          <a:noFill/>
          <a:ln cap="rnd">
            <a:noFill/>
          </a:ln>
        </p:spPr>
      </p:pic>
      <p:pic>
        <p:nvPicPr>
          <p:cNvPr id="3" name="Audio 3">
            <a:extLst>
              <a:ext uri="{FF2B5EF4-FFF2-40B4-BE49-F238E27FC236}">
                <a16:creationId xmlns:a16="http://schemas.microsoft.com/office/drawing/2014/main" id="{10EE82BF-4F4F-4BD1-9B49-BA3CB34D73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45335"/>
    </mc:Choice>
    <mc:Fallback>
      <p:transition spd="slow" advTm="4533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8521-A2C6-DC61-6EB8-81FA64F57CFF}"/>
              </a:ext>
            </a:extLst>
          </p:cNvPr>
          <p:cNvSpPr txBox="1">
            <a:spLocks noGrp="1"/>
          </p:cNvSpPr>
          <p:nvPr>
            <p:ph type="title"/>
          </p:nvPr>
        </p:nvSpPr>
        <p:spPr/>
        <p:txBody>
          <a:bodyPr/>
          <a:lstStyle/>
          <a:p>
            <a:pPr lvl="0"/>
            <a:r>
              <a:rPr lang="en-GB"/>
              <a:t>Reference </a:t>
            </a:r>
          </a:p>
        </p:txBody>
      </p:sp>
      <p:sp>
        <p:nvSpPr>
          <p:cNvPr id="3" name="TextBox 3">
            <a:extLst>
              <a:ext uri="{FF2B5EF4-FFF2-40B4-BE49-F238E27FC236}">
                <a16:creationId xmlns:a16="http://schemas.microsoft.com/office/drawing/2014/main" id="{C988A713-0FDD-D66D-09A2-6A453F937256}"/>
              </a:ext>
            </a:extLst>
          </p:cNvPr>
          <p:cNvSpPr txBox="1"/>
          <p:nvPr/>
        </p:nvSpPr>
        <p:spPr>
          <a:xfrm>
            <a:off x="0" y="1717993"/>
            <a:ext cx="12191996" cy="923333"/>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Times New Roman" pitchFamily="18"/>
              </a:rPr>
              <a:t>ltd, s8080 (no date) </a:t>
            </a:r>
            <a:r>
              <a:rPr lang="en-GB" sz="1800" b="0" i="1" u="none" strike="noStrike" kern="1200" cap="none" spc="0" baseline="0">
                <a:solidFill>
                  <a:srgbClr val="000000"/>
                </a:solidFill>
                <a:uFillTx/>
                <a:latin typeface="Times New Roman" pitchFamily="18"/>
                <a:ea typeface="Times New Roman" pitchFamily="18"/>
              </a:rPr>
              <a:t>Pupil development grant (PDG access) </a:t>
            </a:r>
            <a:r>
              <a:rPr lang="en-GB" sz="1800" b="0" i="0" u="none" strike="noStrike" kern="1200" cap="none" spc="0" baseline="0">
                <a:solidFill>
                  <a:srgbClr val="000000"/>
                </a:solidFill>
                <a:uFillTx/>
                <a:latin typeface="Times New Roman" pitchFamily="18"/>
                <a:ea typeface="Times New Roman" pitchFamily="18"/>
              </a:rPr>
              <a:t>, </a:t>
            </a:r>
            <a:r>
              <a:rPr lang="en-GB" sz="1800" b="0" i="1" u="none" strike="noStrike" kern="1200" cap="none" spc="0" baseline="0">
                <a:solidFill>
                  <a:srgbClr val="000000"/>
                </a:solidFill>
                <a:uFillTx/>
                <a:latin typeface="Times New Roman" pitchFamily="18"/>
                <a:ea typeface="Times New Roman" pitchFamily="18"/>
              </a:rPr>
              <a:t>Bridgend CBC</a:t>
            </a:r>
            <a:r>
              <a:rPr lang="en-GB" sz="1800" b="0" i="0" u="none" strike="noStrike" kern="1200" cap="none" spc="0" baseline="0">
                <a:solidFill>
                  <a:srgbClr val="000000"/>
                </a:solidFill>
                <a:uFillTx/>
                <a:latin typeface="Times New Roman" pitchFamily="18"/>
                <a:ea typeface="Times New Roman" pitchFamily="18"/>
              </a:rPr>
              <a:t>. Bridgend County Borough Council. Available at: https://www.bridgend.gov.uk/residents/schools-and-education/grants-for-pupils/pupil-development-grant-pdg-access/ (Accessed: April 23, 2023). </a:t>
            </a:r>
          </a:p>
        </p:txBody>
      </p:sp>
      <p:pic>
        <p:nvPicPr>
          <p:cNvPr id="4" name="Audio 6">
            <a:extLst>
              <a:ext uri="{FF2B5EF4-FFF2-40B4-BE49-F238E27FC236}">
                <a16:creationId xmlns:a16="http://schemas.microsoft.com/office/drawing/2014/main" id="{C0531128-6BFD-5156-7457-B25E78D85F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0" y="4718303"/>
            <a:ext cx="2057400" cy="20574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advTm="6170"/>
    </mc:Choice>
    <mc:Fallback>
      <p:transition spd="slow" advTm="617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theme/theme1.xml><?xml version="1.0" encoding="utf-8"?>
<a:theme xmlns:a="http://schemas.openxmlformats.org/drawingml/2006/main" name="Dividend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d07cef7ec3cfeabd6cf6b49a2d523a19">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f31e94df93c9c8a2a805613889c1b595"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7E22DCEB-B199-4CA3-B7B0-C06907FD7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7800C5-1B6C-4D37-BBB1-9965FB2DC08A}">
  <ds:schemaRefs>
    <ds:schemaRef ds:uri="http://schemas.microsoft.com/sharepoint/v3/contenttype/forms"/>
  </ds:schemaRefs>
</ds:datastoreItem>
</file>

<file path=customXml/itemProps3.xml><?xml version="1.0" encoding="utf-8"?>
<ds:datastoreItem xmlns:ds="http://schemas.openxmlformats.org/officeDocument/2006/customXml" ds:itemID="{09C6838A-9D3D-4BA0-B0DA-1F83F064B169}">
  <ds:schemaRefs>
    <ds:schemaRef ds:uri="http://schemas.microsoft.com/office/2006/metadata/properties"/>
    <ds:schemaRef ds:uri="http://purl.org/dc/elements/1.1/"/>
    <ds:schemaRef ds:uri="http://schemas.openxmlformats.org/package/2006/metadata/core-properties"/>
    <ds:schemaRef ds:uri="http://www.w3.org/XML/1998/namespace"/>
    <ds:schemaRef ds:uri="http://schemas.microsoft.com/office/2006/documentManagement/types"/>
    <ds:schemaRef ds:uri="4055ddc6-ee7b-4b5b-b8fb-52871646f80e"/>
    <ds:schemaRef ds:uri="http://schemas.microsoft.com/office/infopath/2007/PartnerControls"/>
    <ds:schemaRef ds:uri="0338428b-3fc8-4989-9d03-78e16c931d9f"/>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295</TotalTime>
  <Words>1210</Words>
  <Application>Microsoft Office PowerPoint</Application>
  <PresentationFormat>Widescreen</PresentationFormat>
  <Paragraphs>22</Paragraphs>
  <Slides>8</Slides>
  <Notes>6</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Gill Sans MT</vt:lpstr>
      <vt:lpstr>Times New Roman</vt:lpstr>
      <vt:lpstr>Wingdings 2</vt:lpstr>
      <vt:lpstr>DividendVTI</vt:lpstr>
      <vt:lpstr>Discrimination in schools due to poverty </vt:lpstr>
      <vt:lpstr>PowerPoint Presentation</vt:lpstr>
      <vt:lpstr>PowerPoint Presentation</vt:lpstr>
      <vt:lpstr>PowerPoint Presentation</vt:lpstr>
      <vt:lpstr>PowerPoint Presentation</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Discrimination in schools due to poverty</dc:title>
  <dc:creator>Morgan Clatworthy (2203775)</dc:creator>
  <cp:lastModifiedBy>Morgan Clatworthy (2203775)</cp:lastModifiedBy>
  <cp:revision>6</cp:revision>
  <dcterms:created xsi:type="dcterms:W3CDTF">2023-04-24T11:22:33Z</dcterms:created>
  <dcterms:modified xsi:type="dcterms:W3CDTF">2023-04-24T16:27:48Z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