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9"/>
  </p:notesMasterIdLst>
  <p:handoutMasterIdLst>
    <p:handoutMasterId r:id="rId10"/>
  </p:handoutMasterIdLst>
  <p:sldIdLst>
    <p:sldId id="256" r:id="rId2"/>
    <p:sldId id="257" r:id="rId3"/>
    <p:sldId id="258" r:id="rId4"/>
    <p:sldId id="259" r:id="rId5"/>
    <p:sldId id="260" r:id="rId6"/>
    <p:sldId id="261" r:id="rId7"/>
    <p:sldId id="262" r:id="rId8"/>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B1E840-94C2-4554-B6AD-42111DE70109}" v="35" dt="2023-02-17T19:20:45.9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9" d="100"/>
          <a:sy n="69" d="100"/>
        </p:scale>
        <p:origin x="780" y="60"/>
      </p:cViewPr>
      <p:guideLst/>
    </p:cSldViewPr>
  </p:slideViewPr>
  <p:notesTextViewPr>
    <p:cViewPr>
      <p:scale>
        <a:sx n="1" d="1"/>
        <a:sy n="1" d="1"/>
      </p:scale>
      <p:origin x="0" y="0"/>
    </p:cViewPr>
  </p:notesTextViewPr>
  <p:notesViewPr>
    <p:cSldViewPr snapToGrid="0">
      <p:cViewPr varScale="1">
        <p:scale>
          <a:sx n="89" d="100"/>
          <a:sy n="89" d="100"/>
        </p:scale>
        <p:origin x="378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nia X" userId="a8e5dee9f912c22b" providerId="LiveId" clId="{2A554721-2A44-4D14-A8F3-9753A952B07E}"/>
    <pc:docChg chg="custSel modSld">
      <pc:chgData name="Sonia X" userId="a8e5dee9f912c22b" providerId="LiveId" clId="{2A554721-2A44-4D14-A8F3-9753A952B07E}" dt="2023-02-17T20:05:53.626" v="4" actId="20577"/>
      <pc:docMkLst>
        <pc:docMk/>
      </pc:docMkLst>
      <pc:sldChg chg="modSp mod">
        <pc:chgData name="Sonia X" userId="a8e5dee9f912c22b" providerId="LiveId" clId="{2A554721-2A44-4D14-A8F3-9753A952B07E}" dt="2023-02-17T19:58:39.070" v="0" actId="20577"/>
        <pc:sldMkLst>
          <pc:docMk/>
          <pc:sldMk cId="1819359268" sldId="256"/>
        </pc:sldMkLst>
        <pc:spChg chg="mod">
          <ac:chgData name="Sonia X" userId="a8e5dee9f912c22b" providerId="LiveId" clId="{2A554721-2A44-4D14-A8F3-9753A952B07E}" dt="2023-02-17T19:58:39.070" v="0" actId="20577"/>
          <ac:spMkLst>
            <pc:docMk/>
            <pc:sldMk cId="1819359268" sldId="256"/>
            <ac:spMk id="2" creationId="{8268D3E5-C7A3-47DF-A374-46BF83A69904}"/>
          </ac:spMkLst>
        </pc:spChg>
      </pc:sldChg>
      <pc:sldChg chg="modSp mod">
        <pc:chgData name="Sonia X" userId="a8e5dee9f912c22b" providerId="LiveId" clId="{2A554721-2A44-4D14-A8F3-9753A952B07E}" dt="2023-02-17T19:59:15.598" v="3" actId="20577"/>
        <pc:sldMkLst>
          <pc:docMk/>
          <pc:sldMk cId="3253689747" sldId="257"/>
        </pc:sldMkLst>
        <pc:spChg chg="mod">
          <ac:chgData name="Sonia X" userId="a8e5dee9f912c22b" providerId="LiveId" clId="{2A554721-2A44-4D14-A8F3-9753A952B07E}" dt="2023-02-17T19:59:15.598" v="3" actId="20577"/>
          <ac:spMkLst>
            <pc:docMk/>
            <pc:sldMk cId="3253689747" sldId="257"/>
            <ac:spMk id="5" creationId="{11931A46-08F9-D881-EFE8-68125B0F7924}"/>
          </ac:spMkLst>
        </pc:spChg>
      </pc:sldChg>
      <pc:sldChg chg="modSp mod">
        <pc:chgData name="Sonia X" userId="a8e5dee9f912c22b" providerId="LiveId" clId="{2A554721-2A44-4D14-A8F3-9753A952B07E}" dt="2023-02-17T20:05:53.626" v="4" actId="20577"/>
        <pc:sldMkLst>
          <pc:docMk/>
          <pc:sldMk cId="1398410914" sldId="260"/>
        </pc:sldMkLst>
        <pc:spChg chg="mod">
          <ac:chgData name="Sonia X" userId="a8e5dee9f912c22b" providerId="LiveId" clId="{2A554721-2A44-4D14-A8F3-9753A952B07E}" dt="2023-02-17T20:05:53.626" v="4" actId="20577"/>
          <ac:spMkLst>
            <pc:docMk/>
            <pc:sldMk cId="1398410914" sldId="260"/>
            <ac:spMk id="3" creationId="{143F5361-68C0-4BF5-80C8-F1E7BF92B2D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A1B3CE-3BB3-49F6-885E-72FD06B1EF5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2EA7E651-DFE1-47E3-845D-885159262C9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5965876-FA72-4369-843B-51C5FD5BC155}" type="datetime1">
              <a:rPr lang="en-GB" smtClean="0"/>
              <a:t>17/02/2023</a:t>
            </a:fld>
            <a:endParaRPr lang="en-GB"/>
          </a:p>
        </p:txBody>
      </p:sp>
      <p:sp>
        <p:nvSpPr>
          <p:cNvPr id="4" name="Footer Placeholder 3">
            <a:extLst>
              <a:ext uri="{FF2B5EF4-FFF2-40B4-BE49-F238E27FC236}">
                <a16:creationId xmlns:a16="http://schemas.microsoft.com/office/drawing/2014/main" id="{6014CBA8-0D57-4814-9AB8-028359C744E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92D89480-9E0C-4134-95B4-43EFF5EB991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362F978-B558-490B-866A-2EC20D8DA0BD}" type="slidenum">
              <a:rPr lang="en-GB" smtClean="0"/>
              <a:t>‹#›</a:t>
            </a:fld>
            <a:endParaRPr lang="en-GB"/>
          </a:p>
        </p:txBody>
      </p:sp>
    </p:spTree>
    <p:extLst>
      <p:ext uri="{BB962C8B-B14F-4D97-AF65-F5344CB8AC3E}">
        <p14:creationId xmlns:p14="http://schemas.microsoft.com/office/powerpoint/2010/main" val="339937625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17A273-125C-47FA-B374-7D89F2AB632C}" type="datetime1">
              <a:rPr lang="en-GB" noProof="0" smtClean="0"/>
              <a:t>17/02/2023</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15A653-D01D-466A-B7F0-1597B7012E1E}" type="slidenum">
              <a:rPr lang="en-GB" noProof="0" smtClean="0"/>
              <a:t>‹#›</a:t>
            </a:fld>
            <a:endParaRPr lang="en-GB" noProof="0"/>
          </a:p>
        </p:txBody>
      </p:sp>
    </p:spTree>
    <p:extLst>
      <p:ext uri="{BB962C8B-B14F-4D97-AF65-F5344CB8AC3E}">
        <p14:creationId xmlns:p14="http://schemas.microsoft.com/office/powerpoint/2010/main" val="205082357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515A653-D01D-466A-B7F0-1597B7012E1E}" type="slidenum">
              <a:rPr lang="en-GB" smtClean="0"/>
              <a:t>1</a:t>
            </a:fld>
            <a:endParaRPr lang="en-GB"/>
          </a:p>
        </p:txBody>
      </p:sp>
    </p:spTree>
    <p:extLst>
      <p:ext uri="{BB962C8B-B14F-4D97-AF65-F5344CB8AC3E}">
        <p14:creationId xmlns:p14="http://schemas.microsoft.com/office/powerpoint/2010/main" val="3907129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515A653-D01D-466A-B7F0-1597B7012E1E}" type="slidenum">
              <a:rPr lang="en-GB" smtClean="0"/>
              <a:t>2</a:t>
            </a:fld>
            <a:endParaRPr lang="en-GB"/>
          </a:p>
        </p:txBody>
      </p:sp>
    </p:spTree>
    <p:extLst>
      <p:ext uri="{BB962C8B-B14F-4D97-AF65-F5344CB8AC3E}">
        <p14:creationId xmlns:p14="http://schemas.microsoft.com/office/powerpoint/2010/main" val="6680397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515A653-D01D-466A-B7F0-1597B7012E1E}" type="slidenum">
              <a:rPr lang="en-GB" smtClean="0"/>
              <a:t>3</a:t>
            </a:fld>
            <a:endParaRPr lang="en-GB"/>
          </a:p>
        </p:txBody>
      </p:sp>
    </p:spTree>
    <p:extLst>
      <p:ext uri="{BB962C8B-B14F-4D97-AF65-F5344CB8AC3E}">
        <p14:creationId xmlns:p14="http://schemas.microsoft.com/office/powerpoint/2010/main" val="39421852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515A653-D01D-466A-B7F0-1597B7012E1E}" type="slidenum">
              <a:rPr lang="en-GB" smtClean="0"/>
              <a:t>4</a:t>
            </a:fld>
            <a:endParaRPr lang="en-GB"/>
          </a:p>
        </p:txBody>
      </p:sp>
    </p:spTree>
    <p:extLst>
      <p:ext uri="{BB962C8B-B14F-4D97-AF65-F5344CB8AC3E}">
        <p14:creationId xmlns:p14="http://schemas.microsoft.com/office/powerpoint/2010/main" val="36168347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515A653-D01D-466A-B7F0-1597B7012E1E}" type="slidenum">
              <a:rPr lang="en-GB" smtClean="0"/>
              <a:t>5</a:t>
            </a:fld>
            <a:endParaRPr lang="en-GB"/>
          </a:p>
        </p:txBody>
      </p:sp>
    </p:spTree>
    <p:extLst>
      <p:ext uri="{BB962C8B-B14F-4D97-AF65-F5344CB8AC3E}">
        <p14:creationId xmlns:p14="http://schemas.microsoft.com/office/powerpoint/2010/main" val="11765224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515A653-D01D-466A-B7F0-1597B7012E1E}" type="slidenum">
              <a:rPr lang="en-GB" smtClean="0"/>
              <a:t>6</a:t>
            </a:fld>
            <a:endParaRPr lang="en-GB"/>
          </a:p>
        </p:txBody>
      </p:sp>
    </p:spTree>
    <p:extLst>
      <p:ext uri="{BB962C8B-B14F-4D97-AF65-F5344CB8AC3E}">
        <p14:creationId xmlns:p14="http://schemas.microsoft.com/office/powerpoint/2010/main" val="16514601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515A653-D01D-466A-B7F0-1597B7012E1E}" type="slidenum">
              <a:rPr lang="en-GB" smtClean="0"/>
              <a:t>7</a:t>
            </a:fld>
            <a:endParaRPr lang="en-GB"/>
          </a:p>
        </p:txBody>
      </p:sp>
    </p:spTree>
    <p:extLst>
      <p:ext uri="{BB962C8B-B14F-4D97-AF65-F5344CB8AC3E}">
        <p14:creationId xmlns:p14="http://schemas.microsoft.com/office/powerpoint/2010/main" val="14139264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rtlCol="0" anchor="b">
            <a:normAutofit/>
          </a:bodyPr>
          <a:lstStyle>
            <a:lvl1pPr algn="l">
              <a:defRPr sz="4800"/>
            </a:lvl1pPr>
          </a:lstStyle>
          <a:p>
            <a:pPr rtl="0"/>
            <a:r>
              <a:rPr lang="en-GB" noProof="0"/>
              <a:t>Click to edit Master title style</a:t>
            </a:r>
          </a:p>
        </p:txBody>
      </p:sp>
      <p:sp>
        <p:nvSpPr>
          <p:cNvPr id="3" name="Subtitle 2"/>
          <p:cNvSpPr>
            <a:spLocks noGrp="1"/>
          </p:cNvSpPr>
          <p:nvPr>
            <p:ph type="subTitle" idx="1"/>
          </p:nvPr>
        </p:nvSpPr>
        <p:spPr>
          <a:xfrm>
            <a:off x="1876424" y="3602038"/>
            <a:ext cx="8791575" cy="1655762"/>
          </a:xfrm>
        </p:spPr>
        <p:txBody>
          <a:bodyPr rtlCol="0">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Date Placeholder 3"/>
          <p:cNvSpPr>
            <a:spLocks noGrp="1"/>
          </p:cNvSpPr>
          <p:nvPr>
            <p:ph type="dt" sz="half" idx="10"/>
          </p:nvPr>
        </p:nvSpPr>
        <p:spPr>
          <a:xfrm>
            <a:off x="7077511" y="5410201"/>
            <a:ext cx="2743200" cy="365125"/>
          </a:xfrm>
        </p:spPr>
        <p:txBody>
          <a:bodyPr rtlCol="0"/>
          <a:lstStyle/>
          <a:p>
            <a:pPr rtl="0"/>
            <a:fld id="{5DC7FCFC-0FBF-4189-A902-CB649C6BA538}" type="datetime1">
              <a:rPr lang="en-GB" noProof="0" smtClean="0"/>
              <a:t>17/02/2023</a:t>
            </a:fld>
            <a:endParaRPr lang="en-GB" noProof="0"/>
          </a:p>
        </p:txBody>
      </p:sp>
      <p:sp>
        <p:nvSpPr>
          <p:cNvPr id="5" name="Footer Placeholder 4"/>
          <p:cNvSpPr>
            <a:spLocks noGrp="1"/>
          </p:cNvSpPr>
          <p:nvPr>
            <p:ph type="ftr" sz="quarter" idx="11"/>
          </p:nvPr>
        </p:nvSpPr>
        <p:spPr>
          <a:xfrm>
            <a:off x="1876424" y="5410201"/>
            <a:ext cx="5124886" cy="365125"/>
          </a:xfrm>
        </p:spPr>
        <p:txBody>
          <a:bodyPr rtlCol="0"/>
          <a:lstStyle/>
          <a:p>
            <a:pPr rtl="0"/>
            <a:endParaRPr lang="en-GB" noProof="0"/>
          </a:p>
        </p:txBody>
      </p:sp>
      <p:sp>
        <p:nvSpPr>
          <p:cNvPr id="6" name="Slide Number Placeholder 5"/>
          <p:cNvSpPr>
            <a:spLocks noGrp="1"/>
          </p:cNvSpPr>
          <p:nvPr>
            <p:ph type="sldNum" sz="quarter" idx="12"/>
          </p:nvPr>
        </p:nvSpPr>
        <p:spPr>
          <a:xfrm>
            <a:off x="9896911" y="5410199"/>
            <a:ext cx="771089" cy="365125"/>
          </a:xfrm>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42142549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hasCustomPrompt="1"/>
          </p:nvPr>
        </p:nvSpPr>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C4B32104-A71F-4AEA-9980-C7EAE66C787E}" type="datetime1">
              <a:rPr lang="en-GB" noProof="0" smtClean="0"/>
              <a:t>17/02/2023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40088080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rtlCol="0" anchor="b">
            <a:normAutofit/>
          </a:bodyPr>
          <a:lstStyle>
            <a:lvl1pPr>
              <a:defRPr sz="3600"/>
            </a:lvl1pPr>
          </a:lstStyle>
          <a:p>
            <a:pPr rtl="0"/>
            <a:r>
              <a:rPr lang="en-GB" noProof="0"/>
              <a:t>Click to edit Master title style</a:t>
            </a:r>
          </a:p>
        </p:txBody>
      </p:sp>
      <p:sp>
        <p:nvSpPr>
          <p:cNvPr id="3" name="Text Placeholder 2"/>
          <p:cNvSpPr>
            <a:spLocks noGrp="1"/>
          </p:cNvSpPr>
          <p:nvPr>
            <p:ph type="body" idx="1" hasCustomPrompt="1"/>
          </p:nvPr>
        </p:nvSpPr>
        <p:spPr>
          <a:xfrm>
            <a:off x="1141411" y="4424362"/>
            <a:ext cx="9906000" cy="1374776"/>
          </a:xfrm>
        </p:spPr>
        <p:txBody>
          <a:bodyPr rtlCol="0">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370B211D-CFC0-4516-B855-924B72092E52}" type="datetime1">
              <a:rPr lang="en-GB" noProof="0" smtClean="0"/>
              <a:t>17/02/2023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474279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hasCustomPrompt="1"/>
          </p:nvPr>
        </p:nvSpPr>
        <p:spPr>
          <a:xfrm>
            <a:off x="1141410" y="2249486"/>
            <a:ext cx="4878389" cy="3541714"/>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hasCustomPrompt="1"/>
          </p:nvPr>
        </p:nvSpPr>
        <p:spPr>
          <a:xfrm>
            <a:off x="6172200" y="2249486"/>
            <a:ext cx="4875211" cy="3541714"/>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052365F0-9954-42CF-A186-544C08A35D8E}" type="datetime1">
              <a:rPr lang="en-GB" noProof="0" smtClean="0"/>
              <a:t>17/02/2023</a:t>
            </a:fld>
            <a:endParaRPr lang="en-GB" noProof="0" dirty="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201615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rtlCol="0"/>
          <a:lstStyle/>
          <a:p>
            <a:pPr rtl="0"/>
            <a:r>
              <a:rPr lang="en-GB" noProof="0"/>
              <a:t>Click to edit Master title style</a:t>
            </a:r>
          </a:p>
        </p:txBody>
      </p:sp>
      <p:sp>
        <p:nvSpPr>
          <p:cNvPr id="3" name="Text Placeholder 2"/>
          <p:cNvSpPr>
            <a:spLocks noGrp="1"/>
          </p:cNvSpPr>
          <p:nvPr>
            <p:ph type="body" idx="1" hasCustomPrompt="1"/>
          </p:nvPr>
        </p:nvSpPr>
        <p:spPr>
          <a:xfrm>
            <a:off x="1141411" y="2249486"/>
            <a:ext cx="4878392" cy="823912"/>
          </a:xfrm>
        </p:spPr>
        <p:txBody>
          <a:bodyPr rtlCol="0"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p:cNvSpPr>
            <a:spLocks noGrp="1"/>
          </p:cNvSpPr>
          <p:nvPr>
            <p:ph sz="half" idx="2" hasCustomPrompt="1"/>
          </p:nvPr>
        </p:nvSpPr>
        <p:spPr>
          <a:xfrm>
            <a:off x="1141410" y="3073397"/>
            <a:ext cx="4878391" cy="2717801"/>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hasCustomPrompt="1"/>
          </p:nvPr>
        </p:nvSpPr>
        <p:spPr>
          <a:xfrm>
            <a:off x="6172200" y="2249485"/>
            <a:ext cx="4875210" cy="823912"/>
          </a:xfrm>
        </p:spPr>
        <p:txBody>
          <a:bodyPr rtlCol="0"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6" name="Content Placeholder 5"/>
          <p:cNvSpPr>
            <a:spLocks noGrp="1"/>
          </p:cNvSpPr>
          <p:nvPr>
            <p:ph sz="quarter" idx="4" hasCustomPrompt="1"/>
          </p:nvPr>
        </p:nvSpPr>
        <p:spPr>
          <a:xfrm>
            <a:off x="6172200" y="3073397"/>
            <a:ext cx="4875210" cy="2717801"/>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E69C2DC6-9D18-483A-A3B4-75DB10B19999}" type="datetime1">
              <a:rPr lang="en-GB" noProof="0" smtClean="0"/>
              <a:t>17/02/2023</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40820541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505EE26D-AAA5-4FC9-A989-8E9919F3EBF6}" type="datetime1">
              <a:rPr lang="en-GB" noProof="0" smtClean="0"/>
              <a:t>17/02/2023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29566226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58663053-096B-46B6-BCEC-684897754B3C}" type="datetime1">
              <a:rPr lang="en-GB" noProof="0" smtClean="0"/>
              <a:t>17/02/2023</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4841419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rtlCol="0" anchor="b"/>
          <a:lstStyle>
            <a:lvl1pPr>
              <a:defRPr sz="3200"/>
            </a:lvl1pPr>
          </a:lstStyle>
          <a:p>
            <a:pPr rtl="0"/>
            <a:r>
              <a:rPr lang="en-GB" noProof="0"/>
              <a:t>Click to edit Master title style</a:t>
            </a:r>
          </a:p>
        </p:txBody>
      </p:sp>
      <p:sp>
        <p:nvSpPr>
          <p:cNvPr id="3" name="Content Placeholder 2"/>
          <p:cNvSpPr>
            <a:spLocks noGrp="1"/>
          </p:cNvSpPr>
          <p:nvPr>
            <p:ph idx="1" hasCustomPrompt="1"/>
          </p:nvPr>
        </p:nvSpPr>
        <p:spPr>
          <a:xfrm>
            <a:off x="5156200" y="592666"/>
            <a:ext cx="5891209" cy="5198534"/>
          </a:xfrm>
        </p:spPr>
        <p:txBody>
          <a:bodyPr rtlCol="0" anchor="ct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hasCustomPrompt="1"/>
          </p:nvPr>
        </p:nvSpPr>
        <p:spPr>
          <a:xfrm>
            <a:off x="1146705" y="2249486"/>
            <a:ext cx="3856037" cy="3541714"/>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9E907371-F324-4835-A953-4F4AD788E41A}" type="datetime1">
              <a:rPr lang="en-GB" noProof="0" smtClean="0"/>
              <a:t>17/02/2023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20694011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rtlCol="0" anchor="b"/>
          <a:lstStyle>
            <a:lvl1pPr>
              <a:defRPr sz="3200"/>
            </a:lvl1pPr>
          </a:lstStyle>
          <a:p>
            <a:pPr rtl="0"/>
            <a:r>
              <a:rPr lang="en-GB" noProof="0"/>
              <a:t>Click to edit Master title style</a:t>
            </a:r>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hasCustomPrompt="1"/>
          </p:nvPr>
        </p:nvSpPr>
        <p:spPr>
          <a:xfrm>
            <a:off x="1141410" y="2249486"/>
            <a:ext cx="5934511" cy="3541714"/>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9C28481C-5577-4AD0-AB24-F37530C518D1}" type="datetime1">
              <a:rPr lang="en-GB" noProof="0" smtClean="0"/>
              <a:t>17/02/2023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27942556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rtlCol="0" anchor="b">
            <a:normAutofit/>
          </a:bodyPr>
          <a:lstStyle>
            <a:lvl1pPr>
              <a:defRPr sz="3200"/>
            </a:lvl1pPr>
          </a:lstStyle>
          <a:p>
            <a:pPr rtl="0"/>
            <a:r>
              <a:rPr lang="en-GB" noProof="0"/>
              <a:t>Click to edit Master title style</a:t>
            </a:r>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rtl="0">
              <a:buNone/>
            </a:pPr>
            <a:r>
              <a:rPr lang="en-GB" noProof="0"/>
              <a:t>Click icon to add picture</a:t>
            </a:r>
          </a:p>
        </p:txBody>
      </p:sp>
      <p:sp>
        <p:nvSpPr>
          <p:cNvPr id="4" name="Text Placeholder 3"/>
          <p:cNvSpPr>
            <a:spLocks noGrp="1"/>
          </p:cNvSpPr>
          <p:nvPr>
            <p:ph type="body" sz="half" idx="2" hasCustomPrompt="1"/>
          </p:nvPr>
        </p:nvSpPr>
        <p:spPr>
          <a:xfrm>
            <a:off x="1141364" y="5124020"/>
            <a:ext cx="9910859" cy="682472"/>
          </a:xfrm>
        </p:spPr>
        <p:txBody>
          <a:bodyPr rtlCol="0">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8AE5B1E1-8BA7-411F-A621-1F1F35B45CC1}" type="datetime1">
              <a:rPr lang="en-GB" noProof="0" smtClean="0"/>
              <a:t>17/02/2023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21532846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rtlCol="0" anchor="ctr">
            <a:normAutofit/>
          </a:bodyPr>
          <a:lstStyle>
            <a:lvl1pPr>
              <a:defRPr sz="3600"/>
            </a:lvl1pPr>
          </a:lstStyle>
          <a:p>
            <a:pPr rtl="0"/>
            <a:r>
              <a:rPr lang="en-GB" noProof="0"/>
              <a:t>Click to edit Master title style</a:t>
            </a:r>
          </a:p>
        </p:txBody>
      </p:sp>
      <p:sp>
        <p:nvSpPr>
          <p:cNvPr id="4" name="Text Placeholder 3"/>
          <p:cNvSpPr>
            <a:spLocks noGrp="1"/>
          </p:cNvSpPr>
          <p:nvPr>
            <p:ph type="body" sz="half" idx="2" hasCustomPrompt="1"/>
          </p:nvPr>
        </p:nvSpPr>
        <p:spPr>
          <a:xfrm>
            <a:off x="1141410" y="4419599"/>
            <a:ext cx="9904459" cy="1371599"/>
          </a:xfrm>
        </p:spPr>
        <p:txBody>
          <a:bodyPr rtlCol="0"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6E58CB1D-644A-4B82-BBDA-0F91B116CC77}" type="datetime1">
              <a:rPr lang="en-GB" noProof="0" smtClean="0"/>
              <a:t>17/02/2023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5424546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rtlCol="0" anchor="ctr">
            <a:normAutofit/>
          </a:bodyPr>
          <a:lstStyle>
            <a:lvl1pPr>
              <a:defRPr sz="3600"/>
            </a:lvl1pPr>
          </a:lstStyle>
          <a:p>
            <a:pPr rtl="0"/>
            <a:r>
              <a:rPr lang="en-GB" noProof="0"/>
              <a:t>Click to edit Master title style</a:t>
            </a:r>
          </a:p>
        </p:txBody>
      </p:sp>
      <p:sp>
        <p:nvSpPr>
          <p:cNvPr id="12" name="Text Placeholder 3"/>
          <p:cNvSpPr>
            <a:spLocks noGrp="1"/>
          </p:cNvSpPr>
          <p:nvPr>
            <p:ph type="body" sz="half" idx="13" hasCustomPrompt="1"/>
          </p:nvPr>
        </p:nvSpPr>
        <p:spPr>
          <a:xfrm>
            <a:off x="1720644" y="3365557"/>
            <a:ext cx="8752299" cy="548968"/>
          </a:xfrm>
        </p:spPr>
        <p:txBody>
          <a:bodyPr rtlCol="0"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4" name="Text Placeholder 3"/>
          <p:cNvSpPr>
            <a:spLocks noGrp="1"/>
          </p:cNvSpPr>
          <p:nvPr>
            <p:ph type="body" sz="half" idx="2" hasCustomPrompt="1"/>
          </p:nvPr>
        </p:nvSpPr>
        <p:spPr>
          <a:xfrm>
            <a:off x="1141411" y="4309919"/>
            <a:ext cx="9906002" cy="1489496"/>
          </a:xfrm>
        </p:spPr>
        <p:txBody>
          <a:bodyPr rtlCol="0"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BC2DFAB3-ED9F-4F57-8A0D-2D96D7D6DF6C}" type="datetime1">
              <a:rPr lang="en-GB" noProof="0" smtClean="0"/>
              <a:t>17/02/2023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Tree>
    <p:extLst>
      <p:ext uri="{BB962C8B-B14F-4D97-AF65-F5344CB8AC3E}">
        <p14:creationId xmlns:p14="http://schemas.microsoft.com/office/powerpoint/2010/main" val="10052723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rtlCol="0" anchor="b">
            <a:normAutofit/>
          </a:bodyPr>
          <a:lstStyle>
            <a:lvl1pPr>
              <a:defRPr sz="3600"/>
            </a:lvl1pPr>
          </a:lstStyle>
          <a:p>
            <a:pPr rtl="0"/>
            <a:r>
              <a:rPr lang="en-GB" noProof="0"/>
              <a:t>Click to edit Master title style</a:t>
            </a:r>
          </a:p>
        </p:txBody>
      </p:sp>
      <p:sp>
        <p:nvSpPr>
          <p:cNvPr id="4" name="Text Placeholder 3"/>
          <p:cNvSpPr>
            <a:spLocks noGrp="1"/>
          </p:cNvSpPr>
          <p:nvPr>
            <p:ph type="body" sz="half" idx="2" hasCustomPrompt="1"/>
          </p:nvPr>
        </p:nvSpPr>
        <p:spPr>
          <a:xfrm>
            <a:off x="1141364" y="4657655"/>
            <a:ext cx="9904505" cy="1140644"/>
          </a:xfrm>
        </p:spPr>
        <p:txBody>
          <a:bodyPr rtlCol="0"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4543986B-5FAB-4311-A853-6F15B3891F5C}" type="datetime1">
              <a:rPr lang="en-GB" noProof="0" smtClean="0"/>
              <a:t>17/02/2023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1405531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rtlCol="0"/>
          <a:lstStyle/>
          <a:p>
            <a:pPr rtl="0"/>
            <a:r>
              <a:rPr lang="en-GB" noProof="0"/>
              <a:t>Click to edit Master title style</a:t>
            </a:r>
          </a:p>
        </p:txBody>
      </p:sp>
      <p:sp>
        <p:nvSpPr>
          <p:cNvPr id="7" name="Text Placeholder 2"/>
          <p:cNvSpPr>
            <a:spLocks noGrp="1"/>
          </p:cNvSpPr>
          <p:nvPr>
            <p:ph type="body" idx="1" hasCustomPrompt="1"/>
          </p:nvPr>
        </p:nvSpPr>
        <p:spPr>
          <a:xfrm>
            <a:off x="1141410" y="2674463"/>
            <a:ext cx="3196899" cy="685800"/>
          </a:xfrm>
        </p:spPr>
        <p:txBody>
          <a:bodyPr rtlCol="0"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8" name="Text Placeholder 3"/>
          <p:cNvSpPr>
            <a:spLocks noGrp="1"/>
          </p:cNvSpPr>
          <p:nvPr>
            <p:ph type="body" sz="half" idx="15" hasCustomPrompt="1"/>
          </p:nvPr>
        </p:nvSpPr>
        <p:spPr>
          <a:xfrm>
            <a:off x="1127918" y="3360263"/>
            <a:ext cx="3208735" cy="2430936"/>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9" name="Text Placeholder 4"/>
          <p:cNvSpPr>
            <a:spLocks noGrp="1"/>
          </p:cNvSpPr>
          <p:nvPr>
            <p:ph type="body" sz="quarter" idx="3" hasCustomPrompt="1"/>
          </p:nvPr>
        </p:nvSpPr>
        <p:spPr>
          <a:xfrm>
            <a:off x="4514766" y="2677635"/>
            <a:ext cx="3184385" cy="685800"/>
          </a:xfrm>
        </p:spPr>
        <p:txBody>
          <a:bodyPr rtlCol="0"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0" name="Text Placeholder 3"/>
          <p:cNvSpPr>
            <a:spLocks noGrp="1"/>
          </p:cNvSpPr>
          <p:nvPr>
            <p:ph type="body" sz="half" idx="16" hasCustomPrompt="1"/>
          </p:nvPr>
        </p:nvSpPr>
        <p:spPr>
          <a:xfrm>
            <a:off x="4504213" y="3363435"/>
            <a:ext cx="3195830" cy="2430936"/>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11" name="Text Placeholder 4"/>
          <p:cNvSpPr>
            <a:spLocks noGrp="1"/>
          </p:cNvSpPr>
          <p:nvPr>
            <p:ph type="body" sz="quarter" idx="13" hasCustomPrompt="1"/>
          </p:nvPr>
        </p:nvSpPr>
        <p:spPr>
          <a:xfrm>
            <a:off x="7852442" y="2674463"/>
            <a:ext cx="3194968" cy="685800"/>
          </a:xfrm>
        </p:spPr>
        <p:txBody>
          <a:bodyPr rtlCol="0"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2" name="Text Placeholder 3"/>
          <p:cNvSpPr>
            <a:spLocks noGrp="1"/>
          </p:cNvSpPr>
          <p:nvPr>
            <p:ph type="body" sz="half" idx="17" hasCustomPrompt="1"/>
          </p:nvPr>
        </p:nvSpPr>
        <p:spPr>
          <a:xfrm>
            <a:off x="7852442" y="3360263"/>
            <a:ext cx="3194968" cy="2430936"/>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3" name="Date Placeholder 2"/>
          <p:cNvSpPr>
            <a:spLocks noGrp="1"/>
          </p:cNvSpPr>
          <p:nvPr>
            <p:ph type="dt" sz="half" idx="10"/>
          </p:nvPr>
        </p:nvSpPr>
        <p:spPr/>
        <p:txBody>
          <a:bodyPr rtlCol="0"/>
          <a:lstStyle/>
          <a:p>
            <a:pPr rtl="0"/>
            <a:fld id="{762A8C54-D736-4EFB-B294-4E6FB960B9DF}" type="datetime1">
              <a:rPr lang="en-GB" noProof="0" smtClean="0"/>
              <a:t>17/02/2023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42696050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rtlCol="0"/>
          <a:lstStyle/>
          <a:p>
            <a:pPr rtl="0"/>
            <a:r>
              <a:rPr lang="en-GB" noProof="0"/>
              <a:t>Click to edit Master title style</a:t>
            </a:r>
          </a:p>
        </p:txBody>
      </p:sp>
      <p:sp>
        <p:nvSpPr>
          <p:cNvPr id="19" name="Text Placeholder 2"/>
          <p:cNvSpPr>
            <a:spLocks noGrp="1"/>
          </p:cNvSpPr>
          <p:nvPr>
            <p:ph type="body" idx="1" hasCustomPrompt="1"/>
          </p:nvPr>
        </p:nvSpPr>
        <p:spPr>
          <a:xfrm>
            <a:off x="1141413" y="4404596"/>
            <a:ext cx="3195240" cy="576262"/>
          </a:xfrm>
        </p:spPr>
        <p:txBody>
          <a:bodyPr rtlCol="0"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rtl="0">
              <a:buNone/>
            </a:pPr>
            <a:r>
              <a:rPr lang="en-GB" noProof="0"/>
              <a:t>Click icon to add picture</a:t>
            </a:r>
          </a:p>
        </p:txBody>
      </p:sp>
      <p:sp>
        <p:nvSpPr>
          <p:cNvPr id="21" name="Text Placeholder 3"/>
          <p:cNvSpPr>
            <a:spLocks noGrp="1"/>
          </p:cNvSpPr>
          <p:nvPr>
            <p:ph type="body" sz="half" idx="18" hasCustomPrompt="1"/>
          </p:nvPr>
        </p:nvSpPr>
        <p:spPr>
          <a:xfrm>
            <a:off x="1141413" y="4980858"/>
            <a:ext cx="3195240" cy="81784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22" name="Text Placeholder 4"/>
          <p:cNvSpPr>
            <a:spLocks noGrp="1"/>
          </p:cNvSpPr>
          <p:nvPr>
            <p:ph type="body" sz="quarter" idx="3" hasCustomPrompt="1"/>
          </p:nvPr>
        </p:nvSpPr>
        <p:spPr>
          <a:xfrm>
            <a:off x="4489053" y="4404596"/>
            <a:ext cx="3200400" cy="576262"/>
          </a:xfrm>
        </p:spPr>
        <p:txBody>
          <a:bodyPr rtlCol="0"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rtl="0">
              <a:buNone/>
            </a:pPr>
            <a:r>
              <a:rPr lang="en-GB" noProof="0"/>
              <a:t>Click icon to add picture</a:t>
            </a:r>
          </a:p>
        </p:txBody>
      </p:sp>
      <p:sp>
        <p:nvSpPr>
          <p:cNvPr id="24" name="Text Placeholder 3"/>
          <p:cNvSpPr>
            <a:spLocks noGrp="1"/>
          </p:cNvSpPr>
          <p:nvPr>
            <p:ph type="body" sz="half" idx="19" hasCustomPrompt="1"/>
          </p:nvPr>
        </p:nvSpPr>
        <p:spPr>
          <a:xfrm>
            <a:off x="4487593" y="4980857"/>
            <a:ext cx="3200400" cy="81034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25" name="Text Placeholder 4"/>
          <p:cNvSpPr>
            <a:spLocks noGrp="1"/>
          </p:cNvSpPr>
          <p:nvPr>
            <p:ph type="body" sz="quarter" idx="13" hasCustomPrompt="1"/>
          </p:nvPr>
        </p:nvSpPr>
        <p:spPr>
          <a:xfrm>
            <a:off x="7852567" y="4404595"/>
            <a:ext cx="3190741" cy="576262"/>
          </a:xfrm>
        </p:spPr>
        <p:txBody>
          <a:bodyPr rtlCol="0"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rtl="0">
              <a:buNone/>
            </a:pPr>
            <a:r>
              <a:rPr lang="en-GB" noProof="0"/>
              <a:t>Click icon to add picture</a:t>
            </a:r>
          </a:p>
        </p:txBody>
      </p:sp>
      <p:sp>
        <p:nvSpPr>
          <p:cNvPr id="27" name="Text Placeholder 3"/>
          <p:cNvSpPr>
            <a:spLocks noGrp="1"/>
          </p:cNvSpPr>
          <p:nvPr>
            <p:ph type="body" sz="half" idx="20" hasCustomPrompt="1"/>
          </p:nvPr>
        </p:nvSpPr>
        <p:spPr>
          <a:xfrm>
            <a:off x="7852442" y="4980854"/>
            <a:ext cx="3194968" cy="810345"/>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3" name="Date Placeholder 2"/>
          <p:cNvSpPr>
            <a:spLocks noGrp="1"/>
          </p:cNvSpPr>
          <p:nvPr>
            <p:ph type="dt" sz="half" idx="10"/>
          </p:nvPr>
        </p:nvSpPr>
        <p:spPr/>
        <p:txBody>
          <a:bodyPr rtlCol="0"/>
          <a:lstStyle/>
          <a:p>
            <a:pPr rtl="0"/>
            <a:fld id="{E0482A6F-92E8-4ADC-9014-79B85FDD5B52}" type="datetime1">
              <a:rPr lang="en-GB" noProof="0" smtClean="0"/>
              <a:t>17/02/2023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3820160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hasCustomPrompt="1"/>
          </p:nvPr>
        </p:nvSpPr>
        <p:spPr/>
        <p:txBody>
          <a:bodyPr vert="eaVert" rtlCol="0" anchor="t"/>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E1424D7B-D4FC-4CF6-A9E1-C64246571E2B}" type="datetime1">
              <a:rPr lang="en-GB" noProof="0" smtClean="0"/>
              <a:t>17/02/2023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6360534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rtlCol="0"/>
          <a:lstStyle/>
          <a:p>
            <a:pPr rtl="0"/>
            <a:r>
              <a:rPr lang="en-GB" noProof="0"/>
              <a:t>Click to edit Master title style</a:t>
            </a:r>
          </a:p>
        </p:txBody>
      </p:sp>
      <p:sp>
        <p:nvSpPr>
          <p:cNvPr id="3" name="Vertical Text Placeholder 2"/>
          <p:cNvSpPr>
            <a:spLocks noGrp="1"/>
          </p:cNvSpPr>
          <p:nvPr>
            <p:ph type="body" orient="vert" idx="1" hasCustomPrompt="1"/>
          </p:nvPr>
        </p:nvSpPr>
        <p:spPr>
          <a:xfrm>
            <a:off x="1141410" y="609599"/>
            <a:ext cx="7748590" cy="5181601"/>
          </a:xfrm>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D177F1F3-D938-4D19-BB43-6F210C98863A}" type="datetime1">
              <a:rPr lang="en-GB" noProof="0" smtClean="0"/>
              <a:t>17/02/2023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21870629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pPr rtl="0"/>
            <a:endParaRPr lang="en-GB" noProof="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8F7C37B3-965E-4A24-ACE3-CD650E1945CC}" type="datetime1">
              <a:rPr lang="en-GB" noProof="0" smtClean="0"/>
              <a:t>17/02/2023</a:t>
            </a:fld>
            <a:endParaRPr lang="en-GB" noProof="0"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6D22F896-40B5-4ADD-8801-0D06FADFA095}" type="slidenum">
              <a:rPr lang="en-GB" noProof="0" smtClean="0"/>
              <a:pPr/>
              <a:t>‹#›</a:t>
            </a:fld>
            <a:endParaRPr lang="en-GB" noProof="0"/>
          </a:p>
        </p:txBody>
      </p:sp>
    </p:spTree>
    <p:extLst>
      <p:ext uri="{BB962C8B-B14F-4D97-AF65-F5344CB8AC3E}">
        <p14:creationId xmlns:p14="http://schemas.microsoft.com/office/powerpoint/2010/main" val="3760987329"/>
      </p:ext>
    </p:extLst>
  </p:cSld>
  <p:clrMap bg1="dk1" tx1="lt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8D3E5-C7A3-47DF-A374-46BF83A69904}"/>
              </a:ext>
            </a:extLst>
          </p:cNvPr>
          <p:cNvSpPr>
            <a:spLocks noGrp="1"/>
          </p:cNvSpPr>
          <p:nvPr>
            <p:ph type="ctrTitle"/>
          </p:nvPr>
        </p:nvSpPr>
        <p:spPr/>
        <p:txBody>
          <a:bodyPr rtlCol="0">
            <a:normAutofit/>
          </a:bodyPr>
          <a:lstStyle/>
          <a:p>
            <a:pPr algn="ctr" rtl="0"/>
            <a:r>
              <a:rPr lang="en-GB" sz="5400" dirty="0">
                <a:latin typeface="Rockwell" panose="02060603020205020403" pitchFamily="18" charset="0"/>
              </a:rPr>
              <a:t>ARE DIGITAL SKILLS </a:t>
            </a:r>
            <a:r>
              <a:rPr lang="en-GB" sz="5400" dirty="0" err="1">
                <a:latin typeface="Rockwell" panose="02060603020205020403" pitchFamily="18" charset="0"/>
              </a:rPr>
              <a:t>IMPORTANt</a:t>
            </a:r>
            <a:r>
              <a:rPr lang="en-GB" sz="5400" dirty="0">
                <a:latin typeface="Rockwell" panose="02060603020205020403" pitchFamily="18" charset="0"/>
              </a:rPr>
              <a:t> FOR WORK &amp; STUDY?</a:t>
            </a:r>
          </a:p>
        </p:txBody>
      </p:sp>
      <p:sp>
        <p:nvSpPr>
          <p:cNvPr id="3" name="Subtitle 2">
            <a:extLst>
              <a:ext uri="{FF2B5EF4-FFF2-40B4-BE49-F238E27FC236}">
                <a16:creationId xmlns:a16="http://schemas.microsoft.com/office/drawing/2014/main" id="{2E78725B-6E40-4D82-B375-7831D81C29EE}"/>
              </a:ext>
            </a:extLst>
          </p:cNvPr>
          <p:cNvSpPr>
            <a:spLocks noGrp="1"/>
          </p:cNvSpPr>
          <p:nvPr>
            <p:ph type="subTitle" idx="1"/>
          </p:nvPr>
        </p:nvSpPr>
        <p:spPr>
          <a:xfrm>
            <a:off x="1876424" y="3602038"/>
            <a:ext cx="8791575" cy="2840326"/>
          </a:xfrm>
        </p:spPr>
        <p:txBody>
          <a:bodyPr rtlCol="0">
            <a:normAutofit/>
          </a:bodyPr>
          <a:lstStyle/>
          <a:p>
            <a:pPr algn="ctr" rtl="0"/>
            <a:r>
              <a:rPr lang="en-GB" dirty="0">
                <a:latin typeface="Tahoma" panose="020B0604030504040204" pitchFamily="34" charset="0"/>
                <a:ea typeface="Tahoma" panose="020B0604030504040204" pitchFamily="34" charset="0"/>
                <a:cs typeface="Tahoma" panose="020B0604030504040204" pitchFamily="34" charset="0"/>
              </a:rPr>
              <a:t>Students : </a:t>
            </a:r>
            <a:r>
              <a:rPr lang="en-GB" dirty="0" err="1">
                <a:latin typeface="Tahoma" panose="020B0604030504040204" pitchFamily="34" charset="0"/>
                <a:ea typeface="Tahoma" panose="020B0604030504040204" pitchFamily="34" charset="0"/>
                <a:cs typeface="Tahoma" panose="020B0604030504040204" pitchFamily="34" charset="0"/>
              </a:rPr>
              <a:t>Samrina</a:t>
            </a:r>
            <a:r>
              <a:rPr lang="en-GB" dirty="0">
                <a:latin typeface="Tahoma" panose="020B0604030504040204" pitchFamily="34" charset="0"/>
                <a:ea typeface="Tahoma" panose="020B0604030504040204" pitchFamily="34" charset="0"/>
                <a:cs typeface="Tahoma" panose="020B0604030504040204" pitchFamily="34" charset="0"/>
              </a:rPr>
              <a:t> Choudhry 2220771</a:t>
            </a:r>
          </a:p>
          <a:p>
            <a:pPr algn="ctr" rtl="0"/>
            <a:r>
              <a:rPr lang="en-GB" dirty="0" err="1">
                <a:latin typeface="Tahoma" panose="020B0604030504040204" pitchFamily="34" charset="0"/>
                <a:ea typeface="Tahoma" panose="020B0604030504040204" pitchFamily="34" charset="0"/>
                <a:cs typeface="Tahoma" panose="020B0604030504040204" pitchFamily="34" charset="0"/>
              </a:rPr>
              <a:t>Rizwana</a:t>
            </a:r>
            <a:r>
              <a:rPr lang="en-GB" dirty="0">
                <a:latin typeface="Tahoma" panose="020B0604030504040204" pitchFamily="34" charset="0"/>
                <a:ea typeface="Tahoma" panose="020B0604030504040204" pitchFamily="34" charset="0"/>
                <a:cs typeface="Tahoma" panose="020B0604030504040204" pitchFamily="34" charset="0"/>
              </a:rPr>
              <a:t> begum 2212659</a:t>
            </a:r>
          </a:p>
          <a:p>
            <a:pPr algn="ctr" rtl="0"/>
            <a:r>
              <a:rPr lang="en-GB" dirty="0">
                <a:latin typeface="Tahoma" panose="020B0604030504040204" pitchFamily="34" charset="0"/>
                <a:ea typeface="Tahoma" panose="020B0604030504040204" pitchFamily="34" charset="0"/>
                <a:cs typeface="Tahoma" panose="020B0604030504040204" pitchFamily="34" charset="0"/>
              </a:rPr>
              <a:t>Module code : lchs4002</a:t>
            </a:r>
          </a:p>
          <a:p>
            <a:pPr algn="ctr" rtl="0"/>
            <a:r>
              <a:rPr lang="en-GB" dirty="0">
                <a:latin typeface="Tahoma" panose="020B0604030504040204" pitchFamily="34" charset="0"/>
                <a:ea typeface="Tahoma" panose="020B0604030504040204" pitchFamily="34" charset="0"/>
                <a:cs typeface="Tahoma" panose="020B0604030504040204" pitchFamily="34" charset="0"/>
              </a:rPr>
              <a:t>Module title : digital skills &amp; research method</a:t>
            </a:r>
          </a:p>
          <a:p>
            <a:pPr algn="ctr" rtl="0"/>
            <a:r>
              <a:rPr lang="en-GB" dirty="0">
                <a:latin typeface="Tahoma" panose="020B0604030504040204" pitchFamily="34" charset="0"/>
                <a:ea typeface="Tahoma" panose="020B0604030504040204" pitchFamily="34" charset="0"/>
                <a:cs typeface="Tahoma" panose="020B0604030504040204" pitchFamily="34" charset="0"/>
              </a:rPr>
              <a:t>Lecturer : </a:t>
            </a:r>
            <a:r>
              <a:rPr lang="en-GB" dirty="0" err="1">
                <a:latin typeface="Tahoma" panose="020B0604030504040204" pitchFamily="34" charset="0"/>
                <a:ea typeface="Tahoma" panose="020B0604030504040204" pitchFamily="34" charset="0"/>
                <a:cs typeface="Tahoma" panose="020B0604030504040204" pitchFamily="34" charset="0"/>
              </a:rPr>
              <a:t>neil</a:t>
            </a:r>
            <a:r>
              <a:rPr lang="en-GB" dirty="0">
                <a:latin typeface="Tahoma" panose="020B0604030504040204" pitchFamily="34" charset="0"/>
                <a:ea typeface="Tahoma" panose="020B0604030504040204" pitchFamily="34" charset="0"/>
                <a:cs typeface="Tahoma" panose="020B0604030504040204" pitchFamily="34" charset="0"/>
              </a:rPr>
              <a:t> </a:t>
            </a:r>
            <a:r>
              <a:rPr lang="en-GB" dirty="0" err="1">
                <a:latin typeface="Tahoma" panose="020B0604030504040204" pitchFamily="34" charset="0"/>
                <a:ea typeface="Tahoma" panose="020B0604030504040204" pitchFamily="34" charset="0"/>
                <a:cs typeface="Tahoma" panose="020B0604030504040204" pitchFamily="34" charset="0"/>
              </a:rPr>
              <a:t>haddon</a:t>
            </a:r>
            <a:endParaRPr lang="en-GB"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8193592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p:txBody>
          <a:bodyPr rtlCol="0">
            <a:normAutofit/>
          </a:bodyPr>
          <a:lstStyle/>
          <a:p>
            <a:pPr rtl="0"/>
            <a:r>
              <a:rPr lang="en-GB" sz="4400" dirty="0">
                <a:latin typeface="Rockwell" panose="02060603020205020403" pitchFamily="18" charset="0"/>
              </a:rPr>
              <a:t>introduction</a:t>
            </a:r>
          </a:p>
        </p:txBody>
      </p:sp>
      <p:sp>
        <p:nvSpPr>
          <p:cNvPr id="5" name="Content Placeholder 4">
            <a:extLst>
              <a:ext uri="{FF2B5EF4-FFF2-40B4-BE49-F238E27FC236}">
                <a16:creationId xmlns:a16="http://schemas.microsoft.com/office/drawing/2014/main" id="{11931A46-08F9-D881-EFE8-68125B0F7924}"/>
              </a:ext>
            </a:extLst>
          </p:cNvPr>
          <p:cNvSpPr>
            <a:spLocks noGrp="1"/>
          </p:cNvSpPr>
          <p:nvPr>
            <p:ph idx="1"/>
          </p:nvPr>
        </p:nvSpPr>
        <p:spPr/>
        <p:txBody>
          <a:bodyPr/>
          <a:lstStyle/>
          <a:p>
            <a:pPr marL="0" indent="0" algn="ctr">
              <a:lnSpc>
                <a:spcPct val="100000"/>
              </a:lnSpc>
              <a:buNone/>
            </a:pPr>
            <a:r>
              <a:rPr lang="en-GB" dirty="0"/>
              <a:t>In our presentation we will be looking at the importance of Digital Skills for study and work.</a:t>
            </a:r>
          </a:p>
          <a:p>
            <a:pPr marL="0" indent="0" algn="ctr">
              <a:lnSpc>
                <a:spcPct val="100000"/>
              </a:lnSpc>
              <a:buNone/>
            </a:pPr>
            <a:r>
              <a:rPr lang="en-GB" dirty="0"/>
              <a:t>We will be focusing on</a:t>
            </a:r>
          </a:p>
          <a:p>
            <a:pPr marL="0" indent="0" algn="ctr">
              <a:lnSpc>
                <a:spcPct val="100000"/>
              </a:lnSpc>
              <a:buNone/>
            </a:pPr>
            <a:r>
              <a:rPr lang="en-GB" dirty="0"/>
              <a:t>‘Are UWTSD students confident in using their digital skills?’</a:t>
            </a:r>
          </a:p>
          <a:p>
            <a:pPr marL="0" indent="0" algn="ctr">
              <a:lnSpc>
                <a:spcPct val="100000"/>
              </a:lnSpc>
              <a:buNone/>
            </a:pPr>
            <a:r>
              <a:rPr lang="en-GB" dirty="0"/>
              <a:t>We will do primary research by surveying a handful of UWTSD students and look into secondary research already conducted by professionals.</a:t>
            </a:r>
          </a:p>
        </p:txBody>
      </p:sp>
    </p:spTree>
    <p:extLst>
      <p:ext uri="{BB962C8B-B14F-4D97-AF65-F5344CB8AC3E}">
        <p14:creationId xmlns:p14="http://schemas.microsoft.com/office/powerpoint/2010/main" val="32536897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p:txBody>
          <a:bodyPr rtlCol="0">
            <a:normAutofit/>
          </a:bodyPr>
          <a:lstStyle/>
          <a:p>
            <a:pPr rtl="0"/>
            <a:r>
              <a:rPr lang="en-GB" sz="4400" dirty="0">
                <a:latin typeface="Rockwell" panose="02060603020205020403" pitchFamily="18" charset="0"/>
              </a:rPr>
              <a:t>rationale</a:t>
            </a:r>
          </a:p>
        </p:txBody>
      </p:sp>
      <p:sp>
        <p:nvSpPr>
          <p:cNvPr id="3" name="Content Placeholder 2">
            <a:extLst>
              <a:ext uri="{FF2B5EF4-FFF2-40B4-BE49-F238E27FC236}">
                <a16:creationId xmlns:a16="http://schemas.microsoft.com/office/drawing/2014/main" id="{143F5361-68C0-4BF5-80C8-F1E7BF92B2DB}"/>
              </a:ext>
            </a:extLst>
          </p:cNvPr>
          <p:cNvSpPr>
            <a:spLocks noGrp="1"/>
          </p:cNvSpPr>
          <p:nvPr>
            <p:ph idx="1"/>
          </p:nvPr>
        </p:nvSpPr>
        <p:spPr/>
        <p:txBody>
          <a:bodyPr rtlCol="0"/>
          <a:lstStyle/>
          <a:p>
            <a:pPr marL="0" indent="0" algn="ctr" rtl="0">
              <a:buNone/>
            </a:pPr>
            <a:r>
              <a:rPr lang="en-GB" sz="2000" dirty="0">
                <a:latin typeface="Tahoma" panose="020B0604030504040204" pitchFamily="34" charset="0"/>
                <a:ea typeface="Tahoma" panose="020B0604030504040204" pitchFamily="34" charset="0"/>
                <a:cs typeface="Tahoma" panose="020B0604030504040204" pitchFamily="34" charset="0"/>
              </a:rPr>
              <a:t>The ongoing COVID-19 pandemic has accelerated the widespread digitalization of numerous sectors that were unprepared. One of the most affected groups has been K12 students, many of whom have been forced to switch to online schooling. The rapid transition has been challenging and compounded by issues such as limited digital skills (jackman 2021).</a:t>
            </a:r>
          </a:p>
          <a:p>
            <a:pPr marL="0" indent="0" algn="ctr" rtl="0">
              <a:buNone/>
            </a:pPr>
            <a:r>
              <a:rPr lang="en-GB" sz="2000" dirty="0">
                <a:latin typeface="Tahoma" panose="020B0604030504040204" pitchFamily="34" charset="0"/>
                <a:ea typeface="Tahoma" panose="020B0604030504040204" pitchFamily="34" charset="0"/>
                <a:cs typeface="Tahoma" panose="020B0604030504040204" pitchFamily="34" charset="0"/>
              </a:rPr>
              <a:t>This indicates the older generation has had to face many difficulties when approaching digital skills. Even though digital skills has become part of daily life, some are still anxious in adapting this technology.</a:t>
            </a:r>
            <a:br>
              <a:rPr lang="en-GB" dirty="0">
                <a:latin typeface="Tahoma" panose="020B0604030504040204" pitchFamily="34" charset="0"/>
                <a:ea typeface="Tahoma" panose="020B0604030504040204" pitchFamily="34" charset="0"/>
                <a:cs typeface="Tahoma" panose="020B0604030504040204" pitchFamily="34" charset="0"/>
              </a:rPr>
            </a:br>
            <a:endParaRPr lang="en-GB"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1721794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a:xfrm>
            <a:off x="1141413" y="124692"/>
            <a:ext cx="9905998" cy="1219200"/>
          </a:xfrm>
        </p:spPr>
        <p:txBody>
          <a:bodyPr rtlCol="0">
            <a:normAutofit/>
          </a:bodyPr>
          <a:lstStyle/>
          <a:p>
            <a:pPr rtl="0"/>
            <a:r>
              <a:rPr lang="en-GB" sz="4400" dirty="0">
                <a:latin typeface="Rockwell" panose="02060603020205020403" pitchFamily="18" charset="0"/>
              </a:rPr>
              <a:t>method</a:t>
            </a:r>
          </a:p>
        </p:txBody>
      </p:sp>
      <p:sp>
        <p:nvSpPr>
          <p:cNvPr id="5" name="Content Placeholder 4">
            <a:extLst>
              <a:ext uri="{FF2B5EF4-FFF2-40B4-BE49-F238E27FC236}">
                <a16:creationId xmlns:a16="http://schemas.microsoft.com/office/drawing/2014/main" id="{F8619486-3D51-9D71-DF65-77ADD43E7348}"/>
              </a:ext>
            </a:extLst>
          </p:cNvPr>
          <p:cNvSpPr>
            <a:spLocks noGrp="1"/>
          </p:cNvSpPr>
          <p:nvPr>
            <p:ph idx="1"/>
          </p:nvPr>
        </p:nvSpPr>
        <p:spPr>
          <a:xfrm>
            <a:off x="1141412" y="1233054"/>
            <a:ext cx="9905999" cy="5209309"/>
          </a:xfrm>
        </p:spPr>
        <p:txBody>
          <a:bodyPr>
            <a:normAutofit/>
          </a:bodyPr>
          <a:lstStyle/>
          <a:p>
            <a:pPr marL="0" indent="0" algn="ctr">
              <a:buNone/>
            </a:pPr>
            <a:r>
              <a:rPr lang="en-GB" dirty="0"/>
              <a:t>As mentioned in the National Career service website,</a:t>
            </a:r>
            <a:br>
              <a:rPr lang="en-GB" dirty="0"/>
            </a:br>
            <a:r>
              <a:rPr lang="en-GB" sz="2000" dirty="0"/>
              <a:t>many jobs nowadays require basic digital skills. That are now required for jobs that don’t follow high level of qualifications or experiences.</a:t>
            </a:r>
          </a:p>
          <a:p>
            <a:pPr marL="0" indent="0" algn="ctr">
              <a:buNone/>
            </a:pPr>
            <a:r>
              <a:rPr lang="en-GB" sz="2000" dirty="0"/>
              <a:t>To identify student lack of digital confidence. the questions we will be asking UWTSD students are :</a:t>
            </a:r>
            <a:br>
              <a:rPr lang="en-GB" sz="2000" dirty="0"/>
            </a:br>
            <a:r>
              <a:rPr lang="en-GB" sz="2000" dirty="0"/>
              <a:t>* do you feel confident when using the one drive? (closed question)</a:t>
            </a:r>
            <a:br>
              <a:rPr lang="en-GB" sz="2000" dirty="0"/>
            </a:br>
            <a:r>
              <a:rPr lang="en-GB" sz="2000" dirty="0"/>
              <a:t>* do you see the value of using technology to collaborate?  (closed question)</a:t>
            </a:r>
            <a:br>
              <a:rPr lang="en-GB" sz="2000" dirty="0"/>
            </a:br>
            <a:r>
              <a:rPr lang="en-GB" sz="2000" dirty="0"/>
              <a:t>* Rank these applications in order of how confident you feel using them (Rank order question)</a:t>
            </a:r>
            <a:br>
              <a:rPr lang="en-GB" sz="2000" dirty="0"/>
            </a:br>
            <a:r>
              <a:rPr lang="en-GB" sz="2000" dirty="0"/>
              <a:t>* I actively avoid using technology  (Likert scale question)</a:t>
            </a:r>
            <a:br>
              <a:rPr lang="en-GB" sz="2000" dirty="0"/>
            </a:br>
            <a:r>
              <a:rPr lang="en-GB" sz="2000" dirty="0"/>
              <a:t>* Using technology improves my work (Likert scale question)</a:t>
            </a:r>
          </a:p>
          <a:p>
            <a:pPr marL="0" indent="0" algn="ctr">
              <a:buNone/>
            </a:pPr>
            <a:endParaRPr lang="en-GB" sz="2000" dirty="0"/>
          </a:p>
          <a:p>
            <a:pPr marL="0" indent="0" algn="ctr">
              <a:buNone/>
            </a:pPr>
            <a:endParaRPr lang="en-GB" sz="2000" dirty="0"/>
          </a:p>
          <a:p>
            <a:pPr marL="0" indent="0" algn="ctr">
              <a:buNone/>
            </a:pPr>
            <a:endParaRPr lang="en-GB" sz="2000" dirty="0"/>
          </a:p>
        </p:txBody>
      </p:sp>
    </p:spTree>
    <p:extLst>
      <p:ext uri="{BB962C8B-B14F-4D97-AF65-F5344CB8AC3E}">
        <p14:creationId xmlns:p14="http://schemas.microsoft.com/office/powerpoint/2010/main" val="1193417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p:txBody>
          <a:bodyPr rtlCol="0">
            <a:normAutofit/>
          </a:bodyPr>
          <a:lstStyle/>
          <a:p>
            <a:pPr rtl="0"/>
            <a:r>
              <a:rPr lang="en-GB" sz="4400" dirty="0">
                <a:latin typeface="Rockwell" panose="02060603020205020403" pitchFamily="18" charset="0"/>
              </a:rPr>
              <a:t>Ethical consideration</a:t>
            </a:r>
          </a:p>
        </p:txBody>
      </p:sp>
      <p:sp>
        <p:nvSpPr>
          <p:cNvPr id="3" name="Content Placeholder 2">
            <a:extLst>
              <a:ext uri="{FF2B5EF4-FFF2-40B4-BE49-F238E27FC236}">
                <a16:creationId xmlns:a16="http://schemas.microsoft.com/office/drawing/2014/main" id="{143F5361-68C0-4BF5-80C8-F1E7BF92B2DB}"/>
              </a:ext>
            </a:extLst>
          </p:cNvPr>
          <p:cNvSpPr>
            <a:spLocks noGrp="1"/>
          </p:cNvSpPr>
          <p:nvPr>
            <p:ph sz="half" idx="1"/>
          </p:nvPr>
        </p:nvSpPr>
        <p:spPr>
          <a:xfrm>
            <a:off x="1141410" y="2249486"/>
            <a:ext cx="8750735" cy="3541714"/>
          </a:xfrm>
        </p:spPr>
        <p:txBody>
          <a:bodyPr rtlCol="0">
            <a:normAutofit/>
          </a:bodyPr>
          <a:lstStyle/>
          <a:p>
            <a:pPr marL="457200" lvl="1" indent="0" algn="ctr" rtl="0">
              <a:buNone/>
            </a:pPr>
            <a:r>
              <a:rPr lang="en-GB" sz="1800" dirty="0">
                <a:latin typeface="Tahoma" panose="020B0604030504040204" pitchFamily="34" charset="0"/>
                <a:ea typeface="Tahoma" panose="020B0604030504040204" pitchFamily="34" charset="0"/>
                <a:cs typeface="Tahoma" panose="020B0604030504040204" pitchFamily="34" charset="0"/>
              </a:rPr>
              <a:t>when conducting a research, a set of principles are available as a guidance. These principles include integrity, fairness and being open minded.</a:t>
            </a:r>
            <a:br>
              <a:rPr lang="en-GB" sz="1800" dirty="0">
                <a:latin typeface="Tahoma" panose="020B0604030504040204" pitchFamily="34" charset="0"/>
                <a:ea typeface="Tahoma" panose="020B0604030504040204" pitchFamily="34" charset="0"/>
                <a:cs typeface="Tahoma" panose="020B0604030504040204" pitchFamily="34" charset="0"/>
              </a:rPr>
            </a:br>
            <a:br>
              <a:rPr lang="en-GB" sz="1800" dirty="0">
                <a:latin typeface="Tahoma" panose="020B0604030504040204" pitchFamily="34" charset="0"/>
                <a:ea typeface="Tahoma" panose="020B0604030504040204" pitchFamily="34" charset="0"/>
                <a:cs typeface="Tahoma" panose="020B0604030504040204" pitchFamily="34" charset="0"/>
              </a:rPr>
            </a:br>
            <a:r>
              <a:rPr lang="en-GB" sz="1800" dirty="0">
                <a:latin typeface="Tahoma" panose="020B0604030504040204" pitchFamily="34" charset="0"/>
                <a:ea typeface="Tahoma" panose="020B0604030504040204" pitchFamily="34" charset="0"/>
                <a:cs typeface="Tahoma" panose="020B0604030504040204" pitchFamily="34" charset="0"/>
              </a:rPr>
              <a:t>Our aim when presenting our survey we hope to have full consent of the person taking part, respect them and keep all information confidential.</a:t>
            </a:r>
            <a:br>
              <a:rPr lang="en-GB" sz="1800" dirty="0">
                <a:latin typeface="Tahoma" panose="020B0604030504040204" pitchFamily="34" charset="0"/>
                <a:ea typeface="Tahoma" panose="020B0604030504040204" pitchFamily="34" charset="0"/>
                <a:cs typeface="Tahoma" panose="020B0604030504040204" pitchFamily="34" charset="0"/>
              </a:rPr>
            </a:br>
            <a:br>
              <a:rPr lang="en-GB" sz="1800" dirty="0">
                <a:latin typeface="Tahoma" panose="020B0604030504040204" pitchFamily="34" charset="0"/>
                <a:ea typeface="Tahoma" panose="020B0604030504040204" pitchFamily="34" charset="0"/>
                <a:cs typeface="Tahoma" panose="020B0604030504040204" pitchFamily="34" charset="0"/>
              </a:rPr>
            </a:br>
            <a:r>
              <a:rPr lang="en-GB" sz="1800" dirty="0">
                <a:latin typeface="Tahoma" panose="020B0604030504040204" pitchFamily="34" charset="0"/>
                <a:ea typeface="Tahoma" panose="020B0604030504040204" pitchFamily="34" charset="0"/>
                <a:cs typeface="Tahoma" panose="020B0604030504040204" pitchFamily="34" charset="0"/>
              </a:rPr>
              <a:t>As researched by yip </a:t>
            </a:r>
            <a:r>
              <a:rPr lang="en-GB" sz="1800" dirty="0" err="1">
                <a:latin typeface="Tahoma" panose="020B0604030504040204" pitchFamily="34" charset="0"/>
                <a:ea typeface="Tahoma" panose="020B0604030504040204" pitchFamily="34" charset="0"/>
                <a:cs typeface="Tahoma" panose="020B0604030504040204" pitchFamily="34" charset="0"/>
              </a:rPr>
              <a:t>c,et</a:t>
            </a:r>
            <a:r>
              <a:rPr lang="en-GB" sz="1800" dirty="0">
                <a:latin typeface="Tahoma" panose="020B0604030504040204" pitchFamily="34" charset="0"/>
                <a:ea typeface="Tahoma" panose="020B0604030504040204" pitchFamily="34" charset="0"/>
                <a:cs typeface="Tahoma" panose="020B0604030504040204" pitchFamily="34" charset="0"/>
              </a:rPr>
              <a:t> al (2016) This will help us avoid ethical issue like harassment, health and safety and </a:t>
            </a:r>
            <a:r>
              <a:rPr lang="en-GB" sz="1800">
                <a:latin typeface="Tahoma" panose="020B0604030504040204" pitchFamily="34" charset="0"/>
                <a:ea typeface="Tahoma" panose="020B0604030504040204" pitchFamily="34" charset="0"/>
                <a:cs typeface="Tahoma" panose="020B0604030504040204" pitchFamily="34" charset="0"/>
              </a:rPr>
              <a:t>discrimination.</a:t>
            </a:r>
          </a:p>
          <a:p>
            <a:pPr marL="457200" lvl="1" indent="0" algn="ctr" rtl="0">
              <a:buNone/>
            </a:pPr>
            <a:br>
              <a:rPr lang="en-GB" sz="1800" dirty="0">
                <a:latin typeface="Tahoma" panose="020B0604030504040204" pitchFamily="34" charset="0"/>
                <a:ea typeface="Tahoma" panose="020B0604030504040204" pitchFamily="34" charset="0"/>
                <a:cs typeface="Tahoma" panose="020B0604030504040204" pitchFamily="34" charset="0"/>
              </a:rPr>
            </a:br>
            <a:endParaRPr lang="en-GB" sz="1800"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3984109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p:txBody>
          <a:bodyPr rtlCol="0">
            <a:normAutofit/>
          </a:bodyPr>
          <a:lstStyle/>
          <a:p>
            <a:pPr rtl="0"/>
            <a:r>
              <a:rPr lang="en-GB" sz="4400" dirty="0">
                <a:latin typeface="Rockwell" panose="02060603020205020403" pitchFamily="18" charset="0"/>
              </a:rPr>
              <a:t>hypothesis</a:t>
            </a:r>
          </a:p>
        </p:txBody>
      </p:sp>
      <p:sp>
        <p:nvSpPr>
          <p:cNvPr id="3" name="Content Placeholder 2">
            <a:extLst>
              <a:ext uri="{FF2B5EF4-FFF2-40B4-BE49-F238E27FC236}">
                <a16:creationId xmlns:a16="http://schemas.microsoft.com/office/drawing/2014/main" id="{143F5361-68C0-4BF5-80C8-F1E7BF92B2DB}"/>
              </a:ext>
            </a:extLst>
          </p:cNvPr>
          <p:cNvSpPr>
            <a:spLocks noGrp="1"/>
          </p:cNvSpPr>
          <p:nvPr>
            <p:ph idx="1"/>
          </p:nvPr>
        </p:nvSpPr>
        <p:spPr/>
        <p:txBody>
          <a:bodyPr rtlCol="0">
            <a:normAutofit fontScale="92500" lnSpcReduction="10000"/>
          </a:bodyPr>
          <a:lstStyle/>
          <a:p>
            <a:pPr marL="457200" lvl="1" indent="0" algn="ctr" rtl="0">
              <a:buNone/>
            </a:pPr>
            <a:r>
              <a:rPr lang="en-GB" sz="1800" dirty="0">
                <a:latin typeface="Tahoma" panose="020B0604030504040204" pitchFamily="34" charset="0"/>
                <a:ea typeface="Tahoma" panose="020B0604030504040204" pitchFamily="34" charset="0"/>
                <a:cs typeface="Tahoma" panose="020B0604030504040204" pitchFamily="34" charset="0"/>
              </a:rPr>
              <a:t>Whilst researching for our PowerPoint, we as a UWTSD student find using digital skills quite overwhelming, and  feel there are many out there that feel the same. </a:t>
            </a:r>
            <a:br>
              <a:rPr lang="en-GB" sz="1800" dirty="0">
                <a:latin typeface="Tahoma" panose="020B0604030504040204" pitchFamily="34" charset="0"/>
                <a:ea typeface="Tahoma" panose="020B0604030504040204" pitchFamily="34" charset="0"/>
                <a:cs typeface="Tahoma" panose="020B0604030504040204" pitchFamily="34" charset="0"/>
              </a:rPr>
            </a:br>
            <a:br>
              <a:rPr lang="en-GB" sz="1800" dirty="0">
                <a:latin typeface="Tahoma" panose="020B0604030504040204" pitchFamily="34" charset="0"/>
                <a:ea typeface="Tahoma" panose="020B0604030504040204" pitchFamily="34" charset="0"/>
                <a:cs typeface="Tahoma" panose="020B0604030504040204" pitchFamily="34" charset="0"/>
              </a:rPr>
            </a:br>
            <a:r>
              <a:rPr lang="en-GB" sz="1900" dirty="0">
                <a:latin typeface="Tahoma" panose="020B0604030504040204" pitchFamily="34" charset="0"/>
                <a:ea typeface="Tahoma" panose="020B0604030504040204" pitchFamily="34" charset="0"/>
                <a:cs typeface="Tahoma" panose="020B0604030504040204" pitchFamily="34" charset="0"/>
              </a:rPr>
              <a:t>We believe the rate of student not confident using digital skills will be high as many are mature students at UWTSD and will have just recently started using digital skills in their daily life.</a:t>
            </a:r>
          </a:p>
          <a:p>
            <a:pPr marL="457200" lvl="1" indent="0" algn="ctr" rtl="0">
              <a:buNone/>
            </a:pPr>
            <a:r>
              <a:rPr lang="en-GB" sz="1900" dirty="0">
                <a:latin typeface="Tahoma" panose="020B0604030504040204" pitchFamily="34" charset="0"/>
                <a:ea typeface="Tahoma" panose="020B0604030504040204" pitchFamily="34" charset="0"/>
                <a:cs typeface="Tahoma" panose="020B0604030504040204" pitchFamily="34" charset="0"/>
              </a:rPr>
              <a:t>Recent study completed by some members of the research team (Wilson, Gates, Vijaykumar &amp; Morgan, 2020) who highlighted the complexity of digital exclusion. In this study,  even older adults who owned smart devices and regularly used social media experienced barriers which negatively influenced technology use.</a:t>
            </a:r>
            <a:br>
              <a:rPr lang="en-GB" sz="1900" dirty="0">
                <a:latin typeface="Tahoma" panose="020B0604030504040204" pitchFamily="34" charset="0"/>
                <a:ea typeface="Tahoma" panose="020B0604030504040204" pitchFamily="34" charset="0"/>
                <a:cs typeface="Tahoma" panose="020B0604030504040204" pitchFamily="34" charset="0"/>
              </a:rPr>
            </a:br>
            <a:endParaRPr lang="en-GB" sz="1900"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3483181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a:xfrm>
            <a:off x="1141413" y="618518"/>
            <a:ext cx="9905998" cy="960900"/>
          </a:xfrm>
        </p:spPr>
        <p:txBody>
          <a:bodyPr rtlCol="0">
            <a:normAutofit/>
          </a:bodyPr>
          <a:lstStyle/>
          <a:p>
            <a:pPr rtl="0"/>
            <a:r>
              <a:rPr lang="en-GB" sz="4400" dirty="0">
                <a:latin typeface="Rockwell" panose="02060603020205020403" pitchFamily="18" charset="0"/>
              </a:rPr>
              <a:t>References </a:t>
            </a:r>
          </a:p>
        </p:txBody>
      </p:sp>
      <p:sp>
        <p:nvSpPr>
          <p:cNvPr id="3" name="Content Placeholder 2">
            <a:extLst>
              <a:ext uri="{FF2B5EF4-FFF2-40B4-BE49-F238E27FC236}">
                <a16:creationId xmlns:a16="http://schemas.microsoft.com/office/drawing/2014/main" id="{143F5361-68C0-4BF5-80C8-F1E7BF92B2DB}"/>
              </a:ext>
            </a:extLst>
          </p:cNvPr>
          <p:cNvSpPr>
            <a:spLocks noGrp="1"/>
          </p:cNvSpPr>
          <p:nvPr>
            <p:ph idx="1"/>
          </p:nvPr>
        </p:nvSpPr>
        <p:spPr>
          <a:xfrm>
            <a:off x="1141412" y="1579418"/>
            <a:ext cx="9905999" cy="4904509"/>
          </a:xfrm>
        </p:spPr>
        <p:txBody>
          <a:bodyPr rtlCol="0">
            <a:noAutofit/>
          </a:bodyPr>
          <a:lstStyle/>
          <a:p>
            <a:pPr marL="457200" lvl="1" indent="0" algn="ctr" rtl="0">
              <a:buNone/>
            </a:pPr>
            <a:r>
              <a:rPr lang="en-GB" sz="1800" dirty="0">
                <a:latin typeface="Tahoma" panose="020B0604030504040204" pitchFamily="34" charset="0"/>
                <a:ea typeface="Tahoma" panose="020B0604030504040204" pitchFamily="34" charset="0"/>
                <a:cs typeface="Tahoma" panose="020B0604030504040204" pitchFamily="34" charset="0"/>
              </a:rPr>
              <a:t> Jackman, J.A., Gentile, D.A., Cho, NJ. et al. Addressing the digital skills gap for future education. Nat Hum </a:t>
            </a:r>
            <a:r>
              <a:rPr lang="en-GB" sz="1800" dirty="0" err="1">
                <a:latin typeface="Tahoma" panose="020B0604030504040204" pitchFamily="34" charset="0"/>
                <a:ea typeface="Tahoma" panose="020B0604030504040204" pitchFamily="34" charset="0"/>
                <a:cs typeface="Tahoma" panose="020B0604030504040204" pitchFamily="34" charset="0"/>
              </a:rPr>
              <a:t>Behav</a:t>
            </a:r>
            <a:r>
              <a:rPr lang="en-GB" sz="1800" dirty="0">
                <a:latin typeface="Tahoma" panose="020B0604030504040204" pitchFamily="34" charset="0"/>
                <a:ea typeface="Tahoma" panose="020B0604030504040204" pitchFamily="34" charset="0"/>
                <a:cs typeface="Tahoma" panose="020B0604030504040204" pitchFamily="34" charset="0"/>
              </a:rPr>
              <a:t> 5, 542–545 (2021).</a:t>
            </a:r>
          </a:p>
          <a:p>
            <a:pPr marL="457200" lvl="1" indent="0" algn="ctr" rtl="0">
              <a:buNone/>
            </a:pPr>
            <a:endParaRPr lang="en-GB" sz="1800" dirty="0">
              <a:latin typeface="Tahoma" panose="020B0604030504040204" pitchFamily="34" charset="0"/>
              <a:ea typeface="Tahoma" panose="020B0604030504040204" pitchFamily="34" charset="0"/>
              <a:cs typeface="Tahoma" panose="020B0604030504040204" pitchFamily="34" charset="0"/>
            </a:endParaRPr>
          </a:p>
          <a:p>
            <a:pPr marL="457200" lvl="1" indent="0" algn="ctr" rtl="0">
              <a:buNone/>
            </a:pPr>
            <a:r>
              <a:rPr lang="en-GB" sz="1800" dirty="0">
                <a:latin typeface="Tahoma" panose="020B0604030504040204" pitchFamily="34" charset="0"/>
                <a:ea typeface="Tahoma" panose="020B0604030504040204" pitchFamily="34" charset="0"/>
                <a:cs typeface="Tahoma" panose="020B0604030504040204" pitchFamily="34" charset="0"/>
              </a:rPr>
              <a:t>National Career Service –WWW. Gov.uk</a:t>
            </a:r>
          </a:p>
          <a:p>
            <a:pPr lvl="1" algn="ctr" rtl="0"/>
            <a:endParaRPr lang="en-GB" sz="1800" dirty="0">
              <a:latin typeface="Tahoma" panose="020B0604030504040204" pitchFamily="34" charset="0"/>
              <a:ea typeface="Tahoma" panose="020B0604030504040204" pitchFamily="34" charset="0"/>
              <a:cs typeface="Tahoma" panose="020B0604030504040204" pitchFamily="34" charset="0"/>
            </a:endParaRPr>
          </a:p>
          <a:p>
            <a:pPr marL="457200" lvl="1" indent="0" algn="ctr" rtl="0">
              <a:buNone/>
            </a:pPr>
            <a:r>
              <a:rPr lang="en-GB" sz="1800" dirty="0">
                <a:latin typeface="Tahoma" panose="020B0604030504040204" pitchFamily="34" charset="0"/>
                <a:ea typeface="Tahoma" panose="020B0604030504040204" pitchFamily="34" charset="0"/>
                <a:cs typeface="Tahoma" panose="020B0604030504040204" pitchFamily="34" charset="0"/>
              </a:rPr>
              <a:t>Yip C, Han NR, </a:t>
            </a:r>
            <a:r>
              <a:rPr lang="en-GB" sz="1800" dirty="0" err="1">
                <a:latin typeface="Tahoma" panose="020B0604030504040204" pitchFamily="34" charset="0"/>
                <a:ea typeface="Tahoma" panose="020B0604030504040204" pitchFamily="34" charset="0"/>
                <a:cs typeface="Tahoma" panose="020B0604030504040204" pitchFamily="34" charset="0"/>
              </a:rPr>
              <a:t>Sng</a:t>
            </a:r>
            <a:r>
              <a:rPr lang="en-GB" sz="1800" dirty="0">
                <a:latin typeface="Tahoma" panose="020B0604030504040204" pitchFamily="34" charset="0"/>
                <a:ea typeface="Tahoma" panose="020B0604030504040204" pitchFamily="34" charset="0"/>
                <a:cs typeface="Tahoma" panose="020B0604030504040204" pitchFamily="34" charset="0"/>
              </a:rPr>
              <a:t> BL. Legal and ethical issues in research. Indian J </a:t>
            </a:r>
            <a:r>
              <a:rPr lang="en-GB" sz="1800" dirty="0" err="1">
                <a:latin typeface="Tahoma" panose="020B0604030504040204" pitchFamily="34" charset="0"/>
                <a:ea typeface="Tahoma" panose="020B0604030504040204" pitchFamily="34" charset="0"/>
                <a:cs typeface="Tahoma" panose="020B0604030504040204" pitchFamily="34" charset="0"/>
              </a:rPr>
              <a:t>Anaesth</a:t>
            </a:r>
            <a:r>
              <a:rPr lang="en-GB" sz="1800" dirty="0">
                <a:latin typeface="Tahoma" panose="020B0604030504040204" pitchFamily="34" charset="0"/>
                <a:ea typeface="Tahoma" panose="020B0604030504040204" pitchFamily="34" charset="0"/>
                <a:cs typeface="Tahoma" panose="020B0604030504040204" pitchFamily="34" charset="0"/>
              </a:rPr>
              <a:t>. 2016 Sep;60(9):684-688. </a:t>
            </a:r>
            <a:r>
              <a:rPr lang="en-GB" sz="1800" dirty="0" err="1">
                <a:latin typeface="Tahoma" panose="020B0604030504040204" pitchFamily="34" charset="0"/>
                <a:ea typeface="Tahoma" panose="020B0604030504040204" pitchFamily="34" charset="0"/>
                <a:cs typeface="Tahoma" panose="020B0604030504040204" pitchFamily="34" charset="0"/>
              </a:rPr>
              <a:t>doi</a:t>
            </a:r>
            <a:r>
              <a:rPr lang="en-GB" sz="1800" dirty="0">
                <a:latin typeface="Tahoma" panose="020B0604030504040204" pitchFamily="34" charset="0"/>
                <a:ea typeface="Tahoma" panose="020B0604030504040204" pitchFamily="34" charset="0"/>
                <a:cs typeface="Tahoma" panose="020B0604030504040204" pitchFamily="34" charset="0"/>
              </a:rPr>
              <a:t>: 10.4103/0019-5049.190627. PMID: 27729698; PMCID: PMC5037952.</a:t>
            </a:r>
          </a:p>
          <a:p>
            <a:pPr marL="457200" lvl="1" indent="0" algn="ctr" rtl="0">
              <a:buNone/>
            </a:pPr>
            <a:endParaRPr lang="en-GB" sz="1800" dirty="0">
              <a:latin typeface="Tahoma" panose="020B0604030504040204" pitchFamily="34" charset="0"/>
              <a:ea typeface="Tahoma" panose="020B0604030504040204" pitchFamily="34" charset="0"/>
              <a:cs typeface="Tahoma" panose="020B0604030504040204" pitchFamily="34" charset="0"/>
            </a:endParaRPr>
          </a:p>
          <a:p>
            <a:pPr lvl="1" algn="ctr" rtl="0"/>
            <a:r>
              <a:rPr lang="en-GB" sz="1800" dirty="0">
                <a:latin typeface="Tahoma" panose="020B0604030504040204" pitchFamily="34" charset="0"/>
                <a:ea typeface="Tahoma" panose="020B0604030504040204" pitchFamily="34" charset="0"/>
                <a:cs typeface="Tahoma" panose="020B0604030504040204" pitchFamily="34" charset="0"/>
              </a:rPr>
              <a:t>Marston, H.R., Morgan, D.J., Wilson-</a:t>
            </a:r>
            <a:r>
              <a:rPr lang="en-GB" sz="1800" dirty="0" err="1">
                <a:latin typeface="Tahoma" panose="020B0604030504040204" pitchFamily="34" charset="0"/>
                <a:ea typeface="Tahoma" panose="020B0604030504040204" pitchFamily="34" charset="0"/>
                <a:cs typeface="Tahoma" panose="020B0604030504040204" pitchFamily="34" charset="0"/>
              </a:rPr>
              <a:t>Menzfeld</a:t>
            </a:r>
            <a:r>
              <a:rPr lang="en-GB" sz="1800" dirty="0">
                <a:latin typeface="Tahoma" panose="020B0604030504040204" pitchFamily="34" charset="0"/>
                <a:ea typeface="Tahoma" panose="020B0604030504040204" pitchFamily="34" charset="0"/>
                <a:cs typeface="Tahoma" panose="020B0604030504040204" pitchFamily="34" charset="0"/>
              </a:rPr>
              <a:t>, G. and Gates, J., 2022. Understanding digital skills &amp; confidence through the lens of older adults from low SES communities: the adapt Tech, accessible technology (ATAT) project. Ageing Issues Blog. Published November, 10.</a:t>
            </a:r>
          </a:p>
        </p:txBody>
      </p:sp>
    </p:spTree>
    <p:extLst>
      <p:ext uri="{BB962C8B-B14F-4D97-AF65-F5344CB8AC3E}">
        <p14:creationId xmlns:p14="http://schemas.microsoft.com/office/powerpoint/2010/main" val="29195569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Office_30478300_TF77815013" id="{EDD38D91-4197-4272-AC29-055966125787}" vid="{7AD12F66-AE73-4C49-8579-9D0A04DD359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Problemsolution cycle </Template>
  <TotalTime>67</TotalTime>
  <Words>676</Words>
  <Application>Microsoft Office PowerPoint</Application>
  <PresentationFormat>Widescreen</PresentationFormat>
  <Paragraphs>39</Paragraphs>
  <Slides>7</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Rockwell</vt:lpstr>
      <vt:lpstr>Tahoma</vt:lpstr>
      <vt:lpstr>Tw Cen MT</vt:lpstr>
      <vt:lpstr>Circuit</vt:lpstr>
      <vt:lpstr>ARE DIGITAL SKILLS IMPORTANt FOR WORK &amp; STUDY?</vt:lpstr>
      <vt:lpstr>introduction</vt:lpstr>
      <vt:lpstr>rationale</vt:lpstr>
      <vt:lpstr>method</vt:lpstr>
      <vt:lpstr>Ethical consideration</vt:lpstr>
      <vt:lpstr>hypothesis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DIGITAL SKILLS IMPORTAN FOR WORK &amp; STUDY?</dc:title>
  <dc:creator>Sonia X</dc:creator>
  <cp:lastModifiedBy>Sonia X</cp:lastModifiedBy>
  <cp:revision>2</cp:revision>
  <dcterms:created xsi:type="dcterms:W3CDTF">2023-02-17T18:56:45Z</dcterms:created>
  <dcterms:modified xsi:type="dcterms:W3CDTF">2023-02-17T20:06:04Z</dcterms:modified>
</cp:coreProperties>
</file>