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256" r:id="rId2"/>
    <p:sldId id="269" r:id="rId3"/>
    <p:sldId id="322" r:id="rId4"/>
    <p:sldId id="325" r:id="rId5"/>
    <p:sldId id="323" r:id="rId6"/>
    <p:sldId id="308" r:id="rId7"/>
    <p:sldId id="309" r:id="rId8"/>
    <p:sldId id="311" r:id="rId9"/>
    <p:sldId id="324" r:id="rId10"/>
    <p:sldId id="326" r:id="rId11"/>
    <p:sldId id="312" r:id="rId12"/>
    <p:sldId id="313" r:id="rId13"/>
    <p:sldId id="314" r:id="rId14"/>
    <p:sldId id="258" r:id="rId15"/>
    <p:sldId id="321" r:id="rId16"/>
    <p:sldId id="315" r:id="rId17"/>
    <p:sldId id="316" r:id="rId18"/>
    <p:sldId id="317" r:id="rId19"/>
    <p:sldId id="318" r:id="rId20"/>
    <p:sldId id="319" r:id="rId21"/>
    <p:sldId id="320" r:id="rId22"/>
    <p:sldId id="306" r:id="rId23"/>
    <p:sldId id="260" r:id="rId24"/>
    <p:sldId id="280" r:id="rId25"/>
    <p:sldId id="307" r:id="rId26"/>
    <p:sldId id="282" r:id="rId27"/>
    <p:sldId id="273" r:id="rId28"/>
    <p:sldId id="265" r:id="rId29"/>
    <p:sldId id="279" r:id="rId30"/>
    <p:sldId id="268" r:id="rId31"/>
    <p:sldId id="261" r:id="rId32"/>
    <p:sldId id="283" r:id="rId33"/>
    <p:sldId id="298" r:id="rId34"/>
    <p:sldId id="299" r:id="rId35"/>
    <p:sldId id="300" r:id="rId36"/>
    <p:sldId id="295" r:id="rId37"/>
    <p:sldId id="296" r:id="rId38"/>
    <p:sldId id="297" r:id="rId39"/>
    <p:sldId id="294" r:id="rId40"/>
    <p:sldId id="267" r:id="rId41"/>
    <p:sldId id="264" r:id="rId42"/>
    <p:sldId id="301" r:id="rId43"/>
    <p:sldId id="284" r:id="rId44"/>
    <p:sldId id="266" r:id="rId45"/>
    <p:sldId id="274" r:id="rId46"/>
    <p:sldId id="302" r:id="rId47"/>
    <p:sldId id="277" r:id="rId48"/>
    <p:sldId id="290" r:id="rId49"/>
    <p:sldId id="278" r:id="rId50"/>
    <p:sldId id="291" r:id="rId51"/>
    <p:sldId id="292" r:id="rId52"/>
    <p:sldId id="293" r:id="rId53"/>
    <p:sldId id="286" r:id="rId54"/>
    <p:sldId id="287" r:id="rId55"/>
    <p:sldId id="272" r:id="rId56"/>
    <p:sldId id="285" r:id="rId57"/>
    <p:sldId id="288" r:id="rId58"/>
    <p:sldId id="275" r:id="rId59"/>
    <p:sldId id="289" r:id="rId60"/>
    <p:sldId id="262" r:id="rId61"/>
    <p:sldId id="303" r:id="rId62"/>
    <p:sldId id="304"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835E4-CEB5-4600-BE1D-82710AFC3911}" v="74" dt="2022-06-27T09:39:29.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p:scale>
          <a:sx n="121" d="100"/>
          <a:sy n="121" d="100"/>
        </p:scale>
        <p:origin x="-592" y="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18A835E4-CEB5-4600-BE1D-82710AFC3911}"/>
    <pc:docChg chg="undo custSel addSld delSld modSld">
      <pc:chgData name="Caroline Jawad" userId="ebec8957-a986-4a6f-937a-47250bfdae89" providerId="ADAL" clId="{18A835E4-CEB5-4600-BE1D-82710AFC3911}" dt="2022-06-27T09:39:29.304" v="666" actId="1036"/>
      <pc:docMkLst>
        <pc:docMk/>
      </pc:docMkLst>
      <pc:sldChg chg="addSp delSp modSp mod setBg">
        <pc:chgData name="Caroline Jawad" userId="ebec8957-a986-4a6f-937a-47250bfdae89" providerId="ADAL" clId="{18A835E4-CEB5-4600-BE1D-82710AFC3911}" dt="2022-06-16T14:48:51.267" v="160" actId="26606"/>
        <pc:sldMkLst>
          <pc:docMk/>
          <pc:sldMk cId="1583763293" sldId="260"/>
        </pc:sldMkLst>
        <pc:spChg chg="mod">
          <ac:chgData name="Caroline Jawad" userId="ebec8957-a986-4a6f-937a-47250bfdae89" providerId="ADAL" clId="{18A835E4-CEB5-4600-BE1D-82710AFC3911}" dt="2022-06-16T09:53:10.398" v="3" actId="26606"/>
          <ac:spMkLst>
            <pc:docMk/>
            <pc:sldMk cId="1583763293" sldId="260"/>
            <ac:spMk id="2" creationId="{00000000-0000-0000-0000-000000000000}"/>
          </ac:spMkLst>
        </pc:spChg>
        <pc:spChg chg="add del">
          <ac:chgData name="Caroline Jawad" userId="ebec8957-a986-4a6f-937a-47250bfdae89" providerId="ADAL" clId="{18A835E4-CEB5-4600-BE1D-82710AFC3911}" dt="2022-06-16T09:53:10.398" v="3" actId="26606"/>
          <ac:spMkLst>
            <pc:docMk/>
            <pc:sldMk cId="1583763293" sldId="260"/>
            <ac:spMk id="3" creationId="{00000000-0000-0000-0000-000000000000}"/>
          </ac:spMkLst>
        </pc:spChg>
        <pc:spChg chg="add del">
          <ac:chgData name="Caroline Jawad" userId="ebec8957-a986-4a6f-937a-47250bfdae89" providerId="ADAL" clId="{18A835E4-CEB5-4600-BE1D-82710AFC3911}" dt="2022-06-16T14:48:51.267" v="160" actId="26606"/>
          <ac:spMkLst>
            <pc:docMk/>
            <pc:sldMk cId="1583763293" sldId="260"/>
            <ac:spMk id="8" creationId="{100EDD19-6802-4EC3-95CE-CFFAB042CFD6}"/>
          </ac:spMkLst>
        </pc:spChg>
        <pc:spChg chg="add del">
          <ac:chgData name="Caroline Jawad" userId="ebec8957-a986-4a6f-937a-47250bfdae89" providerId="ADAL" clId="{18A835E4-CEB5-4600-BE1D-82710AFC3911}" dt="2022-06-16T09:53:10.382" v="2" actId="26606"/>
          <ac:spMkLst>
            <pc:docMk/>
            <pc:sldMk cId="1583763293" sldId="260"/>
            <ac:spMk id="10" creationId="{B50AB553-2A96-4A92-96F2-93548E096954}"/>
          </ac:spMkLst>
        </pc:spChg>
        <pc:spChg chg="add del">
          <ac:chgData name="Caroline Jawad" userId="ebec8957-a986-4a6f-937a-47250bfdae89" providerId="ADAL" clId="{18A835E4-CEB5-4600-BE1D-82710AFC3911}" dt="2022-06-16T14:48:51.267" v="160" actId="26606"/>
          <ac:spMkLst>
            <pc:docMk/>
            <pc:sldMk cId="1583763293" sldId="260"/>
            <ac:spMk id="12" creationId="{DB17E863-922E-4C26-BD64-E8FD41D28661}"/>
          </ac:spMkLst>
        </pc:spChg>
        <pc:spChg chg="add mod">
          <ac:chgData name="Caroline Jawad" userId="ebec8957-a986-4a6f-937a-47250bfdae89" providerId="ADAL" clId="{18A835E4-CEB5-4600-BE1D-82710AFC3911}" dt="2022-06-16T14:48:39.108" v="159" actId="20577"/>
          <ac:spMkLst>
            <pc:docMk/>
            <pc:sldMk cId="1583763293" sldId="260"/>
            <ac:spMk id="13" creationId="{00000000-0000-0000-0000-000000000000}"/>
          </ac:spMkLst>
        </pc:spChg>
        <pc:spChg chg="add">
          <ac:chgData name="Caroline Jawad" userId="ebec8957-a986-4a6f-937a-47250bfdae89" providerId="ADAL" clId="{18A835E4-CEB5-4600-BE1D-82710AFC3911}" dt="2022-06-16T14:48:51.267" v="160" actId="26606"/>
          <ac:spMkLst>
            <pc:docMk/>
            <pc:sldMk cId="1583763293" sldId="260"/>
            <ac:spMk id="18" creationId="{100EDD19-6802-4EC3-95CE-CFFAB042CFD6}"/>
          </ac:spMkLst>
        </pc:spChg>
        <pc:spChg chg="add">
          <ac:chgData name="Caroline Jawad" userId="ebec8957-a986-4a6f-937a-47250bfdae89" providerId="ADAL" clId="{18A835E4-CEB5-4600-BE1D-82710AFC3911}" dt="2022-06-16T14:48:51.267" v="160" actId="26606"/>
          <ac:spMkLst>
            <pc:docMk/>
            <pc:sldMk cId="1583763293" sldId="260"/>
            <ac:spMk id="20" creationId="{DB17E863-922E-4C26-BD64-E8FD41D28661}"/>
          </ac:spMkLst>
        </pc:spChg>
        <pc:graphicFrameChg chg="add del">
          <ac:chgData name="Caroline Jawad" userId="ebec8957-a986-4a6f-937a-47250bfdae89" providerId="ADAL" clId="{18A835E4-CEB5-4600-BE1D-82710AFC3911}" dt="2022-06-16T09:53:10.382" v="2" actId="26606"/>
          <ac:graphicFrameMkLst>
            <pc:docMk/>
            <pc:sldMk cId="1583763293" sldId="260"/>
            <ac:graphicFrameMk id="5" creationId="{63F421ED-FB09-22AE-C706-D08086DA8933}"/>
          </ac:graphicFrameMkLst>
        </pc:graphicFrameChg>
        <pc:picChg chg="add del">
          <ac:chgData name="Caroline Jawad" userId="ebec8957-a986-4a6f-937a-47250bfdae89" providerId="ADAL" clId="{18A835E4-CEB5-4600-BE1D-82710AFC3911}" dt="2022-06-16T09:53:10.382" v="2" actId="26606"/>
          <ac:picMkLst>
            <pc:docMk/>
            <pc:sldMk cId="1583763293" sldId="260"/>
            <ac:picMk id="6" creationId="{1758A00A-E2B0-56FB-D1BC-80DE2999E727}"/>
          </ac:picMkLst>
        </pc:picChg>
      </pc:sldChg>
      <pc:sldChg chg="addSp delSp modSp mod setBg">
        <pc:chgData name="Caroline Jawad" userId="ebec8957-a986-4a6f-937a-47250bfdae89" providerId="ADAL" clId="{18A835E4-CEB5-4600-BE1D-82710AFC3911}" dt="2022-06-17T09:07:03.249" v="247" actId="26606"/>
        <pc:sldMkLst>
          <pc:docMk/>
          <pc:sldMk cId="3642180773" sldId="261"/>
        </pc:sldMkLst>
        <pc:spChg chg="mod">
          <ac:chgData name="Caroline Jawad" userId="ebec8957-a986-4a6f-937a-47250bfdae89" providerId="ADAL" clId="{18A835E4-CEB5-4600-BE1D-82710AFC3911}" dt="2022-06-17T09:07:03.249" v="247" actId="26606"/>
          <ac:spMkLst>
            <pc:docMk/>
            <pc:sldMk cId="3642180773" sldId="261"/>
            <ac:spMk id="2" creationId="{00000000-0000-0000-0000-000000000000}"/>
          </ac:spMkLst>
        </pc:spChg>
        <pc:spChg chg="mod ord">
          <ac:chgData name="Caroline Jawad" userId="ebec8957-a986-4a6f-937a-47250bfdae89" providerId="ADAL" clId="{18A835E4-CEB5-4600-BE1D-82710AFC3911}" dt="2022-06-17T09:07:03.249" v="247" actId="26606"/>
          <ac:spMkLst>
            <pc:docMk/>
            <pc:sldMk cId="3642180773" sldId="261"/>
            <ac:spMk id="3" creationId="{00000000-0000-0000-0000-000000000000}"/>
          </ac:spMkLst>
        </pc:spChg>
        <pc:spChg chg="add del">
          <ac:chgData name="Caroline Jawad" userId="ebec8957-a986-4a6f-937a-47250bfdae89" providerId="ADAL" clId="{18A835E4-CEB5-4600-BE1D-82710AFC3911}" dt="2022-06-17T09:07:03.232" v="246" actId="26606"/>
          <ac:spMkLst>
            <pc:docMk/>
            <pc:sldMk cId="3642180773" sldId="261"/>
            <ac:spMk id="8" creationId="{389575E1-3389-451A-A5F7-27854C25C599}"/>
          </ac:spMkLst>
        </pc:spChg>
        <pc:spChg chg="add">
          <ac:chgData name="Caroline Jawad" userId="ebec8957-a986-4a6f-937a-47250bfdae89" providerId="ADAL" clId="{18A835E4-CEB5-4600-BE1D-82710AFC3911}" dt="2022-06-17T09:07:03.249" v="247" actId="26606"/>
          <ac:spMkLst>
            <pc:docMk/>
            <pc:sldMk cId="3642180773" sldId="261"/>
            <ac:spMk id="9" creationId="{257363FD-7E77-4145-9483-331A807ADF0E}"/>
          </ac:spMkLst>
        </pc:spChg>
        <pc:spChg chg="add del">
          <ac:chgData name="Caroline Jawad" userId="ebec8957-a986-4a6f-937a-47250bfdae89" providerId="ADAL" clId="{18A835E4-CEB5-4600-BE1D-82710AFC3911}" dt="2022-06-17T09:07:03.232" v="246" actId="26606"/>
          <ac:spMkLst>
            <pc:docMk/>
            <pc:sldMk cId="3642180773" sldId="261"/>
            <ac:spMk id="10" creationId="{A53CCC5C-D88E-40FB-B30B-23DCDBD01D37}"/>
          </ac:spMkLst>
        </pc:spChg>
        <pc:spChg chg="add del">
          <ac:chgData name="Caroline Jawad" userId="ebec8957-a986-4a6f-937a-47250bfdae89" providerId="ADAL" clId="{18A835E4-CEB5-4600-BE1D-82710AFC3911}" dt="2022-06-17T09:07:03.232" v="246" actId="26606"/>
          <ac:spMkLst>
            <pc:docMk/>
            <pc:sldMk cId="3642180773" sldId="261"/>
            <ac:spMk id="12" creationId="{081E4A58-353D-44AE-B2FC-2A74E2E400F7}"/>
          </ac:spMkLst>
        </pc:spChg>
        <pc:picChg chg="add">
          <ac:chgData name="Caroline Jawad" userId="ebec8957-a986-4a6f-937a-47250bfdae89" providerId="ADAL" clId="{18A835E4-CEB5-4600-BE1D-82710AFC3911}" dt="2022-06-17T09:07:03.249" v="247" actId="26606"/>
          <ac:picMkLst>
            <pc:docMk/>
            <pc:sldMk cId="3642180773" sldId="261"/>
            <ac:picMk id="5" creationId="{2B472F37-1691-8580-D66A-6EF984367F8E}"/>
          </ac:picMkLst>
        </pc:picChg>
      </pc:sldChg>
      <pc:sldChg chg="addSp modSp mod setBg">
        <pc:chgData name="Caroline Jawad" userId="ebec8957-a986-4a6f-937a-47250bfdae89" providerId="ADAL" clId="{18A835E4-CEB5-4600-BE1D-82710AFC3911}" dt="2022-06-23T12:44:56.920" v="272" actId="26606"/>
        <pc:sldMkLst>
          <pc:docMk/>
          <pc:sldMk cId="1452023879" sldId="262"/>
        </pc:sldMkLst>
        <pc:spChg chg="mod">
          <ac:chgData name="Caroline Jawad" userId="ebec8957-a986-4a6f-937a-47250bfdae89" providerId="ADAL" clId="{18A835E4-CEB5-4600-BE1D-82710AFC3911}" dt="2022-06-23T12:44:56.920" v="272" actId="26606"/>
          <ac:spMkLst>
            <pc:docMk/>
            <pc:sldMk cId="1452023879" sldId="262"/>
            <ac:spMk id="2" creationId="{00000000-0000-0000-0000-000000000000}"/>
          </ac:spMkLst>
        </pc:spChg>
        <pc:spChg chg="mod">
          <ac:chgData name="Caroline Jawad" userId="ebec8957-a986-4a6f-937a-47250bfdae89" providerId="ADAL" clId="{18A835E4-CEB5-4600-BE1D-82710AFC3911}" dt="2022-06-23T12:44:56.920" v="272" actId="26606"/>
          <ac:spMkLst>
            <pc:docMk/>
            <pc:sldMk cId="1452023879" sldId="262"/>
            <ac:spMk id="3" creationId="{00000000-0000-0000-0000-000000000000}"/>
          </ac:spMkLst>
        </pc:spChg>
        <pc:spChg chg="add">
          <ac:chgData name="Caroline Jawad" userId="ebec8957-a986-4a6f-937a-47250bfdae89" providerId="ADAL" clId="{18A835E4-CEB5-4600-BE1D-82710AFC3911}" dt="2022-06-23T12:44:56.920" v="272" actId="26606"/>
          <ac:spMkLst>
            <pc:docMk/>
            <pc:sldMk cId="1452023879" sldId="262"/>
            <ac:spMk id="9" creationId="{2E17E911-875F-4DE5-8699-99D9F1805A5D}"/>
          </ac:spMkLst>
        </pc:spChg>
        <pc:spChg chg="add">
          <ac:chgData name="Caroline Jawad" userId="ebec8957-a986-4a6f-937a-47250bfdae89" providerId="ADAL" clId="{18A835E4-CEB5-4600-BE1D-82710AFC3911}" dt="2022-06-23T12:44:56.920" v="272" actId="26606"/>
          <ac:spMkLst>
            <pc:docMk/>
            <pc:sldMk cId="1452023879" sldId="262"/>
            <ac:spMk id="11" creationId="{CD9FE4EF-C4D8-49A0-B2FF-81D8DB7D8A24}"/>
          </ac:spMkLst>
        </pc:spChg>
        <pc:spChg chg="add">
          <ac:chgData name="Caroline Jawad" userId="ebec8957-a986-4a6f-937a-47250bfdae89" providerId="ADAL" clId="{18A835E4-CEB5-4600-BE1D-82710AFC3911}" dt="2022-06-23T12:44:56.920" v="272" actId="26606"/>
          <ac:spMkLst>
            <pc:docMk/>
            <pc:sldMk cId="1452023879" sldId="262"/>
            <ac:spMk id="13" creationId="{4300840D-0A0B-4512-BACA-B439D5B9C57C}"/>
          </ac:spMkLst>
        </pc:spChg>
        <pc:spChg chg="add">
          <ac:chgData name="Caroline Jawad" userId="ebec8957-a986-4a6f-937a-47250bfdae89" providerId="ADAL" clId="{18A835E4-CEB5-4600-BE1D-82710AFC3911}" dt="2022-06-23T12:44:56.920" v="272" actId="26606"/>
          <ac:spMkLst>
            <pc:docMk/>
            <pc:sldMk cId="1452023879" sldId="262"/>
            <ac:spMk id="15" creationId="{D2B78728-A580-49A7-84F9-6EF6F583ADE0}"/>
          </ac:spMkLst>
        </pc:spChg>
        <pc:spChg chg="add">
          <ac:chgData name="Caroline Jawad" userId="ebec8957-a986-4a6f-937a-47250bfdae89" providerId="ADAL" clId="{18A835E4-CEB5-4600-BE1D-82710AFC3911}" dt="2022-06-23T12:44:56.920" v="272" actId="26606"/>
          <ac:spMkLst>
            <pc:docMk/>
            <pc:sldMk cId="1452023879" sldId="262"/>
            <ac:spMk id="17" creationId="{38FAA1A1-D861-433F-88FA-1E9D6FD31D11}"/>
          </ac:spMkLst>
        </pc:spChg>
        <pc:spChg chg="add">
          <ac:chgData name="Caroline Jawad" userId="ebec8957-a986-4a6f-937a-47250bfdae89" providerId="ADAL" clId="{18A835E4-CEB5-4600-BE1D-82710AFC3911}" dt="2022-06-23T12:44:56.920" v="272" actId="26606"/>
          <ac:spMkLst>
            <pc:docMk/>
            <pc:sldMk cId="1452023879" sldId="262"/>
            <ac:spMk id="19" creationId="{8D71EDA1-87BF-4D5D-AB79-F346FD19278A}"/>
          </ac:spMkLst>
        </pc:spChg>
        <pc:picChg chg="add">
          <ac:chgData name="Caroline Jawad" userId="ebec8957-a986-4a6f-937a-47250bfdae89" providerId="ADAL" clId="{18A835E4-CEB5-4600-BE1D-82710AFC3911}" dt="2022-06-23T12:44:56.920" v="272" actId="26606"/>
          <ac:picMkLst>
            <pc:docMk/>
            <pc:sldMk cId="1452023879" sldId="262"/>
            <ac:picMk id="5" creationId="{69CD36C6-BC58-0975-55BA-606C7ED2E7B6}"/>
          </ac:picMkLst>
        </pc:picChg>
      </pc:sldChg>
      <pc:sldChg chg="addSp modSp mod setBg">
        <pc:chgData name="Caroline Jawad" userId="ebec8957-a986-4a6f-937a-47250bfdae89" providerId="ADAL" clId="{18A835E4-CEB5-4600-BE1D-82710AFC3911}" dt="2022-06-23T12:43:39.012" v="257" actId="26606"/>
        <pc:sldMkLst>
          <pc:docMk/>
          <pc:sldMk cId="2996610990" sldId="264"/>
        </pc:sldMkLst>
        <pc:spChg chg="mod">
          <ac:chgData name="Caroline Jawad" userId="ebec8957-a986-4a6f-937a-47250bfdae89" providerId="ADAL" clId="{18A835E4-CEB5-4600-BE1D-82710AFC3911}" dt="2022-06-23T12:43:39.012" v="257" actId="26606"/>
          <ac:spMkLst>
            <pc:docMk/>
            <pc:sldMk cId="2996610990" sldId="264"/>
            <ac:spMk id="2" creationId="{00000000-0000-0000-0000-000000000000}"/>
          </ac:spMkLst>
        </pc:spChg>
        <pc:spChg chg="mod">
          <ac:chgData name="Caroline Jawad" userId="ebec8957-a986-4a6f-937a-47250bfdae89" providerId="ADAL" clId="{18A835E4-CEB5-4600-BE1D-82710AFC3911}" dt="2022-06-23T12:43:39.012" v="257" actId="26606"/>
          <ac:spMkLst>
            <pc:docMk/>
            <pc:sldMk cId="2996610990" sldId="264"/>
            <ac:spMk id="3" creationId="{00000000-0000-0000-0000-000000000000}"/>
          </ac:spMkLst>
        </pc:spChg>
        <pc:spChg chg="add">
          <ac:chgData name="Caroline Jawad" userId="ebec8957-a986-4a6f-937a-47250bfdae89" providerId="ADAL" clId="{18A835E4-CEB5-4600-BE1D-82710AFC3911}" dt="2022-06-23T12:43:39.012" v="257" actId="26606"/>
          <ac:spMkLst>
            <pc:docMk/>
            <pc:sldMk cId="2996610990" sldId="264"/>
            <ac:spMk id="8" creationId="{09588DA8-065E-4F6F-8EFD-43104AB2E0CF}"/>
          </ac:spMkLst>
        </pc:spChg>
        <pc:spChg chg="add">
          <ac:chgData name="Caroline Jawad" userId="ebec8957-a986-4a6f-937a-47250bfdae89" providerId="ADAL" clId="{18A835E4-CEB5-4600-BE1D-82710AFC3911}" dt="2022-06-23T12:43:39.012" v="257" actId="26606"/>
          <ac:spMkLst>
            <pc:docMk/>
            <pc:sldMk cId="2996610990" sldId="264"/>
            <ac:spMk id="10" creationId="{C4285719-470E-454C-AF62-8323075F1F5B}"/>
          </ac:spMkLst>
        </pc:spChg>
        <pc:spChg chg="add">
          <ac:chgData name="Caroline Jawad" userId="ebec8957-a986-4a6f-937a-47250bfdae89" providerId="ADAL" clId="{18A835E4-CEB5-4600-BE1D-82710AFC3911}" dt="2022-06-23T12:43:39.012" v="257" actId="26606"/>
          <ac:spMkLst>
            <pc:docMk/>
            <pc:sldMk cId="2996610990" sldId="264"/>
            <ac:spMk id="12" creationId="{CD9FE4EF-C4D8-49A0-B2FF-81D8DB7D8A24}"/>
          </ac:spMkLst>
        </pc:spChg>
        <pc:spChg chg="add">
          <ac:chgData name="Caroline Jawad" userId="ebec8957-a986-4a6f-937a-47250bfdae89" providerId="ADAL" clId="{18A835E4-CEB5-4600-BE1D-82710AFC3911}" dt="2022-06-23T12:43:39.012" v="257" actId="26606"/>
          <ac:spMkLst>
            <pc:docMk/>
            <pc:sldMk cId="2996610990" sldId="264"/>
            <ac:spMk id="14" creationId="{4300840D-0A0B-4512-BACA-B439D5B9C57C}"/>
          </ac:spMkLst>
        </pc:spChg>
        <pc:spChg chg="add">
          <ac:chgData name="Caroline Jawad" userId="ebec8957-a986-4a6f-937a-47250bfdae89" providerId="ADAL" clId="{18A835E4-CEB5-4600-BE1D-82710AFC3911}" dt="2022-06-23T12:43:39.012" v="257" actId="26606"/>
          <ac:spMkLst>
            <pc:docMk/>
            <pc:sldMk cId="2996610990" sldId="264"/>
            <ac:spMk id="16" creationId="{D2B78728-A580-49A7-84F9-6EF6F583ADE0}"/>
          </ac:spMkLst>
        </pc:spChg>
        <pc:spChg chg="add">
          <ac:chgData name="Caroline Jawad" userId="ebec8957-a986-4a6f-937a-47250bfdae89" providerId="ADAL" clId="{18A835E4-CEB5-4600-BE1D-82710AFC3911}" dt="2022-06-23T12:43:39.012" v="257" actId="26606"/>
          <ac:spMkLst>
            <pc:docMk/>
            <pc:sldMk cId="2996610990" sldId="264"/>
            <ac:spMk id="18" creationId="{38FAA1A1-D861-433F-88FA-1E9D6FD31D11}"/>
          </ac:spMkLst>
        </pc:spChg>
        <pc:spChg chg="add">
          <ac:chgData name="Caroline Jawad" userId="ebec8957-a986-4a6f-937a-47250bfdae89" providerId="ADAL" clId="{18A835E4-CEB5-4600-BE1D-82710AFC3911}" dt="2022-06-23T12:43:39.012" v="257" actId="26606"/>
          <ac:spMkLst>
            <pc:docMk/>
            <pc:sldMk cId="2996610990" sldId="264"/>
            <ac:spMk id="20" creationId="{8D71EDA1-87BF-4D5D-AB79-F346FD19278A}"/>
          </ac:spMkLst>
        </pc:spChg>
      </pc:sldChg>
      <pc:sldChg chg="addSp delSp modSp mod setBg chgLayout">
        <pc:chgData name="Caroline Jawad" userId="ebec8957-a986-4a6f-937a-47250bfdae89" providerId="ADAL" clId="{18A835E4-CEB5-4600-BE1D-82710AFC3911}" dt="2022-06-17T08:59:48.304" v="239" actId="26606"/>
        <pc:sldMkLst>
          <pc:docMk/>
          <pc:sldMk cId="1052758636" sldId="265"/>
        </pc:sldMkLst>
        <pc:spChg chg="mod ord">
          <ac:chgData name="Caroline Jawad" userId="ebec8957-a986-4a6f-937a-47250bfdae89" providerId="ADAL" clId="{18A835E4-CEB5-4600-BE1D-82710AFC3911}" dt="2022-06-17T08:59:35.037" v="236" actId="26606"/>
          <ac:spMkLst>
            <pc:docMk/>
            <pc:sldMk cId="1052758636" sldId="265"/>
            <ac:spMk id="2" creationId="{00000000-0000-0000-0000-000000000000}"/>
          </ac:spMkLst>
        </pc:spChg>
        <pc:spChg chg="mod ord">
          <ac:chgData name="Caroline Jawad" userId="ebec8957-a986-4a6f-937a-47250bfdae89" providerId="ADAL" clId="{18A835E4-CEB5-4600-BE1D-82710AFC3911}" dt="2022-06-17T08:59:38.090" v="238" actId="20577"/>
          <ac:spMkLst>
            <pc:docMk/>
            <pc:sldMk cId="1052758636" sldId="265"/>
            <ac:spMk id="3" creationId="{00000000-0000-0000-0000-000000000000}"/>
          </ac:spMkLst>
        </pc:spChg>
        <pc:spChg chg="add del">
          <ac:chgData name="Caroline Jawad" userId="ebec8957-a986-4a6f-937a-47250bfdae89" providerId="ADAL" clId="{18A835E4-CEB5-4600-BE1D-82710AFC3911}" dt="2022-06-17T08:59:48.304" v="239" actId="26606"/>
          <ac:spMkLst>
            <pc:docMk/>
            <pc:sldMk cId="1052758636" sldId="265"/>
            <ac:spMk id="8" creationId="{907EF6B7-1338-4443-8C46-6A318D952DFD}"/>
          </ac:spMkLst>
        </pc:spChg>
        <pc:spChg chg="add del">
          <ac:chgData name="Caroline Jawad" userId="ebec8957-a986-4a6f-937a-47250bfdae89" providerId="ADAL" clId="{18A835E4-CEB5-4600-BE1D-82710AFC3911}" dt="2022-06-17T08:59:48.304" v="239" actId="26606"/>
          <ac:spMkLst>
            <pc:docMk/>
            <pc:sldMk cId="1052758636" sldId="265"/>
            <ac:spMk id="10" creationId="{DAAE4CDD-124C-4DCF-9584-B6033B545DD5}"/>
          </ac:spMkLst>
        </pc:spChg>
        <pc:spChg chg="add del">
          <ac:chgData name="Caroline Jawad" userId="ebec8957-a986-4a6f-937a-47250bfdae89" providerId="ADAL" clId="{18A835E4-CEB5-4600-BE1D-82710AFC3911}" dt="2022-06-17T08:59:48.304" v="239" actId="26606"/>
          <ac:spMkLst>
            <pc:docMk/>
            <pc:sldMk cId="1052758636" sldId="265"/>
            <ac:spMk id="12" creationId="{081E4A58-353D-44AE-B2FC-2A74E2E400F7}"/>
          </ac:spMkLst>
        </pc:spChg>
        <pc:spChg chg="add">
          <ac:chgData name="Caroline Jawad" userId="ebec8957-a986-4a6f-937a-47250bfdae89" providerId="ADAL" clId="{18A835E4-CEB5-4600-BE1D-82710AFC3911}" dt="2022-06-17T08:59:48.304" v="239" actId="26606"/>
          <ac:spMkLst>
            <pc:docMk/>
            <pc:sldMk cId="1052758636" sldId="265"/>
            <ac:spMk id="17" creationId="{907EF6B7-1338-4443-8C46-6A318D952DFD}"/>
          </ac:spMkLst>
        </pc:spChg>
        <pc:spChg chg="add">
          <ac:chgData name="Caroline Jawad" userId="ebec8957-a986-4a6f-937a-47250bfdae89" providerId="ADAL" clId="{18A835E4-CEB5-4600-BE1D-82710AFC3911}" dt="2022-06-17T08:59:48.304" v="239" actId="26606"/>
          <ac:spMkLst>
            <pc:docMk/>
            <pc:sldMk cId="1052758636" sldId="265"/>
            <ac:spMk id="19" creationId="{DAAE4CDD-124C-4DCF-9584-B6033B545DD5}"/>
          </ac:spMkLst>
        </pc:spChg>
        <pc:spChg chg="add">
          <ac:chgData name="Caroline Jawad" userId="ebec8957-a986-4a6f-937a-47250bfdae89" providerId="ADAL" clId="{18A835E4-CEB5-4600-BE1D-82710AFC3911}" dt="2022-06-17T08:59:48.304" v="239" actId="26606"/>
          <ac:spMkLst>
            <pc:docMk/>
            <pc:sldMk cId="1052758636" sldId="265"/>
            <ac:spMk id="21" creationId="{081E4A58-353D-44AE-B2FC-2A74E2E400F7}"/>
          </ac:spMkLst>
        </pc:spChg>
      </pc:sldChg>
      <pc:sldChg chg="addSp delSp modSp mod setBg">
        <pc:chgData name="Caroline Jawad" userId="ebec8957-a986-4a6f-937a-47250bfdae89" providerId="ADAL" clId="{18A835E4-CEB5-4600-BE1D-82710AFC3911}" dt="2022-06-17T09:00:25.099" v="244" actId="478"/>
        <pc:sldMkLst>
          <pc:docMk/>
          <pc:sldMk cId="2449380208" sldId="268"/>
        </pc:sldMkLst>
        <pc:spChg chg="mod">
          <ac:chgData name="Caroline Jawad" userId="ebec8957-a986-4a6f-937a-47250bfdae89" providerId="ADAL" clId="{18A835E4-CEB5-4600-BE1D-82710AFC3911}" dt="2022-06-17T09:00:19.879" v="243" actId="26606"/>
          <ac:spMkLst>
            <pc:docMk/>
            <pc:sldMk cId="2449380208" sldId="268"/>
            <ac:spMk id="3" creationId="{00000000-0000-0000-0000-000000000000}"/>
          </ac:spMkLst>
        </pc:spChg>
        <pc:spChg chg="del">
          <ac:chgData name="Caroline Jawad" userId="ebec8957-a986-4a6f-937a-47250bfdae89" providerId="ADAL" clId="{18A835E4-CEB5-4600-BE1D-82710AFC3911}" dt="2022-06-17T09:00:25.099" v="244" actId="478"/>
          <ac:spMkLst>
            <pc:docMk/>
            <pc:sldMk cId="2449380208" sldId="268"/>
            <ac:spMk id="5" creationId="{00000000-0000-0000-0000-000000000000}"/>
          </ac:spMkLst>
        </pc:spChg>
        <pc:spChg chg="add">
          <ac:chgData name="Caroline Jawad" userId="ebec8957-a986-4a6f-937a-47250bfdae89" providerId="ADAL" clId="{18A835E4-CEB5-4600-BE1D-82710AFC3911}" dt="2022-06-17T09:00:19.879" v="243" actId="26606"/>
          <ac:spMkLst>
            <pc:docMk/>
            <pc:sldMk cId="2449380208" sldId="268"/>
            <ac:spMk id="10" creationId="{257363FD-7E77-4145-9483-331A807ADF0E}"/>
          </ac:spMkLst>
        </pc:spChg>
        <pc:graphicFrameChg chg="mod modGraphic">
          <ac:chgData name="Caroline Jawad" userId="ebec8957-a986-4a6f-937a-47250bfdae89" providerId="ADAL" clId="{18A835E4-CEB5-4600-BE1D-82710AFC3911}" dt="2022-06-17T09:00:19.879" v="243" actId="26606"/>
          <ac:graphicFrameMkLst>
            <pc:docMk/>
            <pc:sldMk cId="2449380208" sldId="268"/>
            <ac:graphicFrameMk id="4" creationId="{00000000-0000-0000-0000-000000000000}"/>
          </ac:graphicFrameMkLst>
        </pc:graphicFrameChg>
      </pc:sldChg>
      <pc:sldChg chg="del">
        <pc:chgData name="Caroline Jawad" userId="ebec8957-a986-4a6f-937a-47250bfdae89" providerId="ADAL" clId="{18A835E4-CEB5-4600-BE1D-82710AFC3911}" dt="2022-06-23T12:45:11.073" v="275" actId="47"/>
        <pc:sldMkLst>
          <pc:docMk/>
          <pc:sldMk cId="3451475183" sldId="270"/>
        </pc:sldMkLst>
      </pc:sldChg>
      <pc:sldChg chg="del">
        <pc:chgData name="Caroline Jawad" userId="ebec8957-a986-4a6f-937a-47250bfdae89" providerId="ADAL" clId="{18A835E4-CEB5-4600-BE1D-82710AFC3911}" dt="2022-06-16T09:52:55.310" v="0" actId="47"/>
        <pc:sldMkLst>
          <pc:docMk/>
          <pc:sldMk cId="4037017429" sldId="271"/>
        </pc:sldMkLst>
      </pc:sldChg>
      <pc:sldChg chg="delSp modSp mod">
        <pc:chgData name="Caroline Jawad" userId="ebec8957-a986-4a6f-937a-47250bfdae89" providerId="ADAL" clId="{18A835E4-CEB5-4600-BE1D-82710AFC3911}" dt="2022-06-23T12:44:25.394" v="267" actId="478"/>
        <pc:sldMkLst>
          <pc:docMk/>
          <pc:sldMk cId="1154488346" sldId="272"/>
        </pc:sldMkLst>
        <pc:spChg chg="del">
          <ac:chgData name="Caroline Jawad" userId="ebec8957-a986-4a6f-937a-47250bfdae89" providerId="ADAL" clId="{18A835E4-CEB5-4600-BE1D-82710AFC3911}" dt="2022-06-23T12:44:25.394" v="267" actId="478"/>
          <ac:spMkLst>
            <pc:docMk/>
            <pc:sldMk cId="1154488346" sldId="272"/>
            <ac:spMk id="24" creationId="{00000000-0000-0000-0000-000000000000}"/>
          </ac:spMkLst>
        </pc:spChg>
        <pc:graphicFrameChg chg="modGraphic">
          <ac:chgData name="Caroline Jawad" userId="ebec8957-a986-4a6f-937a-47250bfdae89" providerId="ADAL" clId="{18A835E4-CEB5-4600-BE1D-82710AFC3911}" dt="2022-06-23T12:44:19.275" v="266" actId="26606"/>
          <ac:graphicFrameMkLst>
            <pc:docMk/>
            <pc:sldMk cId="1154488346" sldId="272"/>
            <ac:graphicFrameMk id="4" creationId="{00000000-0000-0000-0000-000000000000}"/>
          </ac:graphicFrameMkLst>
        </pc:graphicFrameChg>
      </pc:sldChg>
      <pc:sldChg chg="addSp modSp mod setBg">
        <pc:chgData name="Caroline Jawad" userId="ebec8957-a986-4a6f-937a-47250bfdae89" providerId="ADAL" clId="{18A835E4-CEB5-4600-BE1D-82710AFC3911}" dt="2022-06-23T12:44:49.607" v="270" actId="26606"/>
        <pc:sldMkLst>
          <pc:docMk/>
          <pc:sldMk cId="3995305939" sldId="275"/>
        </pc:sldMkLst>
        <pc:spChg chg="mod">
          <ac:chgData name="Caroline Jawad" userId="ebec8957-a986-4a6f-937a-47250bfdae89" providerId="ADAL" clId="{18A835E4-CEB5-4600-BE1D-82710AFC3911}" dt="2022-06-23T12:44:49.607" v="270" actId="26606"/>
          <ac:spMkLst>
            <pc:docMk/>
            <pc:sldMk cId="3995305939" sldId="275"/>
            <ac:spMk id="2" creationId="{00000000-0000-0000-0000-000000000000}"/>
          </ac:spMkLst>
        </pc:spChg>
        <pc:spChg chg="mod">
          <ac:chgData name="Caroline Jawad" userId="ebec8957-a986-4a6f-937a-47250bfdae89" providerId="ADAL" clId="{18A835E4-CEB5-4600-BE1D-82710AFC3911}" dt="2022-06-23T12:44:49.607" v="270" actId="26606"/>
          <ac:spMkLst>
            <pc:docMk/>
            <pc:sldMk cId="3995305939" sldId="275"/>
            <ac:spMk id="3" creationId="{00000000-0000-0000-0000-000000000000}"/>
          </ac:spMkLst>
        </pc:spChg>
        <pc:spChg chg="add">
          <ac:chgData name="Caroline Jawad" userId="ebec8957-a986-4a6f-937a-47250bfdae89" providerId="ADAL" clId="{18A835E4-CEB5-4600-BE1D-82710AFC3911}" dt="2022-06-23T12:44:49.607" v="270" actId="26606"/>
          <ac:spMkLst>
            <pc:docMk/>
            <pc:sldMk cId="3995305939" sldId="275"/>
            <ac:spMk id="8" creationId="{09588DA8-065E-4F6F-8EFD-43104AB2E0CF}"/>
          </ac:spMkLst>
        </pc:spChg>
        <pc:spChg chg="add">
          <ac:chgData name="Caroline Jawad" userId="ebec8957-a986-4a6f-937a-47250bfdae89" providerId="ADAL" clId="{18A835E4-CEB5-4600-BE1D-82710AFC3911}" dt="2022-06-23T12:44:49.607" v="270" actId="26606"/>
          <ac:spMkLst>
            <pc:docMk/>
            <pc:sldMk cId="3995305939" sldId="275"/>
            <ac:spMk id="10" creationId="{C4285719-470E-454C-AF62-8323075F1F5B}"/>
          </ac:spMkLst>
        </pc:spChg>
        <pc:spChg chg="add">
          <ac:chgData name="Caroline Jawad" userId="ebec8957-a986-4a6f-937a-47250bfdae89" providerId="ADAL" clId="{18A835E4-CEB5-4600-BE1D-82710AFC3911}" dt="2022-06-23T12:44:49.607" v="270" actId="26606"/>
          <ac:spMkLst>
            <pc:docMk/>
            <pc:sldMk cId="3995305939" sldId="275"/>
            <ac:spMk id="12" creationId="{CD9FE4EF-C4D8-49A0-B2FF-81D8DB7D8A24}"/>
          </ac:spMkLst>
        </pc:spChg>
        <pc:spChg chg="add">
          <ac:chgData name="Caroline Jawad" userId="ebec8957-a986-4a6f-937a-47250bfdae89" providerId="ADAL" clId="{18A835E4-CEB5-4600-BE1D-82710AFC3911}" dt="2022-06-23T12:44:49.607" v="270" actId="26606"/>
          <ac:spMkLst>
            <pc:docMk/>
            <pc:sldMk cId="3995305939" sldId="275"/>
            <ac:spMk id="14" creationId="{4300840D-0A0B-4512-BACA-B439D5B9C57C}"/>
          </ac:spMkLst>
        </pc:spChg>
        <pc:spChg chg="add">
          <ac:chgData name="Caroline Jawad" userId="ebec8957-a986-4a6f-937a-47250bfdae89" providerId="ADAL" clId="{18A835E4-CEB5-4600-BE1D-82710AFC3911}" dt="2022-06-23T12:44:49.607" v="270" actId="26606"/>
          <ac:spMkLst>
            <pc:docMk/>
            <pc:sldMk cId="3995305939" sldId="275"/>
            <ac:spMk id="16" creationId="{D2B78728-A580-49A7-84F9-6EF6F583ADE0}"/>
          </ac:spMkLst>
        </pc:spChg>
        <pc:spChg chg="add">
          <ac:chgData name="Caroline Jawad" userId="ebec8957-a986-4a6f-937a-47250bfdae89" providerId="ADAL" clId="{18A835E4-CEB5-4600-BE1D-82710AFC3911}" dt="2022-06-23T12:44:49.607" v="270" actId="26606"/>
          <ac:spMkLst>
            <pc:docMk/>
            <pc:sldMk cId="3995305939" sldId="275"/>
            <ac:spMk id="18" creationId="{38FAA1A1-D861-433F-88FA-1E9D6FD31D11}"/>
          </ac:spMkLst>
        </pc:spChg>
        <pc:spChg chg="add">
          <ac:chgData name="Caroline Jawad" userId="ebec8957-a986-4a6f-937a-47250bfdae89" providerId="ADAL" clId="{18A835E4-CEB5-4600-BE1D-82710AFC3911}" dt="2022-06-23T12:44:49.607" v="270" actId="26606"/>
          <ac:spMkLst>
            <pc:docMk/>
            <pc:sldMk cId="3995305939" sldId="275"/>
            <ac:spMk id="20" creationId="{8D71EDA1-87BF-4D5D-AB79-F346FD19278A}"/>
          </ac:spMkLst>
        </pc:spChg>
      </pc:sldChg>
      <pc:sldChg chg="addSp delSp modSp mod setBg">
        <pc:chgData name="Caroline Jawad" userId="ebec8957-a986-4a6f-937a-47250bfdae89" providerId="ADAL" clId="{18A835E4-CEB5-4600-BE1D-82710AFC3911}" dt="2022-06-17T09:00:08.798" v="242" actId="26606"/>
        <pc:sldMkLst>
          <pc:docMk/>
          <pc:sldMk cId="2091411583" sldId="279"/>
        </pc:sldMkLst>
        <pc:spChg chg="mod">
          <ac:chgData name="Caroline Jawad" userId="ebec8957-a986-4a6f-937a-47250bfdae89" providerId="ADAL" clId="{18A835E4-CEB5-4600-BE1D-82710AFC3911}" dt="2022-06-17T09:00:08.798" v="242" actId="26606"/>
          <ac:spMkLst>
            <pc:docMk/>
            <pc:sldMk cId="2091411583" sldId="279"/>
            <ac:spMk id="3" creationId="{00000000-0000-0000-0000-000000000000}"/>
          </ac:spMkLst>
        </pc:spChg>
        <pc:spChg chg="add del">
          <ac:chgData name="Caroline Jawad" userId="ebec8957-a986-4a6f-937a-47250bfdae89" providerId="ADAL" clId="{18A835E4-CEB5-4600-BE1D-82710AFC3911}" dt="2022-06-17T09:00:08.744" v="241" actId="26606"/>
          <ac:spMkLst>
            <pc:docMk/>
            <pc:sldMk cId="2091411583" sldId="279"/>
            <ac:spMk id="9" creationId="{BACC6370-2D7E-4714-9D71-7542949D7D5D}"/>
          </ac:spMkLst>
        </pc:spChg>
        <pc:spChg chg="add del">
          <ac:chgData name="Caroline Jawad" userId="ebec8957-a986-4a6f-937a-47250bfdae89" providerId="ADAL" clId="{18A835E4-CEB5-4600-BE1D-82710AFC3911}" dt="2022-06-17T09:00:08.744" v="241" actId="26606"/>
          <ac:spMkLst>
            <pc:docMk/>
            <pc:sldMk cId="2091411583" sldId="279"/>
            <ac:spMk id="11" creationId="{F68B3F68-107C-434F-AA38-110D5EA91B85}"/>
          </ac:spMkLst>
        </pc:spChg>
        <pc:spChg chg="add del">
          <ac:chgData name="Caroline Jawad" userId="ebec8957-a986-4a6f-937a-47250bfdae89" providerId="ADAL" clId="{18A835E4-CEB5-4600-BE1D-82710AFC3911}" dt="2022-06-17T09:00:08.744" v="241" actId="26606"/>
          <ac:spMkLst>
            <pc:docMk/>
            <pc:sldMk cId="2091411583" sldId="279"/>
            <ac:spMk id="13" creationId="{AAD0DBB9-1A4B-4391-81D4-CB19F9AB918A}"/>
          </ac:spMkLst>
        </pc:spChg>
        <pc:spChg chg="add del">
          <ac:chgData name="Caroline Jawad" userId="ebec8957-a986-4a6f-937a-47250bfdae89" providerId="ADAL" clId="{18A835E4-CEB5-4600-BE1D-82710AFC3911}" dt="2022-06-17T09:00:08.744" v="241" actId="26606"/>
          <ac:spMkLst>
            <pc:docMk/>
            <pc:sldMk cId="2091411583" sldId="279"/>
            <ac:spMk id="15" creationId="{063BBA22-50EA-4C4D-BE05-F1CE4E63AA56}"/>
          </ac:spMkLst>
        </pc:spChg>
        <pc:spChg chg="add">
          <ac:chgData name="Caroline Jawad" userId="ebec8957-a986-4a6f-937a-47250bfdae89" providerId="ADAL" clId="{18A835E4-CEB5-4600-BE1D-82710AFC3911}" dt="2022-06-17T09:00:08.798" v="242" actId="26606"/>
          <ac:spMkLst>
            <pc:docMk/>
            <pc:sldMk cId="2091411583" sldId="279"/>
            <ac:spMk id="17" creationId="{955A2079-FA98-4876-80F0-72364A7D2EA4}"/>
          </ac:spMkLst>
        </pc:spChg>
        <pc:graphicFrameChg chg="mod modGraphic">
          <ac:chgData name="Caroline Jawad" userId="ebec8957-a986-4a6f-937a-47250bfdae89" providerId="ADAL" clId="{18A835E4-CEB5-4600-BE1D-82710AFC3911}" dt="2022-06-17T09:00:08.798" v="242" actId="26606"/>
          <ac:graphicFrameMkLst>
            <pc:docMk/>
            <pc:sldMk cId="2091411583" sldId="279"/>
            <ac:graphicFrameMk id="4" creationId="{00000000-0000-0000-0000-000000000000}"/>
          </ac:graphicFrameMkLst>
        </pc:graphicFrameChg>
      </pc:sldChg>
      <pc:sldChg chg="addSp delSp modSp del mod setBg modClrScheme modAnim setClrOvrMap delDesignElem chgLayout">
        <pc:chgData name="Caroline Jawad" userId="ebec8957-a986-4a6f-937a-47250bfdae89" providerId="ADAL" clId="{18A835E4-CEB5-4600-BE1D-82710AFC3911}" dt="2022-06-16T14:49:03.242" v="161" actId="47"/>
        <pc:sldMkLst>
          <pc:docMk/>
          <pc:sldMk cId="3507676505" sldId="281"/>
        </pc:sldMkLst>
        <pc:spChg chg="mod ord">
          <ac:chgData name="Caroline Jawad" userId="ebec8957-a986-4a6f-937a-47250bfdae89" providerId="ADAL" clId="{18A835E4-CEB5-4600-BE1D-82710AFC3911}" dt="2022-06-16T09:56:09.748" v="45" actId="700"/>
          <ac:spMkLst>
            <pc:docMk/>
            <pc:sldMk cId="3507676505" sldId="281"/>
            <ac:spMk id="2" creationId="{00000000-0000-0000-0000-000000000000}"/>
          </ac:spMkLst>
        </pc:spChg>
        <pc:spChg chg="mod ord">
          <ac:chgData name="Caroline Jawad" userId="ebec8957-a986-4a6f-937a-47250bfdae89" providerId="ADAL" clId="{18A835E4-CEB5-4600-BE1D-82710AFC3911}" dt="2022-06-16T09:56:09.748" v="45" actId="700"/>
          <ac:spMkLst>
            <pc:docMk/>
            <pc:sldMk cId="3507676505" sldId="281"/>
            <ac:spMk id="3" creationId="{00000000-0000-0000-0000-000000000000}"/>
          </ac:spMkLst>
        </pc:spChg>
        <pc:spChg chg="mod ord">
          <ac:chgData name="Caroline Jawad" userId="ebec8957-a986-4a6f-937a-47250bfdae89" providerId="ADAL" clId="{18A835E4-CEB5-4600-BE1D-82710AFC3911}" dt="2022-06-16T09:56:09.748" v="45" actId="700"/>
          <ac:spMkLst>
            <pc:docMk/>
            <pc:sldMk cId="3507676505" sldId="281"/>
            <ac:spMk id="4" creationId="{00000000-0000-0000-0000-000000000000}"/>
          </ac:spMkLst>
        </pc:spChg>
        <pc:spChg chg="add del">
          <ac:chgData name="Caroline Jawad" userId="ebec8957-a986-4a6f-937a-47250bfdae89" providerId="ADAL" clId="{18A835E4-CEB5-4600-BE1D-82710AFC3911}" dt="2022-06-16T09:56:00.709" v="43" actId="700"/>
          <ac:spMkLst>
            <pc:docMk/>
            <pc:sldMk cId="3507676505" sldId="281"/>
            <ac:spMk id="6" creationId="{2A6B319F-86FE-4754-878E-06F0804D882B}"/>
          </ac:spMkLst>
        </pc:spChg>
        <pc:spChg chg="add del">
          <ac:chgData name="Caroline Jawad" userId="ebec8957-a986-4a6f-937a-47250bfdae89" providerId="ADAL" clId="{18A835E4-CEB5-4600-BE1D-82710AFC3911}" dt="2022-06-16T09:56:00.709" v="43" actId="700"/>
          <ac:spMkLst>
            <pc:docMk/>
            <pc:sldMk cId="3507676505" sldId="281"/>
            <ac:spMk id="7" creationId="{DCF7D1B5-3477-499F-ACC5-2C8B07F4EDB3}"/>
          </ac:spMkLst>
        </pc:spChg>
        <pc:spChg chg="add del">
          <ac:chgData name="Caroline Jawad" userId="ebec8957-a986-4a6f-937a-47250bfdae89" providerId="ADAL" clId="{18A835E4-CEB5-4600-BE1D-82710AFC3911}" dt="2022-06-16T09:54:14.164" v="38" actId="26606"/>
          <ac:spMkLst>
            <pc:docMk/>
            <pc:sldMk cId="3507676505" sldId="281"/>
            <ac:spMk id="9" creationId="{2A6B319F-86FE-4754-878E-06F0804D882B}"/>
          </ac:spMkLst>
        </pc:spChg>
        <pc:spChg chg="add del">
          <ac:chgData name="Caroline Jawad" userId="ebec8957-a986-4a6f-937a-47250bfdae89" providerId="ADAL" clId="{18A835E4-CEB5-4600-BE1D-82710AFC3911}" dt="2022-06-16T09:54:14.164" v="38" actId="26606"/>
          <ac:spMkLst>
            <pc:docMk/>
            <pc:sldMk cId="3507676505" sldId="281"/>
            <ac:spMk id="11" creationId="{DCF7D1B5-3477-499F-ACC5-2C8B07F4EDB3}"/>
          </ac:spMkLst>
        </pc:spChg>
        <pc:picChg chg="add del">
          <ac:chgData name="Caroline Jawad" userId="ebec8957-a986-4a6f-937a-47250bfdae89" providerId="ADAL" clId="{18A835E4-CEB5-4600-BE1D-82710AFC3911}" dt="2022-06-16T09:54:33.437" v="41" actId="478"/>
          <ac:picMkLst>
            <pc:docMk/>
            <pc:sldMk cId="3507676505" sldId="281"/>
            <ac:picMk id="5" creationId="{0149EC87-833D-767B-0233-5B903131AD53}"/>
          </ac:picMkLst>
        </pc:picChg>
        <pc:picChg chg="add del">
          <ac:chgData name="Caroline Jawad" userId="ebec8957-a986-4a6f-937a-47250bfdae89" providerId="ADAL" clId="{18A835E4-CEB5-4600-BE1D-82710AFC3911}" dt="2022-06-16T09:56:06.455" v="44" actId="478"/>
          <ac:picMkLst>
            <pc:docMk/>
            <pc:sldMk cId="3507676505" sldId="281"/>
            <ac:picMk id="10" creationId="{E735E324-B10C-E557-5D97-22B41C435703}"/>
          </ac:picMkLst>
        </pc:picChg>
      </pc:sldChg>
      <pc:sldChg chg="modSp mod modClrScheme chgLayout">
        <pc:chgData name="Caroline Jawad" userId="ebec8957-a986-4a6f-937a-47250bfdae89" providerId="ADAL" clId="{18A835E4-CEB5-4600-BE1D-82710AFC3911}" dt="2022-06-26T08:12:30.841" v="617" actId="1076"/>
        <pc:sldMkLst>
          <pc:docMk/>
          <pc:sldMk cId="3785483179" sldId="282"/>
        </pc:sldMkLst>
        <pc:spChg chg="mod ord">
          <ac:chgData name="Caroline Jawad" userId="ebec8957-a986-4a6f-937a-47250bfdae89" providerId="ADAL" clId="{18A835E4-CEB5-4600-BE1D-82710AFC3911}" dt="2022-06-26T08:12:15.182" v="614" actId="700"/>
          <ac:spMkLst>
            <pc:docMk/>
            <pc:sldMk cId="3785483179" sldId="282"/>
            <ac:spMk id="3" creationId="{00000000-0000-0000-0000-000000000000}"/>
          </ac:spMkLst>
        </pc:spChg>
        <pc:graphicFrameChg chg="mod ord">
          <ac:chgData name="Caroline Jawad" userId="ebec8957-a986-4a6f-937a-47250bfdae89" providerId="ADAL" clId="{18A835E4-CEB5-4600-BE1D-82710AFC3911}" dt="2022-06-26T08:12:30.841" v="617" actId="1076"/>
          <ac:graphicFrameMkLst>
            <pc:docMk/>
            <pc:sldMk cId="3785483179" sldId="282"/>
            <ac:graphicFrameMk id="4" creationId="{00000000-0000-0000-0000-000000000000}"/>
          </ac:graphicFrameMkLst>
        </pc:graphicFrameChg>
        <pc:picChg chg="mod">
          <ac:chgData name="Caroline Jawad" userId="ebec8957-a986-4a6f-937a-47250bfdae89" providerId="ADAL" clId="{18A835E4-CEB5-4600-BE1D-82710AFC3911}" dt="2022-06-26T08:12:21.197" v="615" actId="1076"/>
          <ac:picMkLst>
            <pc:docMk/>
            <pc:sldMk cId="3785483179" sldId="282"/>
            <ac:picMk id="2050" creationId="{00000000-0000-0000-0000-000000000000}"/>
          </ac:picMkLst>
        </pc:picChg>
      </pc:sldChg>
      <pc:sldChg chg="modSp">
        <pc:chgData name="Caroline Jawad" userId="ebec8957-a986-4a6f-937a-47250bfdae89" providerId="ADAL" clId="{18A835E4-CEB5-4600-BE1D-82710AFC3911}" dt="2022-06-27T09:39:29.304" v="666" actId="1036"/>
        <pc:sldMkLst>
          <pc:docMk/>
          <pc:sldMk cId="1028377913" sldId="284"/>
        </pc:sldMkLst>
        <pc:picChg chg="mod">
          <ac:chgData name="Caroline Jawad" userId="ebec8957-a986-4a6f-937a-47250bfdae89" providerId="ADAL" clId="{18A835E4-CEB5-4600-BE1D-82710AFC3911}" dt="2022-06-27T09:39:29.304" v="666" actId="1036"/>
          <ac:picMkLst>
            <pc:docMk/>
            <pc:sldMk cId="1028377913" sldId="284"/>
            <ac:picMk id="1026" creationId="{00000000-0000-0000-0000-000000000000}"/>
          </ac:picMkLst>
        </pc:picChg>
      </pc:sldChg>
      <pc:sldChg chg="addSp modSp mod setBg">
        <pc:chgData name="Caroline Jawad" userId="ebec8957-a986-4a6f-937a-47250bfdae89" providerId="ADAL" clId="{18A835E4-CEB5-4600-BE1D-82710AFC3911}" dt="2022-06-23T12:44:30.508" v="268" actId="26606"/>
        <pc:sldMkLst>
          <pc:docMk/>
          <pc:sldMk cId="673012881" sldId="285"/>
        </pc:sldMkLst>
        <pc:spChg chg="mod">
          <ac:chgData name="Caroline Jawad" userId="ebec8957-a986-4a6f-937a-47250bfdae89" providerId="ADAL" clId="{18A835E4-CEB5-4600-BE1D-82710AFC3911}" dt="2022-06-23T12:44:30.508" v="268" actId="26606"/>
          <ac:spMkLst>
            <pc:docMk/>
            <pc:sldMk cId="673012881" sldId="285"/>
            <ac:spMk id="2" creationId="{00000000-0000-0000-0000-000000000000}"/>
          </ac:spMkLst>
        </pc:spChg>
        <pc:spChg chg="mod">
          <ac:chgData name="Caroline Jawad" userId="ebec8957-a986-4a6f-937a-47250bfdae89" providerId="ADAL" clId="{18A835E4-CEB5-4600-BE1D-82710AFC3911}" dt="2022-06-23T12:44:30.508" v="268" actId="26606"/>
          <ac:spMkLst>
            <pc:docMk/>
            <pc:sldMk cId="673012881" sldId="285"/>
            <ac:spMk id="3" creationId="{00000000-0000-0000-0000-000000000000}"/>
          </ac:spMkLst>
        </pc:spChg>
        <pc:spChg chg="add">
          <ac:chgData name="Caroline Jawad" userId="ebec8957-a986-4a6f-937a-47250bfdae89" providerId="ADAL" clId="{18A835E4-CEB5-4600-BE1D-82710AFC3911}" dt="2022-06-23T12:44:30.508" v="268" actId="26606"/>
          <ac:spMkLst>
            <pc:docMk/>
            <pc:sldMk cId="673012881" sldId="285"/>
            <ac:spMk id="8" creationId="{09588DA8-065E-4F6F-8EFD-43104AB2E0CF}"/>
          </ac:spMkLst>
        </pc:spChg>
        <pc:spChg chg="add">
          <ac:chgData name="Caroline Jawad" userId="ebec8957-a986-4a6f-937a-47250bfdae89" providerId="ADAL" clId="{18A835E4-CEB5-4600-BE1D-82710AFC3911}" dt="2022-06-23T12:44:30.508" v="268" actId="26606"/>
          <ac:spMkLst>
            <pc:docMk/>
            <pc:sldMk cId="673012881" sldId="285"/>
            <ac:spMk id="10" creationId="{C4285719-470E-454C-AF62-8323075F1F5B}"/>
          </ac:spMkLst>
        </pc:spChg>
        <pc:spChg chg="add">
          <ac:chgData name="Caroline Jawad" userId="ebec8957-a986-4a6f-937a-47250bfdae89" providerId="ADAL" clId="{18A835E4-CEB5-4600-BE1D-82710AFC3911}" dt="2022-06-23T12:44:30.508" v="268" actId="26606"/>
          <ac:spMkLst>
            <pc:docMk/>
            <pc:sldMk cId="673012881" sldId="285"/>
            <ac:spMk id="12" creationId="{CD9FE4EF-C4D8-49A0-B2FF-81D8DB7D8A24}"/>
          </ac:spMkLst>
        </pc:spChg>
        <pc:spChg chg="add">
          <ac:chgData name="Caroline Jawad" userId="ebec8957-a986-4a6f-937a-47250bfdae89" providerId="ADAL" clId="{18A835E4-CEB5-4600-BE1D-82710AFC3911}" dt="2022-06-23T12:44:30.508" v="268" actId="26606"/>
          <ac:spMkLst>
            <pc:docMk/>
            <pc:sldMk cId="673012881" sldId="285"/>
            <ac:spMk id="14" creationId="{4300840D-0A0B-4512-BACA-B439D5B9C57C}"/>
          </ac:spMkLst>
        </pc:spChg>
        <pc:spChg chg="add">
          <ac:chgData name="Caroline Jawad" userId="ebec8957-a986-4a6f-937a-47250bfdae89" providerId="ADAL" clId="{18A835E4-CEB5-4600-BE1D-82710AFC3911}" dt="2022-06-23T12:44:30.508" v="268" actId="26606"/>
          <ac:spMkLst>
            <pc:docMk/>
            <pc:sldMk cId="673012881" sldId="285"/>
            <ac:spMk id="16" creationId="{D2B78728-A580-49A7-84F9-6EF6F583ADE0}"/>
          </ac:spMkLst>
        </pc:spChg>
        <pc:spChg chg="add">
          <ac:chgData name="Caroline Jawad" userId="ebec8957-a986-4a6f-937a-47250bfdae89" providerId="ADAL" clId="{18A835E4-CEB5-4600-BE1D-82710AFC3911}" dt="2022-06-23T12:44:30.508" v="268" actId="26606"/>
          <ac:spMkLst>
            <pc:docMk/>
            <pc:sldMk cId="673012881" sldId="285"/>
            <ac:spMk id="18" creationId="{38FAA1A1-D861-433F-88FA-1E9D6FD31D11}"/>
          </ac:spMkLst>
        </pc:spChg>
        <pc:spChg chg="add">
          <ac:chgData name="Caroline Jawad" userId="ebec8957-a986-4a6f-937a-47250bfdae89" providerId="ADAL" clId="{18A835E4-CEB5-4600-BE1D-82710AFC3911}" dt="2022-06-23T12:44:30.508" v="268" actId="26606"/>
          <ac:spMkLst>
            <pc:docMk/>
            <pc:sldMk cId="673012881" sldId="285"/>
            <ac:spMk id="20" creationId="{8D71EDA1-87BF-4D5D-AB79-F346FD19278A}"/>
          </ac:spMkLst>
        </pc:spChg>
      </pc:sldChg>
      <pc:sldChg chg="addSp modSp mod setBg">
        <pc:chgData name="Caroline Jawad" userId="ebec8957-a986-4a6f-937a-47250bfdae89" providerId="ADAL" clId="{18A835E4-CEB5-4600-BE1D-82710AFC3911}" dt="2022-06-23T12:44:43.076" v="269" actId="26606"/>
        <pc:sldMkLst>
          <pc:docMk/>
          <pc:sldMk cId="3558356580" sldId="288"/>
        </pc:sldMkLst>
        <pc:spChg chg="mod">
          <ac:chgData name="Caroline Jawad" userId="ebec8957-a986-4a6f-937a-47250bfdae89" providerId="ADAL" clId="{18A835E4-CEB5-4600-BE1D-82710AFC3911}" dt="2022-06-23T12:44:43.076" v="269" actId="26606"/>
          <ac:spMkLst>
            <pc:docMk/>
            <pc:sldMk cId="3558356580" sldId="288"/>
            <ac:spMk id="2" creationId="{00000000-0000-0000-0000-000000000000}"/>
          </ac:spMkLst>
        </pc:spChg>
        <pc:spChg chg="mod">
          <ac:chgData name="Caroline Jawad" userId="ebec8957-a986-4a6f-937a-47250bfdae89" providerId="ADAL" clId="{18A835E4-CEB5-4600-BE1D-82710AFC3911}" dt="2022-06-23T12:44:43.076" v="269" actId="26606"/>
          <ac:spMkLst>
            <pc:docMk/>
            <pc:sldMk cId="3558356580" sldId="288"/>
            <ac:spMk id="3" creationId="{00000000-0000-0000-0000-000000000000}"/>
          </ac:spMkLst>
        </pc:spChg>
        <pc:spChg chg="add">
          <ac:chgData name="Caroline Jawad" userId="ebec8957-a986-4a6f-937a-47250bfdae89" providerId="ADAL" clId="{18A835E4-CEB5-4600-BE1D-82710AFC3911}" dt="2022-06-23T12:44:43.076" v="269" actId="26606"/>
          <ac:spMkLst>
            <pc:docMk/>
            <pc:sldMk cId="3558356580" sldId="288"/>
            <ac:spMk id="1031" creationId="{3AFE8227-C443-417B-BA91-520EB1EF4559}"/>
          </ac:spMkLst>
        </pc:spChg>
        <pc:spChg chg="add">
          <ac:chgData name="Caroline Jawad" userId="ebec8957-a986-4a6f-937a-47250bfdae89" providerId="ADAL" clId="{18A835E4-CEB5-4600-BE1D-82710AFC3911}" dt="2022-06-23T12:44:43.076" v="269" actId="26606"/>
          <ac:spMkLst>
            <pc:docMk/>
            <pc:sldMk cId="3558356580" sldId="288"/>
            <ac:spMk id="1033" creationId="{907741FC-B544-4A6E-B831-6789D042333D}"/>
          </ac:spMkLst>
        </pc:spChg>
        <pc:spChg chg="add">
          <ac:chgData name="Caroline Jawad" userId="ebec8957-a986-4a6f-937a-47250bfdae89" providerId="ADAL" clId="{18A835E4-CEB5-4600-BE1D-82710AFC3911}" dt="2022-06-23T12:44:43.076" v="269" actId="26606"/>
          <ac:spMkLst>
            <pc:docMk/>
            <pc:sldMk cId="3558356580" sldId="288"/>
            <ac:spMk id="1035" creationId="{3F0BE7ED-7814-4273-B18A-F26CC0380380}"/>
          </ac:spMkLst>
        </pc:spChg>
        <pc:picChg chg="mod">
          <ac:chgData name="Caroline Jawad" userId="ebec8957-a986-4a6f-937a-47250bfdae89" providerId="ADAL" clId="{18A835E4-CEB5-4600-BE1D-82710AFC3911}" dt="2022-06-23T12:44:43.076" v="269" actId="26606"/>
          <ac:picMkLst>
            <pc:docMk/>
            <pc:sldMk cId="3558356580" sldId="288"/>
            <ac:picMk id="1026" creationId="{00000000-0000-0000-0000-000000000000}"/>
          </ac:picMkLst>
        </pc:picChg>
      </pc:sldChg>
      <pc:sldChg chg="addSp modSp mod setBg">
        <pc:chgData name="Caroline Jawad" userId="ebec8957-a986-4a6f-937a-47250bfdae89" providerId="ADAL" clId="{18A835E4-CEB5-4600-BE1D-82710AFC3911}" dt="2022-06-23T12:44:52.603" v="271" actId="26606"/>
        <pc:sldMkLst>
          <pc:docMk/>
          <pc:sldMk cId="980201078" sldId="289"/>
        </pc:sldMkLst>
        <pc:spChg chg="mod">
          <ac:chgData name="Caroline Jawad" userId="ebec8957-a986-4a6f-937a-47250bfdae89" providerId="ADAL" clId="{18A835E4-CEB5-4600-BE1D-82710AFC3911}" dt="2022-06-23T12:44:52.603" v="271" actId="26606"/>
          <ac:spMkLst>
            <pc:docMk/>
            <pc:sldMk cId="980201078" sldId="289"/>
            <ac:spMk id="2" creationId="{00000000-0000-0000-0000-000000000000}"/>
          </ac:spMkLst>
        </pc:spChg>
        <pc:spChg chg="mod">
          <ac:chgData name="Caroline Jawad" userId="ebec8957-a986-4a6f-937a-47250bfdae89" providerId="ADAL" clId="{18A835E4-CEB5-4600-BE1D-82710AFC3911}" dt="2022-06-23T12:44:52.603" v="271" actId="26606"/>
          <ac:spMkLst>
            <pc:docMk/>
            <pc:sldMk cId="980201078" sldId="289"/>
            <ac:spMk id="3" creationId="{00000000-0000-0000-0000-000000000000}"/>
          </ac:spMkLst>
        </pc:spChg>
        <pc:spChg chg="add">
          <ac:chgData name="Caroline Jawad" userId="ebec8957-a986-4a6f-937a-47250bfdae89" providerId="ADAL" clId="{18A835E4-CEB5-4600-BE1D-82710AFC3911}" dt="2022-06-23T12:44:52.603" v="271" actId="26606"/>
          <ac:spMkLst>
            <pc:docMk/>
            <pc:sldMk cId="980201078" sldId="289"/>
            <ac:spMk id="8" creationId="{09588DA8-065E-4F6F-8EFD-43104AB2E0CF}"/>
          </ac:spMkLst>
        </pc:spChg>
        <pc:spChg chg="add">
          <ac:chgData name="Caroline Jawad" userId="ebec8957-a986-4a6f-937a-47250bfdae89" providerId="ADAL" clId="{18A835E4-CEB5-4600-BE1D-82710AFC3911}" dt="2022-06-23T12:44:52.603" v="271" actId="26606"/>
          <ac:spMkLst>
            <pc:docMk/>
            <pc:sldMk cId="980201078" sldId="289"/>
            <ac:spMk id="10" creationId="{C4285719-470E-454C-AF62-8323075F1F5B}"/>
          </ac:spMkLst>
        </pc:spChg>
        <pc:spChg chg="add">
          <ac:chgData name="Caroline Jawad" userId="ebec8957-a986-4a6f-937a-47250bfdae89" providerId="ADAL" clId="{18A835E4-CEB5-4600-BE1D-82710AFC3911}" dt="2022-06-23T12:44:52.603" v="271" actId="26606"/>
          <ac:spMkLst>
            <pc:docMk/>
            <pc:sldMk cId="980201078" sldId="289"/>
            <ac:spMk id="12" creationId="{CD9FE4EF-C4D8-49A0-B2FF-81D8DB7D8A24}"/>
          </ac:spMkLst>
        </pc:spChg>
        <pc:spChg chg="add">
          <ac:chgData name="Caroline Jawad" userId="ebec8957-a986-4a6f-937a-47250bfdae89" providerId="ADAL" clId="{18A835E4-CEB5-4600-BE1D-82710AFC3911}" dt="2022-06-23T12:44:52.603" v="271" actId="26606"/>
          <ac:spMkLst>
            <pc:docMk/>
            <pc:sldMk cId="980201078" sldId="289"/>
            <ac:spMk id="14" creationId="{4300840D-0A0B-4512-BACA-B439D5B9C57C}"/>
          </ac:spMkLst>
        </pc:spChg>
        <pc:spChg chg="add">
          <ac:chgData name="Caroline Jawad" userId="ebec8957-a986-4a6f-937a-47250bfdae89" providerId="ADAL" clId="{18A835E4-CEB5-4600-BE1D-82710AFC3911}" dt="2022-06-23T12:44:52.603" v="271" actId="26606"/>
          <ac:spMkLst>
            <pc:docMk/>
            <pc:sldMk cId="980201078" sldId="289"/>
            <ac:spMk id="16" creationId="{D2B78728-A580-49A7-84F9-6EF6F583ADE0}"/>
          </ac:spMkLst>
        </pc:spChg>
        <pc:spChg chg="add">
          <ac:chgData name="Caroline Jawad" userId="ebec8957-a986-4a6f-937a-47250bfdae89" providerId="ADAL" clId="{18A835E4-CEB5-4600-BE1D-82710AFC3911}" dt="2022-06-23T12:44:52.603" v="271" actId="26606"/>
          <ac:spMkLst>
            <pc:docMk/>
            <pc:sldMk cId="980201078" sldId="289"/>
            <ac:spMk id="18" creationId="{38FAA1A1-D861-433F-88FA-1E9D6FD31D11}"/>
          </ac:spMkLst>
        </pc:spChg>
        <pc:spChg chg="add">
          <ac:chgData name="Caroline Jawad" userId="ebec8957-a986-4a6f-937a-47250bfdae89" providerId="ADAL" clId="{18A835E4-CEB5-4600-BE1D-82710AFC3911}" dt="2022-06-23T12:44:52.603" v="271" actId="26606"/>
          <ac:spMkLst>
            <pc:docMk/>
            <pc:sldMk cId="980201078" sldId="289"/>
            <ac:spMk id="20" creationId="{8D71EDA1-87BF-4D5D-AB79-F346FD19278A}"/>
          </ac:spMkLst>
        </pc:spChg>
      </pc:sldChg>
      <pc:sldChg chg="addSp modSp mod setBg addAnim">
        <pc:chgData name="Caroline Jawad" userId="ebec8957-a986-4a6f-937a-47250bfdae89" providerId="ADAL" clId="{18A835E4-CEB5-4600-BE1D-82710AFC3911}" dt="2022-06-23T12:43:31.152" v="256"/>
        <pc:sldMkLst>
          <pc:docMk/>
          <pc:sldMk cId="2221657683" sldId="294"/>
        </pc:sldMkLst>
        <pc:spChg chg="mod">
          <ac:chgData name="Caroline Jawad" userId="ebec8957-a986-4a6f-937a-47250bfdae89" providerId="ADAL" clId="{18A835E4-CEB5-4600-BE1D-82710AFC3911}" dt="2022-06-23T12:43:31.150" v="255" actId="26606"/>
          <ac:spMkLst>
            <pc:docMk/>
            <pc:sldMk cId="2221657683" sldId="294"/>
            <ac:spMk id="2" creationId="{7ED98D7B-EF95-2C4A-A18E-0F5F62F6FF65}"/>
          </ac:spMkLst>
        </pc:spChg>
        <pc:spChg chg="mod">
          <ac:chgData name="Caroline Jawad" userId="ebec8957-a986-4a6f-937a-47250bfdae89" providerId="ADAL" clId="{18A835E4-CEB5-4600-BE1D-82710AFC3911}" dt="2022-06-23T12:43:31.150" v="255" actId="26606"/>
          <ac:spMkLst>
            <pc:docMk/>
            <pc:sldMk cId="2221657683" sldId="294"/>
            <ac:spMk id="3" creationId="{C783A0CE-5825-CF44-A429-ACF17A69EE9D}"/>
          </ac:spMkLst>
        </pc:spChg>
        <pc:spChg chg="add">
          <ac:chgData name="Caroline Jawad" userId="ebec8957-a986-4a6f-937a-47250bfdae89" providerId="ADAL" clId="{18A835E4-CEB5-4600-BE1D-82710AFC3911}" dt="2022-06-23T12:43:31.150" v="255" actId="26606"/>
          <ac:spMkLst>
            <pc:docMk/>
            <pc:sldMk cId="2221657683" sldId="294"/>
            <ac:spMk id="8" creationId="{09588DA8-065E-4F6F-8EFD-43104AB2E0CF}"/>
          </ac:spMkLst>
        </pc:spChg>
        <pc:spChg chg="add">
          <ac:chgData name="Caroline Jawad" userId="ebec8957-a986-4a6f-937a-47250bfdae89" providerId="ADAL" clId="{18A835E4-CEB5-4600-BE1D-82710AFC3911}" dt="2022-06-23T12:43:31.150" v="255" actId="26606"/>
          <ac:spMkLst>
            <pc:docMk/>
            <pc:sldMk cId="2221657683" sldId="294"/>
            <ac:spMk id="10" creationId="{C4285719-470E-454C-AF62-8323075F1F5B}"/>
          </ac:spMkLst>
        </pc:spChg>
        <pc:spChg chg="add">
          <ac:chgData name="Caroline Jawad" userId="ebec8957-a986-4a6f-937a-47250bfdae89" providerId="ADAL" clId="{18A835E4-CEB5-4600-BE1D-82710AFC3911}" dt="2022-06-23T12:43:31.150" v="255" actId="26606"/>
          <ac:spMkLst>
            <pc:docMk/>
            <pc:sldMk cId="2221657683" sldId="294"/>
            <ac:spMk id="12" creationId="{CD9FE4EF-C4D8-49A0-B2FF-81D8DB7D8A24}"/>
          </ac:spMkLst>
        </pc:spChg>
        <pc:spChg chg="add">
          <ac:chgData name="Caroline Jawad" userId="ebec8957-a986-4a6f-937a-47250bfdae89" providerId="ADAL" clId="{18A835E4-CEB5-4600-BE1D-82710AFC3911}" dt="2022-06-23T12:43:31.150" v="255" actId="26606"/>
          <ac:spMkLst>
            <pc:docMk/>
            <pc:sldMk cId="2221657683" sldId="294"/>
            <ac:spMk id="14" creationId="{4300840D-0A0B-4512-BACA-B439D5B9C57C}"/>
          </ac:spMkLst>
        </pc:spChg>
        <pc:spChg chg="add">
          <ac:chgData name="Caroline Jawad" userId="ebec8957-a986-4a6f-937a-47250bfdae89" providerId="ADAL" clId="{18A835E4-CEB5-4600-BE1D-82710AFC3911}" dt="2022-06-23T12:43:31.150" v="255" actId="26606"/>
          <ac:spMkLst>
            <pc:docMk/>
            <pc:sldMk cId="2221657683" sldId="294"/>
            <ac:spMk id="16" creationId="{D2B78728-A580-49A7-84F9-6EF6F583ADE0}"/>
          </ac:spMkLst>
        </pc:spChg>
        <pc:spChg chg="add">
          <ac:chgData name="Caroline Jawad" userId="ebec8957-a986-4a6f-937a-47250bfdae89" providerId="ADAL" clId="{18A835E4-CEB5-4600-BE1D-82710AFC3911}" dt="2022-06-23T12:43:31.150" v="255" actId="26606"/>
          <ac:spMkLst>
            <pc:docMk/>
            <pc:sldMk cId="2221657683" sldId="294"/>
            <ac:spMk id="18" creationId="{38FAA1A1-D861-433F-88FA-1E9D6FD31D11}"/>
          </ac:spMkLst>
        </pc:spChg>
        <pc:spChg chg="add">
          <ac:chgData name="Caroline Jawad" userId="ebec8957-a986-4a6f-937a-47250bfdae89" providerId="ADAL" clId="{18A835E4-CEB5-4600-BE1D-82710AFC3911}" dt="2022-06-23T12:43:31.150" v="255" actId="26606"/>
          <ac:spMkLst>
            <pc:docMk/>
            <pc:sldMk cId="2221657683" sldId="294"/>
            <ac:spMk id="20" creationId="{8D71EDA1-87BF-4D5D-AB79-F346FD19278A}"/>
          </ac:spMkLst>
        </pc:spChg>
      </pc:sldChg>
      <pc:sldChg chg="addSp modSp mod setBg">
        <pc:chgData name="Caroline Jawad" userId="ebec8957-a986-4a6f-937a-47250bfdae89" providerId="ADAL" clId="{18A835E4-CEB5-4600-BE1D-82710AFC3911}" dt="2022-06-17T09:07:47.461" v="251" actId="26606"/>
        <pc:sldMkLst>
          <pc:docMk/>
          <pc:sldMk cId="1329822001" sldId="295"/>
        </pc:sldMkLst>
        <pc:spChg chg="mod">
          <ac:chgData name="Caroline Jawad" userId="ebec8957-a986-4a6f-937a-47250bfdae89" providerId="ADAL" clId="{18A835E4-CEB5-4600-BE1D-82710AFC3911}" dt="2022-06-17T09:07:47.461" v="251" actId="26606"/>
          <ac:spMkLst>
            <pc:docMk/>
            <pc:sldMk cId="1329822001" sldId="295"/>
            <ac:spMk id="2" creationId="{9C54D21A-7A91-4047-B27F-39D896B5F62D}"/>
          </ac:spMkLst>
        </pc:spChg>
        <pc:spChg chg="mod">
          <ac:chgData name="Caroline Jawad" userId="ebec8957-a986-4a6f-937a-47250bfdae89" providerId="ADAL" clId="{18A835E4-CEB5-4600-BE1D-82710AFC3911}" dt="2022-06-17T09:07:47.461" v="251" actId="26606"/>
          <ac:spMkLst>
            <pc:docMk/>
            <pc:sldMk cId="1329822001" sldId="295"/>
            <ac:spMk id="3" creationId="{907D21DA-E87D-7A4C-9F2A-BE7DC4D600E0}"/>
          </ac:spMkLst>
        </pc:spChg>
        <pc:spChg chg="add">
          <ac:chgData name="Caroline Jawad" userId="ebec8957-a986-4a6f-937a-47250bfdae89" providerId="ADAL" clId="{18A835E4-CEB5-4600-BE1D-82710AFC3911}" dt="2022-06-17T09:07:47.461" v="251" actId="26606"/>
          <ac:spMkLst>
            <pc:docMk/>
            <pc:sldMk cId="1329822001" sldId="295"/>
            <ac:spMk id="8" creationId="{87A57295-2710-4920-B99A-4D1FA03A62BD}"/>
          </ac:spMkLst>
        </pc:spChg>
        <pc:spChg chg="add">
          <ac:chgData name="Caroline Jawad" userId="ebec8957-a986-4a6f-937a-47250bfdae89" providerId="ADAL" clId="{18A835E4-CEB5-4600-BE1D-82710AFC3911}" dt="2022-06-17T09:07:47.461" v="251" actId="26606"/>
          <ac:spMkLst>
            <pc:docMk/>
            <pc:sldMk cId="1329822001" sldId="295"/>
            <ac:spMk id="10" creationId="{78067929-4D33-4306-9E2F-67C49CDDB5DE}"/>
          </ac:spMkLst>
        </pc:spChg>
        <pc:cxnChg chg="add">
          <ac:chgData name="Caroline Jawad" userId="ebec8957-a986-4a6f-937a-47250bfdae89" providerId="ADAL" clId="{18A835E4-CEB5-4600-BE1D-82710AFC3911}" dt="2022-06-17T09:07:47.461" v="251" actId="26606"/>
          <ac:cxnSpMkLst>
            <pc:docMk/>
            <pc:sldMk cId="1329822001" sldId="295"/>
            <ac:cxnSpMk id="12" creationId="{2D72A2C9-F3CA-4216-8BAD-FA4C970C3C4E}"/>
          </ac:cxnSpMkLst>
        </pc:cxnChg>
      </pc:sldChg>
      <pc:sldChg chg="addSp modSp mod setBg">
        <pc:chgData name="Caroline Jawad" userId="ebec8957-a986-4a6f-937a-47250bfdae89" providerId="ADAL" clId="{18A835E4-CEB5-4600-BE1D-82710AFC3911}" dt="2022-06-17T09:07:56.425" v="252" actId="26606"/>
        <pc:sldMkLst>
          <pc:docMk/>
          <pc:sldMk cId="1322871448" sldId="296"/>
        </pc:sldMkLst>
        <pc:spChg chg="mod">
          <ac:chgData name="Caroline Jawad" userId="ebec8957-a986-4a6f-937a-47250bfdae89" providerId="ADAL" clId="{18A835E4-CEB5-4600-BE1D-82710AFC3911}" dt="2022-06-17T09:07:56.425" v="252" actId="26606"/>
          <ac:spMkLst>
            <pc:docMk/>
            <pc:sldMk cId="1322871448" sldId="296"/>
            <ac:spMk id="2" creationId="{2638DC48-592C-1348-9BDA-8A53729B371B}"/>
          </ac:spMkLst>
        </pc:spChg>
        <pc:spChg chg="mod">
          <ac:chgData name="Caroline Jawad" userId="ebec8957-a986-4a6f-937a-47250bfdae89" providerId="ADAL" clId="{18A835E4-CEB5-4600-BE1D-82710AFC3911}" dt="2022-06-17T09:07:56.425" v="252" actId="26606"/>
          <ac:spMkLst>
            <pc:docMk/>
            <pc:sldMk cId="1322871448" sldId="296"/>
            <ac:spMk id="3" creationId="{BD74B027-B0BD-9F42-B1C2-A3798B461102}"/>
          </ac:spMkLst>
        </pc:spChg>
        <pc:spChg chg="add">
          <ac:chgData name="Caroline Jawad" userId="ebec8957-a986-4a6f-937a-47250bfdae89" providerId="ADAL" clId="{18A835E4-CEB5-4600-BE1D-82710AFC3911}" dt="2022-06-17T09:07:56.425" v="252" actId="26606"/>
          <ac:spMkLst>
            <pc:docMk/>
            <pc:sldMk cId="1322871448" sldId="296"/>
            <ac:spMk id="8" creationId="{87A57295-2710-4920-B99A-4D1FA03A62BD}"/>
          </ac:spMkLst>
        </pc:spChg>
        <pc:spChg chg="add">
          <ac:chgData name="Caroline Jawad" userId="ebec8957-a986-4a6f-937a-47250bfdae89" providerId="ADAL" clId="{18A835E4-CEB5-4600-BE1D-82710AFC3911}" dt="2022-06-17T09:07:56.425" v="252" actId="26606"/>
          <ac:spMkLst>
            <pc:docMk/>
            <pc:sldMk cId="1322871448" sldId="296"/>
            <ac:spMk id="10" creationId="{78067929-4D33-4306-9E2F-67C49CDDB5DE}"/>
          </ac:spMkLst>
        </pc:spChg>
        <pc:cxnChg chg="add">
          <ac:chgData name="Caroline Jawad" userId="ebec8957-a986-4a6f-937a-47250bfdae89" providerId="ADAL" clId="{18A835E4-CEB5-4600-BE1D-82710AFC3911}" dt="2022-06-17T09:07:56.425" v="252" actId="26606"/>
          <ac:cxnSpMkLst>
            <pc:docMk/>
            <pc:sldMk cId="1322871448" sldId="296"/>
            <ac:cxnSpMk id="12" creationId="{2D72A2C9-F3CA-4216-8BAD-FA4C970C3C4E}"/>
          </ac:cxnSpMkLst>
        </pc:cxnChg>
      </pc:sldChg>
      <pc:sldChg chg="addSp modSp mod setBg">
        <pc:chgData name="Caroline Jawad" userId="ebec8957-a986-4a6f-937a-47250bfdae89" providerId="ADAL" clId="{18A835E4-CEB5-4600-BE1D-82710AFC3911}" dt="2022-06-23T12:43:24.502" v="254" actId="26606"/>
        <pc:sldMkLst>
          <pc:docMk/>
          <pc:sldMk cId="1869713848" sldId="297"/>
        </pc:sldMkLst>
        <pc:spChg chg="mod">
          <ac:chgData name="Caroline Jawad" userId="ebec8957-a986-4a6f-937a-47250bfdae89" providerId="ADAL" clId="{18A835E4-CEB5-4600-BE1D-82710AFC3911}" dt="2022-06-23T12:43:24.502" v="254" actId="26606"/>
          <ac:spMkLst>
            <pc:docMk/>
            <pc:sldMk cId="1869713848" sldId="297"/>
            <ac:spMk id="2" creationId="{6559DCF3-6A3E-7A4A-998E-948CDF615677}"/>
          </ac:spMkLst>
        </pc:spChg>
        <pc:spChg chg="mod">
          <ac:chgData name="Caroline Jawad" userId="ebec8957-a986-4a6f-937a-47250bfdae89" providerId="ADAL" clId="{18A835E4-CEB5-4600-BE1D-82710AFC3911}" dt="2022-06-23T12:43:24.502" v="254" actId="26606"/>
          <ac:spMkLst>
            <pc:docMk/>
            <pc:sldMk cId="1869713848" sldId="297"/>
            <ac:spMk id="3" creationId="{E30DE346-1688-804F-96AF-1B809BF5DCCD}"/>
          </ac:spMkLst>
        </pc:spChg>
        <pc:spChg chg="add">
          <ac:chgData name="Caroline Jawad" userId="ebec8957-a986-4a6f-937a-47250bfdae89" providerId="ADAL" clId="{18A835E4-CEB5-4600-BE1D-82710AFC3911}" dt="2022-06-23T12:43:24.502" v="254" actId="26606"/>
          <ac:spMkLst>
            <pc:docMk/>
            <pc:sldMk cId="1869713848" sldId="297"/>
            <ac:spMk id="8" creationId="{1B15ED52-F352-441B-82BF-E0EA34836D08}"/>
          </ac:spMkLst>
        </pc:spChg>
        <pc:spChg chg="add">
          <ac:chgData name="Caroline Jawad" userId="ebec8957-a986-4a6f-937a-47250bfdae89" providerId="ADAL" clId="{18A835E4-CEB5-4600-BE1D-82710AFC3911}" dt="2022-06-23T12:43:24.502" v="254" actId="26606"/>
          <ac:spMkLst>
            <pc:docMk/>
            <pc:sldMk cId="1869713848" sldId="297"/>
            <ac:spMk id="10" creationId="{3B2E3793-BFE6-45A2-9B7B-E18844431C99}"/>
          </ac:spMkLst>
        </pc:spChg>
        <pc:spChg chg="add">
          <ac:chgData name="Caroline Jawad" userId="ebec8957-a986-4a6f-937a-47250bfdae89" providerId="ADAL" clId="{18A835E4-CEB5-4600-BE1D-82710AFC3911}" dt="2022-06-23T12:43:24.502" v="254" actId="26606"/>
          <ac:spMkLst>
            <pc:docMk/>
            <pc:sldMk cId="1869713848" sldId="297"/>
            <ac:spMk id="12" creationId="{BC4C4868-CB8F-4AF9-9CDB-8108F2C19B67}"/>
          </ac:spMkLst>
        </pc:spChg>
        <pc:spChg chg="add">
          <ac:chgData name="Caroline Jawad" userId="ebec8957-a986-4a6f-937a-47250bfdae89" providerId="ADAL" clId="{18A835E4-CEB5-4600-BE1D-82710AFC3911}" dt="2022-06-23T12:43:24.502" v="254" actId="26606"/>
          <ac:spMkLst>
            <pc:docMk/>
            <pc:sldMk cId="1869713848" sldId="297"/>
            <ac:spMk id="14" creationId="{375E0459-6403-40CD-989D-56A4407CA12E}"/>
          </ac:spMkLst>
        </pc:spChg>
        <pc:spChg chg="add">
          <ac:chgData name="Caroline Jawad" userId="ebec8957-a986-4a6f-937a-47250bfdae89" providerId="ADAL" clId="{18A835E4-CEB5-4600-BE1D-82710AFC3911}" dt="2022-06-23T12:43:24.502" v="254" actId="26606"/>
          <ac:spMkLst>
            <pc:docMk/>
            <pc:sldMk cId="1869713848" sldId="297"/>
            <ac:spMk id="16" creationId="{53E5B1A8-3AC9-4BD1-9BBC-78CA94F2D1BA}"/>
          </ac:spMkLst>
        </pc:spChg>
      </pc:sldChg>
      <pc:sldChg chg="addSp modSp mod setBg setClrOvrMap">
        <pc:chgData name="Caroline Jawad" userId="ebec8957-a986-4a6f-937a-47250bfdae89" providerId="ADAL" clId="{18A835E4-CEB5-4600-BE1D-82710AFC3911}" dt="2022-06-17T09:07:26.316" v="248" actId="26606"/>
        <pc:sldMkLst>
          <pc:docMk/>
          <pc:sldMk cId="3757748302" sldId="298"/>
        </pc:sldMkLst>
        <pc:spChg chg="mod">
          <ac:chgData name="Caroline Jawad" userId="ebec8957-a986-4a6f-937a-47250bfdae89" providerId="ADAL" clId="{18A835E4-CEB5-4600-BE1D-82710AFC3911}" dt="2022-06-17T09:07:26.316" v="248" actId="26606"/>
          <ac:spMkLst>
            <pc:docMk/>
            <pc:sldMk cId="3757748302" sldId="298"/>
            <ac:spMk id="2" creationId="{16BF753A-287F-5A42-9C50-97E87BE80014}"/>
          </ac:spMkLst>
        </pc:spChg>
        <pc:spChg chg="add">
          <ac:chgData name="Caroline Jawad" userId="ebec8957-a986-4a6f-937a-47250bfdae89" providerId="ADAL" clId="{18A835E4-CEB5-4600-BE1D-82710AFC3911}" dt="2022-06-17T09:07:26.316" v="248" actId="26606"/>
          <ac:spMkLst>
            <pc:docMk/>
            <pc:sldMk cId="3757748302" sldId="298"/>
            <ac:spMk id="9" creationId="{8537B233-9CDD-4A90-AABB-A8963DEE4FBC}"/>
          </ac:spMkLst>
        </pc:spChg>
        <pc:picChg chg="mod">
          <ac:chgData name="Caroline Jawad" userId="ebec8957-a986-4a6f-937a-47250bfdae89" providerId="ADAL" clId="{18A835E4-CEB5-4600-BE1D-82710AFC3911}" dt="2022-06-17T09:07:26.316" v="248" actId="26606"/>
          <ac:picMkLst>
            <pc:docMk/>
            <pc:sldMk cId="3757748302" sldId="298"/>
            <ac:picMk id="4" creationId="{CD8D3E5C-0E12-FF4B-B468-5812BDBABC85}"/>
          </ac:picMkLst>
        </pc:picChg>
        <pc:cxnChg chg="add">
          <ac:chgData name="Caroline Jawad" userId="ebec8957-a986-4a6f-937a-47250bfdae89" providerId="ADAL" clId="{18A835E4-CEB5-4600-BE1D-82710AFC3911}" dt="2022-06-17T09:07:26.316" v="248" actId="26606"/>
          <ac:cxnSpMkLst>
            <pc:docMk/>
            <pc:sldMk cId="3757748302" sldId="298"/>
            <ac:cxnSpMk id="11" creationId="{040575EE-C594-4566-BC00-663004E52AB5}"/>
          </ac:cxnSpMkLst>
        </pc:cxnChg>
      </pc:sldChg>
      <pc:sldChg chg="addSp modSp mod setBg">
        <pc:chgData name="Caroline Jawad" userId="ebec8957-a986-4a6f-937a-47250bfdae89" providerId="ADAL" clId="{18A835E4-CEB5-4600-BE1D-82710AFC3911}" dt="2022-06-17T09:07:31.159" v="249" actId="26606"/>
        <pc:sldMkLst>
          <pc:docMk/>
          <pc:sldMk cId="2490264378" sldId="299"/>
        </pc:sldMkLst>
        <pc:spChg chg="mod">
          <ac:chgData name="Caroline Jawad" userId="ebec8957-a986-4a6f-937a-47250bfdae89" providerId="ADAL" clId="{18A835E4-CEB5-4600-BE1D-82710AFC3911}" dt="2022-06-17T09:07:31.159" v="249" actId="26606"/>
          <ac:spMkLst>
            <pc:docMk/>
            <pc:sldMk cId="2490264378" sldId="299"/>
            <ac:spMk id="2" creationId="{A38A5CA0-9389-4A4F-8A24-D1E00AEDF975}"/>
          </ac:spMkLst>
        </pc:spChg>
        <pc:spChg chg="add">
          <ac:chgData name="Caroline Jawad" userId="ebec8957-a986-4a6f-937a-47250bfdae89" providerId="ADAL" clId="{18A835E4-CEB5-4600-BE1D-82710AFC3911}" dt="2022-06-17T09:07:31.159" v="249" actId="26606"/>
          <ac:spMkLst>
            <pc:docMk/>
            <pc:sldMk cId="2490264378" sldId="299"/>
            <ac:spMk id="9" creationId="{A4AC5506-6312-4701-8D3C-40187889A947}"/>
          </ac:spMkLst>
        </pc:spChg>
        <pc:picChg chg="mod">
          <ac:chgData name="Caroline Jawad" userId="ebec8957-a986-4a6f-937a-47250bfdae89" providerId="ADAL" clId="{18A835E4-CEB5-4600-BE1D-82710AFC3911}" dt="2022-06-17T09:07:31.159" v="249" actId="26606"/>
          <ac:picMkLst>
            <pc:docMk/>
            <pc:sldMk cId="2490264378" sldId="299"/>
            <ac:picMk id="4" creationId="{F2569489-F636-7144-A1FE-851299C2ECDD}"/>
          </ac:picMkLst>
        </pc:picChg>
      </pc:sldChg>
      <pc:sldChg chg="addSp modSp mod setBg setClrOvrMap">
        <pc:chgData name="Caroline Jawad" userId="ebec8957-a986-4a6f-937a-47250bfdae89" providerId="ADAL" clId="{18A835E4-CEB5-4600-BE1D-82710AFC3911}" dt="2022-06-17T09:07:40.566" v="250" actId="26606"/>
        <pc:sldMkLst>
          <pc:docMk/>
          <pc:sldMk cId="3374836785" sldId="300"/>
        </pc:sldMkLst>
        <pc:spChg chg="mod">
          <ac:chgData name="Caroline Jawad" userId="ebec8957-a986-4a6f-937a-47250bfdae89" providerId="ADAL" clId="{18A835E4-CEB5-4600-BE1D-82710AFC3911}" dt="2022-06-17T09:07:40.566" v="250" actId="26606"/>
          <ac:spMkLst>
            <pc:docMk/>
            <pc:sldMk cId="3374836785" sldId="300"/>
            <ac:spMk id="2" creationId="{152A7B3B-4884-D040-9319-F3E0BDD1B491}"/>
          </ac:spMkLst>
        </pc:spChg>
        <pc:spChg chg="add">
          <ac:chgData name="Caroline Jawad" userId="ebec8957-a986-4a6f-937a-47250bfdae89" providerId="ADAL" clId="{18A835E4-CEB5-4600-BE1D-82710AFC3911}" dt="2022-06-17T09:07:40.566" v="250" actId="26606"/>
          <ac:spMkLst>
            <pc:docMk/>
            <pc:sldMk cId="3374836785" sldId="300"/>
            <ac:spMk id="9" creationId="{8537B233-9CDD-4A90-AABB-A8963DEE4FBC}"/>
          </ac:spMkLst>
        </pc:spChg>
        <pc:picChg chg="mod">
          <ac:chgData name="Caroline Jawad" userId="ebec8957-a986-4a6f-937a-47250bfdae89" providerId="ADAL" clId="{18A835E4-CEB5-4600-BE1D-82710AFC3911}" dt="2022-06-17T09:07:40.566" v="250" actId="26606"/>
          <ac:picMkLst>
            <pc:docMk/>
            <pc:sldMk cId="3374836785" sldId="300"/>
            <ac:picMk id="4" creationId="{B3837EB4-65CF-7C4F-9C94-7F511FA1CE69}"/>
          </ac:picMkLst>
        </pc:picChg>
        <pc:cxnChg chg="add">
          <ac:chgData name="Caroline Jawad" userId="ebec8957-a986-4a6f-937a-47250bfdae89" providerId="ADAL" clId="{18A835E4-CEB5-4600-BE1D-82710AFC3911}" dt="2022-06-17T09:07:40.566" v="250" actId="26606"/>
          <ac:cxnSpMkLst>
            <pc:docMk/>
            <pc:sldMk cId="3374836785" sldId="300"/>
            <ac:cxnSpMk id="11" creationId="{040575EE-C594-4566-BC00-663004E52AB5}"/>
          </ac:cxnSpMkLst>
        </pc:cxnChg>
      </pc:sldChg>
      <pc:sldChg chg="addSp modSp mod setBg addAnim">
        <pc:chgData name="Caroline Jawad" userId="ebec8957-a986-4a6f-937a-47250bfdae89" providerId="ADAL" clId="{18A835E4-CEB5-4600-BE1D-82710AFC3911}" dt="2022-06-23T12:43:52.261" v="264" actId="20577"/>
        <pc:sldMkLst>
          <pc:docMk/>
          <pc:sldMk cId="2088736324" sldId="301"/>
        </pc:sldMkLst>
        <pc:spChg chg="mod">
          <ac:chgData name="Caroline Jawad" userId="ebec8957-a986-4a6f-937a-47250bfdae89" providerId="ADAL" clId="{18A835E4-CEB5-4600-BE1D-82710AFC3911}" dt="2022-06-23T12:43:44.363" v="258" actId="26606"/>
          <ac:spMkLst>
            <pc:docMk/>
            <pc:sldMk cId="2088736324" sldId="301"/>
            <ac:spMk id="2" creationId="{41A4811E-A09E-A045-934B-EF1EDBFCAAE6}"/>
          </ac:spMkLst>
        </pc:spChg>
        <pc:spChg chg="mod">
          <ac:chgData name="Caroline Jawad" userId="ebec8957-a986-4a6f-937a-47250bfdae89" providerId="ADAL" clId="{18A835E4-CEB5-4600-BE1D-82710AFC3911}" dt="2022-06-23T12:43:52.261" v="264" actId="20577"/>
          <ac:spMkLst>
            <pc:docMk/>
            <pc:sldMk cId="2088736324" sldId="301"/>
            <ac:spMk id="3" creationId="{2F1217E3-9439-BC4A-AAAE-0378D163BAB8}"/>
          </ac:spMkLst>
        </pc:spChg>
        <pc:spChg chg="add">
          <ac:chgData name="Caroline Jawad" userId="ebec8957-a986-4a6f-937a-47250bfdae89" providerId="ADAL" clId="{18A835E4-CEB5-4600-BE1D-82710AFC3911}" dt="2022-06-23T12:43:44.363" v="258" actId="26606"/>
          <ac:spMkLst>
            <pc:docMk/>
            <pc:sldMk cId="2088736324" sldId="301"/>
            <ac:spMk id="8" creationId="{1B15ED52-F352-441B-82BF-E0EA34836D08}"/>
          </ac:spMkLst>
        </pc:spChg>
        <pc:spChg chg="add">
          <ac:chgData name="Caroline Jawad" userId="ebec8957-a986-4a6f-937a-47250bfdae89" providerId="ADAL" clId="{18A835E4-CEB5-4600-BE1D-82710AFC3911}" dt="2022-06-23T12:43:44.363" v="258" actId="26606"/>
          <ac:spMkLst>
            <pc:docMk/>
            <pc:sldMk cId="2088736324" sldId="301"/>
            <ac:spMk id="10" creationId="{3B2E3793-BFE6-45A2-9B7B-E18844431C99}"/>
          </ac:spMkLst>
        </pc:spChg>
        <pc:spChg chg="add">
          <ac:chgData name="Caroline Jawad" userId="ebec8957-a986-4a6f-937a-47250bfdae89" providerId="ADAL" clId="{18A835E4-CEB5-4600-BE1D-82710AFC3911}" dt="2022-06-23T12:43:44.363" v="258" actId="26606"/>
          <ac:spMkLst>
            <pc:docMk/>
            <pc:sldMk cId="2088736324" sldId="301"/>
            <ac:spMk id="12" creationId="{BC4C4868-CB8F-4AF9-9CDB-8108F2C19B67}"/>
          </ac:spMkLst>
        </pc:spChg>
        <pc:spChg chg="add">
          <ac:chgData name="Caroline Jawad" userId="ebec8957-a986-4a6f-937a-47250bfdae89" providerId="ADAL" clId="{18A835E4-CEB5-4600-BE1D-82710AFC3911}" dt="2022-06-23T12:43:44.363" v="258" actId="26606"/>
          <ac:spMkLst>
            <pc:docMk/>
            <pc:sldMk cId="2088736324" sldId="301"/>
            <ac:spMk id="14" creationId="{375E0459-6403-40CD-989D-56A4407CA12E}"/>
          </ac:spMkLst>
        </pc:spChg>
        <pc:spChg chg="add">
          <ac:chgData name="Caroline Jawad" userId="ebec8957-a986-4a6f-937a-47250bfdae89" providerId="ADAL" clId="{18A835E4-CEB5-4600-BE1D-82710AFC3911}" dt="2022-06-23T12:43:44.363" v="258" actId="26606"/>
          <ac:spMkLst>
            <pc:docMk/>
            <pc:sldMk cId="2088736324" sldId="301"/>
            <ac:spMk id="16" creationId="{53E5B1A8-3AC9-4BD1-9BBC-78CA94F2D1BA}"/>
          </ac:spMkLst>
        </pc:spChg>
      </pc:sldChg>
      <pc:sldChg chg="addSp modSp mod setBg">
        <pc:chgData name="Caroline Jawad" userId="ebec8957-a986-4a6f-937a-47250bfdae89" providerId="ADAL" clId="{18A835E4-CEB5-4600-BE1D-82710AFC3911}" dt="2022-06-23T12:44:01.376" v="265" actId="26606"/>
        <pc:sldMkLst>
          <pc:docMk/>
          <pc:sldMk cId="1182515760" sldId="302"/>
        </pc:sldMkLst>
        <pc:spChg chg="mod">
          <ac:chgData name="Caroline Jawad" userId="ebec8957-a986-4a6f-937a-47250bfdae89" providerId="ADAL" clId="{18A835E4-CEB5-4600-BE1D-82710AFC3911}" dt="2022-06-23T12:44:01.376" v="265" actId="26606"/>
          <ac:spMkLst>
            <pc:docMk/>
            <pc:sldMk cId="1182515760" sldId="302"/>
            <ac:spMk id="2" creationId="{00000000-0000-0000-0000-000000000000}"/>
          </ac:spMkLst>
        </pc:spChg>
        <pc:spChg chg="mod">
          <ac:chgData name="Caroline Jawad" userId="ebec8957-a986-4a6f-937a-47250bfdae89" providerId="ADAL" clId="{18A835E4-CEB5-4600-BE1D-82710AFC3911}" dt="2022-06-23T12:44:01.376" v="265" actId="26606"/>
          <ac:spMkLst>
            <pc:docMk/>
            <pc:sldMk cId="1182515760" sldId="302"/>
            <ac:spMk id="3" creationId="{00000000-0000-0000-0000-000000000000}"/>
          </ac:spMkLst>
        </pc:spChg>
        <pc:spChg chg="add">
          <ac:chgData name="Caroline Jawad" userId="ebec8957-a986-4a6f-937a-47250bfdae89" providerId="ADAL" clId="{18A835E4-CEB5-4600-BE1D-82710AFC3911}" dt="2022-06-23T12:44:01.376" v="265" actId="26606"/>
          <ac:spMkLst>
            <pc:docMk/>
            <pc:sldMk cId="1182515760" sldId="302"/>
            <ac:spMk id="8" creationId="{09588DA8-065E-4F6F-8EFD-43104AB2E0CF}"/>
          </ac:spMkLst>
        </pc:spChg>
        <pc:spChg chg="add">
          <ac:chgData name="Caroline Jawad" userId="ebec8957-a986-4a6f-937a-47250bfdae89" providerId="ADAL" clId="{18A835E4-CEB5-4600-BE1D-82710AFC3911}" dt="2022-06-23T12:44:01.376" v="265" actId="26606"/>
          <ac:spMkLst>
            <pc:docMk/>
            <pc:sldMk cId="1182515760" sldId="302"/>
            <ac:spMk id="10" creationId="{C4285719-470E-454C-AF62-8323075F1F5B}"/>
          </ac:spMkLst>
        </pc:spChg>
        <pc:spChg chg="add">
          <ac:chgData name="Caroline Jawad" userId="ebec8957-a986-4a6f-937a-47250bfdae89" providerId="ADAL" clId="{18A835E4-CEB5-4600-BE1D-82710AFC3911}" dt="2022-06-23T12:44:01.376" v="265" actId="26606"/>
          <ac:spMkLst>
            <pc:docMk/>
            <pc:sldMk cId="1182515760" sldId="302"/>
            <ac:spMk id="12" creationId="{CD9FE4EF-C4D8-49A0-B2FF-81D8DB7D8A24}"/>
          </ac:spMkLst>
        </pc:spChg>
        <pc:spChg chg="add">
          <ac:chgData name="Caroline Jawad" userId="ebec8957-a986-4a6f-937a-47250bfdae89" providerId="ADAL" clId="{18A835E4-CEB5-4600-BE1D-82710AFC3911}" dt="2022-06-23T12:44:01.376" v="265" actId="26606"/>
          <ac:spMkLst>
            <pc:docMk/>
            <pc:sldMk cId="1182515760" sldId="302"/>
            <ac:spMk id="14" creationId="{4300840D-0A0B-4512-BACA-B439D5B9C57C}"/>
          </ac:spMkLst>
        </pc:spChg>
        <pc:spChg chg="add">
          <ac:chgData name="Caroline Jawad" userId="ebec8957-a986-4a6f-937a-47250bfdae89" providerId="ADAL" clId="{18A835E4-CEB5-4600-BE1D-82710AFC3911}" dt="2022-06-23T12:44:01.376" v="265" actId="26606"/>
          <ac:spMkLst>
            <pc:docMk/>
            <pc:sldMk cId="1182515760" sldId="302"/>
            <ac:spMk id="16" creationId="{D2B78728-A580-49A7-84F9-6EF6F583ADE0}"/>
          </ac:spMkLst>
        </pc:spChg>
        <pc:spChg chg="add">
          <ac:chgData name="Caroline Jawad" userId="ebec8957-a986-4a6f-937a-47250bfdae89" providerId="ADAL" clId="{18A835E4-CEB5-4600-BE1D-82710AFC3911}" dt="2022-06-23T12:44:01.376" v="265" actId="26606"/>
          <ac:spMkLst>
            <pc:docMk/>
            <pc:sldMk cId="1182515760" sldId="302"/>
            <ac:spMk id="18" creationId="{38FAA1A1-D861-433F-88FA-1E9D6FD31D11}"/>
          </ac:spMkLst>
        </pc:spChg>
        <pc:spChg chg="add">
          <ac:chgData name="Caroline Jawad" userId="ebec8957-a986-4a6f-937a-47250bfdae89" providerId="ADAL" clId="{18A835E4-CEB5-4600-BE1D-82710AFC3911}" dt="2022-06-23T12:44:01.376" v="265" actId="26606"/>
          <ac:spMkLst>
            <pc:docMk/>
            <pc:sldMk cId="1182515760" sldId="302"/>
            <ac:spMk id="20" creationId="{8D71EDA1-87BF-4D5D-AB79-F346FD19278A}"/>
          </ac:spMkLst>
        </pc:spChg>
      </pc:sldChg>
      <pc:sldChg chg="addSp modSp mod setBg">
        <pc:chgData name="Caroline Jawad" userId="ebec8957-a986-4a6f-937a-47250bfdae89" providerId="ADAL" clId="{18A835E4-CEB5-4600-BE1D-82710AFC3911}" dt="2022-06-23T12:45:01.710" v="273" actId="26606"/>
        <pc:sldMkLst>
          <pc:docMk/>
          <pc:sldMk cId="2731750124" sldId="303"/>
        </pc:sldMkLst>
        <pc:spChg chg="mod">
          <ac:chgData name="Caroline Jawad" userId="ebec8957-a986-4a6f-937a-47250bfdae89" providerId="ADAL" clId="{18A835E4-CEB5-4600-BE1D-82710AFC3911}" dt="2022-06-23T12:45:01.710" v="273" actId="26606"/>
          <ac:spMkLst>
            <pc:docMk/>
            <pc:sldMk cId="2731750124" sldId="303"/>
            <ac:spMk id="2" creationId="{00000000-0000-0000-0000-000000000000}"/>
          </ac:spMkLst>
        </pc:spChg>
        <pc:spChg chg="mod">
          <ac:chgData name="Caroline Jawad" userId="ebec8957-a986-4a6f-937a-47250bfdae89" providerId="ADAL" clId="{18A835E4-CEB5-4600-BE1D-82710AFC3911}" dt="2022-06-23T12:45:01.710" v="273" actId="26606"/>
          <ac:spMkLst>
            <pc:docMk/>
            <pc:sldMk cId="2731750124" sldId="303"/>
            <ac:spMk id="3" creationId="{00000000-0000-0000-0000-000000000000}"/>
          </ac:spMkLst>
        </pc:spChg>
        <pc:spChg chg="add">
          <ac:chgData name="Caroline Jawad" userId="ebec8957-a986-4a6f-937a-47250bfdae89" providerId="ADAL" clId="{18A835E4-CEB5-4600-BE1D-82710AFC3911}" dt="2022-06-23T12:45:01.710" v="273" actId="26606"/>
          <ac:spMkLst>
            <pc:docMk/>
            <pc:sldMk cId="2731750124" sldId="303"/>
            <ac:spMk id="8" creationId="{09588DA8-065E-4F6F-8EFD-43104AB2E0CF}"/>
          </ac:spMkLst>
        </pc:spChg>
        <pc:spChg chg="add">
          <ac:chgData name="Caroline Jawad" userId="ebec8957-a986-4a6f-937a-47250bfdae89" providerId="ADAL" clId="{18A835E4-CEB5-4600-BE1D-82710AFC3911}" dt="2022-06-23T12:45:01.710" v="273" actId="26606"/>
          <ac:spMkLst>
            <pc:docMk/>
            <pc:sldMk cId="2731750124" sldId="303"/>
            <ac:spMk id="10" creationId="{C4285719-470E-454C-AF62-8323075F1F5B}"/>
          </ac:spMkLst>
        </pc:spChg>
        <pc:spChg chg="add">
          <ac:chgData name="Caroline Jawad" userId="ebec8957-a986-4a6f-937a-47250bfdae89" providerId="ADAL" clId="{18A835E4-CEB5-4600-BE1D-82710AFC3911}" dt="2022-06-23T12:45:01.710" v="273" actId="26606"/>
          <ac:spMkLst>
            <pc:docMk/>
            <pc:sldMk cId="2731750124" sldId="303"/>
            <ac:spMk id="12" creationId="{CD9FE4EF-C4D8-49A0-B2FF-81D8DB7D8A24}"/>
          </ac:spMkLst>
        </pc:spChg>
        <pc:spChg chg="add">
          <ac:chgData name="Caroline Jawad" userId="ebec8957-a986-4a6f-937a-47250bfdae89" providerId="ADAL" clId="{18A835E4-CEB5-4600-BE1D-82710AFC3911}" dt="2022-06-23T12:45:01.710" v="273" actId="26606"/>
          <ac:spMkLst>
            <pc:docMk/>
            <pc:sldMk cId="2731750124" sldId="303"/>
            <ac:spMk id="14" creationId="{4300840D-0A0B-4512-BACA-B439D5B9C57C}"/>
          </ac:spMkLst>
        </pc:spChg>
        <pc:spChg chg="add">
          <ac:chgData name="Caroline Jawad" userId="ebec8957-a986-4a6f-937a-47250bfdae89" providerId="ADAL" clId="{18A835E4-CEB5-4600-BE1D-82710AFC3911}" dt="2022-06-23T12:45:01.710" v="273" actId="26606"/>
          <ac:spMkLst>
            <pc:docMk/>
            <pc:sldMk cId="2731750124" sldId="303"/>
            <ac:spMk id="16" creationId="{D2B78728-A580-49A7-84F9-6EF6F583ADE0}"/>
          </ac:spMkLst>
        </pc:spChg>
        <pc:spChg chg="add">
          <ac:chgData name="Caroline Jawad" userId="ebec8957-a986-4a6f-937a-47250bfdae89" providerId="ADAL" clId="{18A835E4-CEB5-4600-BE1D-82710AFC3911}" dt="2022-06-23T12:45:01.710" v="273" actId="26606"/>
          <ac:spMkLst>
            <pc:docMk/>
            <pc:sldMk cId="2731750124" sldId="303"/>
            <ac:spMk id="18" creationId="{38FAA1A1-D861-433F-88FA-1E9D6FD31D11}"/>
          </ac:spMkLst>
        </pc:spChg>
        <pc:spChg chg="add">
          <ac:chgData name="Caroline Jawad" userId="ebec8957-a986-4a6f-937a-47250bfdae89" providerId="ADAL" clId="{18A835E4-CEB5-4600-BE1D-82710AFC3911}" dt="2022-06-23T12:45:01.710" v="273" actId="26606"/>
          <ac:spMkLst>
            <pc:docMk/>
            <pc:sldMk cId="2731750124" sldId="303"/>
            <ac:spMk id="20" creationId="{8D71EDA1-87BF-4D5D-AB79-F346FD19278A}"/>
          </ac:spMkLst>
        </pc:spChg>
      </pc:sldChg>
      <pc:sldChg chg="addSp modSp mod setBg">
        <pc:chgData name="Caroline Jawad" userId="ebec8957-a986-4a6f-937a-47250bfdae89" providerId="ADAL" clId="{18A835E4-CEB5-4600-BE1D-82710AFC3911}" dt="2022-06-23T12:45:07.112" v="274" actId="26606"/>
        <pc:sldMkLst>
          <pc:docMk/>
          <pc:sldMk cId="4242999892" sldId="304"/>
        </pc:sldMkLst>
        <pc:spChg chg="mod">
          <ac:chgData name="Caroline Jawad" userId="ebec8957-a986-4a6f-937a-47250bfdae89" providerId="ADAL" clId="{18A835E4-CEB5-4600-BE1D-82710AFC3911}" dt="2022-06-23T12:45:07.112" v="274" actId="26606"/>
          <ac:spMkLst>
            <pc:docMk/>
            <pc:sldMk cId="4242999892" sldId="304"/>
            <ac:spMk id="2" creationId="{00000000-0000-0000-0000-000000000000}"/>
          </ac:spMkLst>
        </pc:spChg>
        <pc:spChg chg="mod">
          <ac:chgData name="Caroline Jawad" userId="ebec8957-a986-4a6f-937a-47250bfdae89" providerId="ADAL" clId="{18A835E4-CEB5-4600-BE1D-82710AFC3911}" dt="2022-06-23T12:45:07.112" v="274" actId="26606"/>
          <ac:spMkLst>
            <pc:docMk/>
            <pc:sldMk cId="4242999892" sldId="304"/>
            <ac:spMk id="3" creationId="{00000000-0000-0000-0000-000000000000}"/>
          </ac:spMkLst>
        </pc:spChg>
        <pc:spChg chg="add">
          <ac:chgData name="Caroline Jawad" userId="ebec8957-a986-4a6f-937a-47250bfdae89" providerId="ADAL" clId="{18A835E4-CEB5-4600-BE1D-82710AFC3911}" dt="2022-06-23T12:45:07.112" v="274" actId="26606"/>
          <ac:spMkLst>
            <pc:docMk/>
            <pc:sldMk cId="4242999892" sldId="304"/>
            <ac:spMk id="8" creationId="{1B15ED52-F352-441B-82BF-E0EA34836D08}"/>
          </ac:spMkLst>
        </pc:spChg>
        <pc:spChg chg="add">
          <ac:chgData name="Caroline Jawad" userId="ebec8957-a986-4a6f-937a-47250bfdae89" providerId="ADAL" clId="{18A835E4-CEB5-4600-BE1D-82710AFC3911}" dt="2022-06-23T12:45:07.112" v="274" actId="26606"/>
          <ac:spMkLst>
            <pc:docMk/>
            <pc:sldMk cId="4242999892" sldId="304"/>
            <ac:spMk id="10" creationId="{3B2E3793-BFE6-45A2-9B7B-E18844431C99}"/>
          </ac:spMkLst>
        </pc:spChg>
        <pc:spChg chg="add">
          <ac:chgData name="Caroline Jawad" userId="ebec8957-a986-4a6f-937a-47250bfdae89" providerId="ADAL" clId="{18A835E4-CEB5-4600-BE1D-82710AFC3911}" dt="2022-06-23T12:45:07.112" v="274" actId="26606"/>
          <ac:spMkLst>
            <pc:docMk/>
            <pc:sldMk cId="4242999892" sldId="304"/>
            <ac:spMk id="12" creationId="{BC4C4868-CB8F-4AF9-9CDB-8108F2C19B67}"/>
          </ac:spMkLst>
        </pc:spChg>
        <pc:spChg chg="add">
          <ac:chgData name="Caroline Jawad" userId="ebec8957-a986-4a6f-937a-47250bfdae89" providerId="ADAL" clId="{18A835E4-CEB5-4600-BE1D-82710AFC3911}" dt="2022-06-23T12:45:07.112" v="274" actId="26606"/>
          <ac:spMkLst>
            <pc:docMk/>
            <pc:sldMk cId="4242999892" sldId="304"/>
            <ac:spMk id="14" creationId="{375E0459-6403-40CD-989D-56A4407CA12E}"/>
          </ac:spMkLst>
        </pc:spChg>
        <pc:spChg chg="add">
          <ac:chgData name="Caroline Jawad" userId="ebec8957-a986-4a6f-937a-47250bfdae89" providerId="ADAL" clId="{18A835E4-CEB5-4600-BE1D-82710AFC3911}" dt="2022-06-23T12:45:07.112" v="274" actId="26606"/>
          <ac:spMkLst>
            <pc:docMk/>
            <pc:sldMk cId="4242999892" sldId="304"/>
            <ac:spMk id="16" creationId="{53E5B1A8-3AC9-4BD1-9BBC-78CA94F2D1BA}"/>
          </ac:spMkLst>
        </pc:spChg>
      </pc:sldChg>
      <pc:sldChg chg="addSp delSp modSp new del mod setBg delDesignElem chgLayout">
        <pc:chgData name="Caroline Jawad" userId="ebec8957-a986-4a6f-937a-47250bfdae89" providerId="ADAL" clId="{18A835E4-CEB5-4600-BE1D-82710AFC3911}" dt="2022-06-16T14:49:03.944" v="162" actId="47"/>
        <pc:sldMkLst>
          <pc:docMk/>
          <pc:sldMk cId="3147857304" sldId="305"/>
        </pc:sldMkLst>
        <pc:spChg chg="mod ord">
          <ac:chgData name="Caroline Jawad" userId="ebec8957-a986-4a6f-937a-47250bfdae89" providerId="ADAL" clId="{18A835E4-CEB5-4600-BE1D-82710AFC3911}" dt="2022-06-16T10:00:05.282" v="72" actId="26606"/>
          <ac:spMkLst>
            <pc:docMk/>
            <pc:sldMk cId="3147857304" sldId="305"/>
            <ac:spMk id="2" creationId="{B63D030E-EFEE-FC07-2B7E-58D570222E8D}"/>
          </ac:spMkLst>
        </pc:spChg>
        <pc:spChg chg="del">
          <ac:chgData name="Caroline Jawad" userId="ebec8957-a986-4a6f-937a-47250bfdae89" providerId="ADAL" clId="{18A835E4-CEB5-4600-BE1D-82710AFC3911}" dt="2022-06-16T09:56:18.242" v="47" actId="22"/>
          <ac:spMkLst>
            <pc:docMk/>
            <pc:sldMk cId="3147857304" sldId="305"/>
            <ac:spMk id="3" creationId="{25F7EE57-D4A5-D32F-726D-2AAC84CBBFE7}"/>
          </ac:spMkLst>
        </pc:spChg>
        <pc:spChg chg="add mod">
          <ac:chgData name="Caroline Jawad" userId="ebec8957-a986-4a6f-937a-47250bfdae89" providerId="ADAL" clId="{18A835E4-CEB5-4600-BE1D-82710AFC3911}" dt="2022-06-16T14:47:50.459" v="105" actId="20577"/>
          <ac:spMkLst>
            <pc:docMk/>
            <pc:sldMk cId="3147857304" sldId="305"/>
            <ac:spMk id="8" creationId="{A4A051B9-F914-1644-A502-A67BBC249DA3}"/>
          </ac:spMkLst>
        </pc:spChg>
        <pc:spChg chg="add del">
          <ac:chgData name="Caroline Jawad" userId="ebec8957-a986-4a6f-937a-47250bfdae89" providerId="ADAL" clId="{18A835E4-CEB5-4600-BE1D-82710AFC3911}" dt="2022-06-16T09:57:43.516" v="54" actId="26606"/>
          <ac:spMkLst>
            <pc:docMk/>
            <pc:sldMk cId="3147857304" sldId="305"/>
            <ac:spMk id="10" creationId="{9B7AD9F6-8CE7-4299-8FC6-328F4DCD3FF9}"/>
          </ac:spMkLst>
        </pc:spChg>
        <pc:spChg chg="add del">
          <ac:chgData name="Caroline Jawad" userId="ebec8957-a986-4a6f-937a-47250bfdae89" providerId="ADAL" clId="{18A835E4-CEB5-4600-BE1D-82710AFC3911}" dt="2022-06-16T09:58:15.559" v="57" actId="22"/>
          <ac:spMkLst>
            <pc:docMk/>
            <pc:sldMk cId="3147857304" sldId="305"/>
            <ac:spMk id="11" creationId="{F2B98446-1FF9-BCF8-AA4B-44FA94499A09}"/>
          </ac:spMkLst>
        </pc:spChg>
        <pc:spChg chg="add del">
          <ac:chgData name="Caroline Jawad" userId="ebec8957-a986-4a6f-937a-47250bfdae89" providerId="ADAL" clId="{18A835E4-CEB5-4600-BE1D-82710AFC3911}" dt="2022-06-16T09:57:43.516" v="54" actId="26606"/>
          <ac:spMkLst>
            <pc:docMk/>
            <pc:sldMk cId="3147857304" sldId="305"/>
            <ac:spMk id="12" creationId="{F49775AF-8896-43EE-92C6-83497D6DC56F}"/>
          </ac:spMkLst>
        </pc:spChg>
        <pc:spChg chg="add del">
          <ac:chgData name="Caroline Jawad" userId="ebec8957-a986-4a6f-937a-47250bfdae89" providerId="ADAL" clId="{18A835E4-CEB5-4600-BE1D-82710AFC3911}" dt="2022-06-16T09:58:07.203" v="55" actId="700"/>
          <ac:spMkLst>
            <pc:docMk/>
            <pc:sldMk cId="3147857304" sldId="305"/>
            <ac:spMk id="17" creationId="{9B7AD9F6-8CE7-4299-8FC6-328F4DCD3FF9}"/>
          </ac:spMkLst>
        </pc:spChg>
        <pc:spChg chg="add del">
          <ac:chgData name="Caroline Jawad" userId="ebec8957-a986-4a6f-937a-47250bfdae89" providerId="ADAL" clId="{18A835E4-CEB5-4600-BE1D-82710AFC3911}" dt="2022-06-16T10:00:03.628" v="69" actId="26606"/>
          <ac:spMkLst>
            <pc:docMk/>
            <pc:sldMk cId="3147857304" sldId="305"/>
            <ac:spMk id="18" creationId="{04812C46-200A-4DEB-A05E-3ED6C68C2387}"/>
          </ac:spMkLst>
        </pc:spChg>
        <pc:spChg chg="add del">
          <ac:chgData name="Caroline Jawad" userId="ebec8957-a986-4a6f-937a-47250bfdae89" providerId="ADAL" clId="{18A835E4-CEB5-4600-BE1D-82710AFC3911}" dt="2022-06-16T09:58:07.203" v="55" actId="700"/>
          <ac:spMkLst>
            <pc:docMk/>
            <pc:sldMk cId="3147857304" sldId="305"/>
            <ac:spMk id="19" creationId="{F49775AF-8896-43EE-92C6-83497D6DC56F}"/>
          </ac:spMkLst>
        </pc:spChg>
        <pc:spChg chg="add del">
          <ac:chgData name="Caroline Jawad" userId="ebec8957-a986-4a6f-937a-47250bfdae89" providerId="ADAL" clId="{18A835E4-CEB5-4600-BE1D-82710AFC3911}" dt="2022-06-16T10:00:03.628" v="69" actId="26606"/>
          <ac:spMkLst>
            <pc:docMk/>
            <pc:sldMk cId="3147857304" sldId="305"/>
            <ac:spMk id="20" creationId="{D1EA859B-E555-4109-94F3-6700E046E008}"/>
          </ac:spMkLst>
        </pc:spChg>
        <pc:spChg chg="add del">
          <ac:chgData name="Caroline Jawad" userId="ebec8957-a986-4a6f-937a-47250bfdae89" providerId="ADAL" clId="{18A835E4-CEB5-4600-BE1D-82710AFC3911}" dt="2022-06-16T10:00:05.270" v="71" actId="26606"/>
          <ac:spMkLst>
            <pc:docMk/>
            <pc:sldMk cId="3147857304" sldId="305"/>
            <ac:spMk id="22" creationId="{04812C46-200A-4DEB-A05E-3ED6C68C2387}"/>
          </ac:spMkLst>
        </pc:spChg>
        <pc:spChg chg="add del">
          <ac:chgData name="Caroline Jawad" userId="ebec8957-a986-4a6f-937a-47250bfdae89" providerId="ADAL" clId="{18A835E4-CEB5-4600-BE1D-82710AFC3911}" dt="2022-06-16T10:00:05.270" v="71" actId="26606"/>
          <ac:spMkLst>
            <pc:docMk/>
            <pc:sldMk cId="3147857304" sldId="305"/>
            <ac:spMk id="23" creationId="{D1EA859B-E555-4109-94F3-6700E046E008}"/>
          </ac:spMkLst>
        </pc:spChg>
        <pc:spChg chg="add">
          <ac:chgData name="Caroline Jawad" userId="ebec8957-a986-4a6f-937a-47250bfdae89" providerId="ADAL" clId="{18A835E4-CEB5-4600-BE1D-82710AFC3911}" dt="2022-06-16T10:00:05.282" v="72" actId="26606"/>
          <ac:spMkLst>
            <pc:docMk/>
            <pc:sldMk cId="3147857304" sldId="305"/>
            <ac:spMk id="25" creationId="{45D37F4E-DDB4-456B-97E0-9937730A039F}"/>
          </ac:spMkLst>
        </pc:spChg>
        <pc:spChg chg="add">
          <ac:chgData name="Caroline Jawad" userId="ebec8957-a986-4a6f-937a-47250bfdae89" providerId="ADAL" clId="{18A835E4-CEB5-4600-BE1D-82710AFC3911}" dt="2022-06-16T10:00:05.282" v="72" actId="26606"/>
          <ac:spMkLst>
            <pc:docMk/>
            <pc:sldMk cId="3147857304" sldId="305"/>
            <ac:spMk id="26" creationId="{B2DD41CD-8F47-4F56-AD12-4E2FF7696987}"/>
          </ac:spMkLst>
        </pc:spChg>
        <pc:picChg chg="add del mod ord">
          <ac:chgData name="Caroline Jawad" userId="ebec8957-a986-4a6f-937a-47250bfdae89" providerId="ADAL" clId="{18A835E4-CEB5-4600-BE1D-82710AFC3911}" dt="2022-06-16T09:58:35.549" v="60" actId="478"/>
          <ac:picMkLst>
            <pc:docMk/>
            <pc:sldMk cId="3147857304" sldId="305"/>
            <ac:picMk id="5" creationId="{7D7A2B7A-8D66-5D15-97ED-FFA34832EF22}"/>
          </ac:picMkLst>
        </pc:picChg>
        <pc:picChg chg="add mod ord">
          <ac:chgData name="Caroline Jawad" userId="ebec8957-a986-4a6f-937a-47250bfdae89" providerId="ADAL" clId="{18A835E4-CEB5-4600-BE1D-82710AFC3911}" dt="2022-06-16T10:00:05.282" v="72" actId="26606"/>
          <ac:picMkLst>
            <pc:docMk/>
            <pc:sldMk cId="3147857304" sldId="305"/>
            <ac:picMk id="13" creationId="{B46A5E86-3BEF-D8C7-395C-DC475EEABF53}"/>
          </ac:picMkLst>
        </pc:picChg>
      </pc:sldChg>
      <pc:sldChg chg="addSp delSp modSp new mod setBg setClrOvrMap">
        <pc:chgData name="Caroline Jawad" userId="ebec8957-a986-4a6f-937a-47250bfdae89" providerId="ADAL" clId="{18A835E4-CEB5-4600-BE1D-82710AFC3911}" dt="2022-06-23T12:45:51.254" v="277" actId="27614"/>
        <pc:sldMkLst>
          <pc:docMk/>
          <pc:sldMk cId="2187054582" sldId="306"/>
        </pc:sldMkLst>
        <pc:spChg chg="mod">
          <ac:chgData name="Caroline Jawad" userId="ebec8957-a986-4a6f-937a-47250bfdae89" providerId="ADAL" clId="{18A835E4-CEB5-4600-BE1D-82710AFC3911}" dt="2022-06-23T12:45:25.767" v="276" actId="26606"/>
          <ac:spMkLst>
            <pc:docMk/>
            <pc:sldMk cId="2187054582" sldId="306"/>
            <ac:spMk id="2" creationId="{BBCF43F1-7E55-2A90-5B54-491D12B9DD4A}"/>
          </ac:spMkLst>
        </pc:spChg>
        <pc:spChg chg="mod">
          <ac:chgData name="Caroline Jawad" userId="ebec8957-a986-4a6f-937a-47250bfdae89" providerId="ADAL" clId="{18A835E4-CEB5-4600-BE1D-82710AFC3911}" dt="2022-06-23T12:45:25.767" v="276" actId="26606"/>
          <ac:spMkLst>
            <pc:docMk/>
            <pc:sldMk cId="2187054582" sldId="306"/>
            <ac:spMk id="3" creationId="{B784F315-9F8A-EF69-41B4-A0E14D5D86B7}"/>
          </ac:spMkLst>
        </pc:spChg>
        <pc:spChg chg="add del">
          <ac:chgData name="Caroline Jawad" userId="ebec8957-a986-4a6f-937a-47250bfdae89" providerId="ADAL" clId="{18A835E4-CEB5-4600-BE1D-82710AFC3911}" dt="2022-06-23T12:45:25.767" v="276" actId="26606"/>
          <ac:spMkLst>
            <pc:docMk/>
            <pc:sldMk cId="2187054582" sldId="306"/>
            <ac:spMk id="10" creationId="{C5E6CFF1-2F42-4E10-9A97-F116F46F53FE}"/>
          </ac:spMkLst>
        </pc:spChg>
        <pc:spChg chg="add">
          <ac:chgData name="Caroline Jawad" userId="ebec8957-a986-4a6f-937a-47250bfdae89" providerId="ADAL" clId="{18A835E4-CEB5-4600-BE1D-82710AFC3911}" dt="2022-06-23T12:45:25.767" v="276" actId="26606"/>
          <ac:spMkLst>
            <pc:docMk/>
            <pc:sldMk cId="2187054582" sldId="306"/>
            <ac:spMk id="17" creationId="{B66D7F65-E9B6-4775-8355-D095CC73C1C8}"/>
          </ac:spMkLst>
        </pc:spChg>
        <pc:spChg chg="add">
          <ac:chgData name="Caroline Jawad" userId="ebec8957-a986-4a6f-937a-47250bfdae89" providerId="ADAL" clId="{18A835E4-CEB5-4600-BE1D-82710AFC3911}" dt="2022-06-23T12:45:25.767" v="276" actId="26606"/>
          <ac:spMkLst>
            <pc:docMk/>
            <pc:sldMk cId="2187054582" sldId="306"/>
            <ac:spMk id="19" creationId="{61707E60-CEC9-4661-AA82-69242EB4BDC3}"/>
          </ac:spMkLst>
        </pc:spChg>
        <pc:spChg chg="add">
          <ac:chgData name="Caroline Jawad" userId="ebec8957-a986-4a6f-937a-47250bfdae89" providerId="ADAL" clId="{18A835E4-CEB5-4600-BE1D-82710AFC3911}" dt="2022-06-23T12:45:25.767" v="276" actId="26606"/>
          <ac:spMkLst>
            <pc:docMk/>
            <pc:sldMk cId="2187054582" sldId="306"/>
            <ac:spMk id="21" creationId="{8F035CD8-AE30-4146-96F2-036B0CE5E4F3}"/>
          </ac:spMkLst>
        </pc:spChg>
        <pc:picChg chg="add mod ord">
          <ac:chgData name="Caroline Jawad" userId="ebec8957-a986-4a6f-937a-47250bfdae89" providerId="ADAL" clId="{18A835E4-CEB5-4600-BE1D-82710AFC3911}" dt="2022-06-23T12:45:51.254" v="277" actId="27614"/>
          <ac:picMkLst>
            <pc:docMk/>
            <pc:sldMk cId="2187054582" sldId="306"/>
            <ac:picMk id="5" creationId="{C6E076A4-606F-65E1-5D91-0E97D50311F8}"/>
          </ac:picMkLst>
        </pc:picChg>
        <pc:cxnChg chg="add del">
          <ac:chgData name="Caroline Jawad" userId="ebec8957-a986-4a6f-937a-47250bfdae89" providerId="ADAL" clId="{18A835E4-CEB5-4600-BE1D-82710AFC3911}" dt="2022-06-23T12:45:25.767" v="276" actId="26606"/>
          <ac:cxnSpMkLst>
            <pc:docMk/>
            <pc:sldMk cId="2187054582" sldId="306"/>
            <ac:cxnSpMk id="12" creationId="{67182200-4859-4C8D-BCBB-55B245C28BA3}"/>
          </ac:cxnSpMkLst>
        </pc:cxnChg>
      </pc:sldChg>
      <pc:sldChg chg="addSp delSp modSp new mod setBg modClrScheme delAnim modAnim setClrOvrMap delDesignElem chgLayout">
        <pc:chgData name="Caroline Jawad" userId="ebec8957-a986-4a6f-937a-47250bfdae89" providerId="ADAL" clId="{18A835E4-CEB5-4600-BE1D-82710AFC3911}" dt="2022-06-17T08:58:19.865" v="223" actId="26606"/>
        <pc:sldMkLst>
          <pc:docMk/>
          <pc:sldMk cId="2491904596" sldId="307"/>
        </pc:sldMkLst>
        <pc:spChg chg="del mod">
          <ac:chgData name="Caroline Jawad" userId="ebec8957-a986-4a6f-937a-47250bfdae89" providerId="ADAL" clId="{18A835E4-CEB5-4600-BE1D-82710AFC3911}" dt="2022-06-16T14:54:30.912" v="204" actId="21"/>
          <ac:spMkLst>
            <pc:docMk/>
            <pc:sldMk cId="2491904596" sldId="307"/>
            <ac:spMk id="2" creationId="{B33685BF-B382-0B9F-74C0-345662572CD0}"/>
          </ac:spMkLst>
        </pc:spChg>
        <pc:spChg chg="del mod ord">
          <ac:chgData name="Caroline Jawad" userId="ebec8957-a986-4a6f-937a-47250bfdae89" providerId="ADAL" clId="{18A835E4-CEB5-4600-BE1D-82710AFC3911}" dt="2022-06-17T08:57:23.771" v="213" actId="478"/>
          <ac:spMkLst>
            <pc:docMk/>
            <pc:sldMk cId="2491904596" sldId="307"/>
            <ac:spMk id="3" creationId="{4E9AC523-58B3-E984-74A7-772DBBE60F82}"/>
          </ac:spMkLst>
        </pc:spChg>
        <pc:spChg chg="add del mod">
          <ac:chgData name="Caroline Jawad" userId="ebec8957-a986-4a6f-937a-47250bfdae89" providerId="ADAL" clId="{18A835E4-CEB5-4600-BE1D-82710AFC3911}" dt="2022-06-16T14:54:35.214" v="205" actId="21"/>
          <ac:spMkLst>
            <pc:docMk/>
            <pc:sldMk cId="2491904596" sldId="307"/>
            <ac:spMk id="5" creationId="{AB7EC125-D5A4-F008-08DB-BFF6D9D12595}"/>
          </ac:spMkLst>
        </pc:spChg>
        <pc:spChg chg="add del mod">
          <ac:chgData name="Caroline Jawad" userId="ebec8957-a986-4a6f-937a-47250bfdae89" providerId="ADAL" clId="{18A835E4-CEB5-4600-BE1D-82710AFC3911}" dt="2022-06-17T08:57:29.141" v="214" actId="700"/>
          <ac:spMkLst>
            <pc:docMk/>
            <pc:sldMk cId="2491904596" sldId="307"/>
            <ac:spMk id="8" creationId="{3DC7ABB5-7F74-7B53-57BB-52F792F490F9}"/>
          </ac:spMkLst>
        </pc:spChg>
        <pc:spChg chg="add del">
          <ac:chgData name="Caroline Jawad" userId="ebec8957-a986-4a6f-937a-47250bfdae89" providerId="ADAL" clId="{18A835E4-CEB5-4600-BE1D-82710AFC3911}" dt="2022-06-17T08:57:40.802" v="216" actId="26606"/>
          <ac:spMkLst>
            <pc:docMk/>
            <pc:sldMk cId="2491904596" sldId="307"/>
            <ac:spMk id="9" creationId="{AB8C311F-7253-4AED-9701-7FC0708C41C7}"/>
          </ac:spMkLst>
        </pc:spChg>
        <pc:spChg chg="add del">
          <ac:chgData name="Caroline Jawad" userId="ebec8957-a986-4a6f-937a-47250bfdae89" providerId="ADAL" clId="{18A835E4-CEB5-4600-BE1D-82710AFC3911}" dt="2022-06-17T08:57:40.802" v="216" actId="26606"/>
          <ac:spMkLst>
            <pc:docMk/>
            <pc:sldMk cId="2491904596" sldId="307"/>
            <ac:spMk id="10" creationId="{E2384209-CB15-4CDF-9D31-C44FD9A3F20D}"/>
          </ac:spMkLst>
        </pc:spChg>
        <pc:spChg chg="add del">
          <ac:chgData name="Caroline Jawad" userId="ebec8957-a986-4a6f-937a-47250bfdae89" providerId="ADAL" clId="{18A835E4-CEB5-4600-BE1D-82710AFC3911}" dt="2022-06-16T14:56:53.793" v="211" actId="26606"/>
          <ac:spMkLst>
            <pc:docMk/>
            <pc:sldMk cId="2491904596" sldId="307"/>
            <ac:spMk id="11" creationId="{9228552E-C8B1-4A80-8448-0787CE0FC704}"/>
          </ac:spMkLst>
        </pc:spChg>
        <pc:spChg chg="add del">
          <ac:chgData name="Caroline Jawad" userId="ebec8957-a986-4a6f-937a-47250bfdae89" providerId="ADAL" clId="{18A835E4-CEB5-4600-BE1D-82710AFC3911}" dt="2022-06-17T08:57:29.141" v="214" actId="700"/>
          <ac:spMkLst>
            <pc:docMk/>
            <pc:sldMk cId="2491904596" sldId="307"/>
            <ac:spMk id="13" creationId="{953EE71A-6488-4203-A7C4-77102FD0DCCA}"/>
          </ac:spMkLst>
        </pc:spChg>
        <pc:spChg chg="add del">
          <ac:chgData name="Caroline Jawad" userId="ebec8957-a986-4a6f-937a-47250bfdae89" providerId="ADAL" clId="{18A835E4-CEB5-4600-BE1D-82710AFC3911}" dt="2022-06-17T08:57:29.141" v="214" actId="700"/>
          <ac:spMkLst>
            <pc:docMk/>
            <pc:sldMk cId="2491904596" sldId="307"/>
            <ac:spMk id="14" creationId="{7B831B6F-405A-4B47-B9BB-5CA88F285844}"/>
          </ac:spMkLst>
        </pc:spChg>
        <pc:spChg chg="add del">
          <ac:chgData name="Caroline Jawad" userId="ebec8957-a986-4a6f-937a-47250bfdae89" providerId="ADAL" clId="{18A835E4-CEB5-4600-BE1D-82710AFC3911}" dt="2022-06-17T08:57:40.802" v="216" actId="26606"/>
          <ac:spMkLst>
            <pc:docMk/>
            <pc:sldMk cId="2491904596" sldId="307"/>
            <ac:spMk id="15" creationId="{2633B3B5-CC90-43F0-8714-D31D1F3F0209}"/>
          </ac:spMkLst>
        </pc:spChg>
        <pc:spChg chg="add del">
          <ac:chgData name="Caroline Jawad" userId="ebec8957-a986-4a6f-937a-47250bfdae89" providerId="ADAL" clId="{18A835E4-CEB5-4600-BE1D-82710AFC3911}" dt="2022-06-17T08:57:40.802" v="216" actId="26606"/>
          <ac:spMkLst>
            <pc:docMk/>
            <pc:sldMk cId="2491904596" sldId="307"/>
            <ac:spMk id="17" creationId="{A8D57A06-A426-446D-B02C-A2DC6B62E45E}"/>
          </ac:spMkLst>
        </pc:spChg>
        <pc:spChg chg="add del">
          <ac:chgData name="Caroline Jawad" userId="ebec8957-a986-4a6f-937a-47250bfdae89" providerId="ADAL" clId="{18A835E4-CEB5-4600-BE1D-82710AFC3911}" dt="2022-06-17T08:57:44.026" v="218" actId="26606"/>
          <ac:spMkLst>
            <pc:docMk/>
            <pc:sldMk cId="2491904596" sldId="307"/>
            <ac:spMk id="19" creationId="{9A97C86A-04D6-40F7-AE84-31AB43E6A846}"/>
          </ac:spMkLst>
        </pc:spChg>
        <pc:spChg chg="add del">
          <ac:chgData name="Caroline Jawad" userId="ebec8957-a986-4a6f-937a-47250bfdae89" providerId="ADAL" clId="{18A835E4-CEB5-4600-BE1D-82710AFC3911}" dt="2022-06-17T08:57:44.026" v="218" actId="26606"/>
          <ac:spMkLst>
            <pc:docMk/>
            <pc:sldMk cId="2491904596" sldId="307"/>
            <ac:spMk id="20" creationId="{F3060C83-F051-4F0E-ABAD-AA0DFC48B218}"/>
          </ac:spMkLst>
        </pc:spChg>
        <pc:spChg chg="add del">
          <ac:chgData name="Caroline Jawad" userId="ebec8957-a986-4a6f-937a-47250bfdae89" providerId="ADAL" clId="{18A835E4-CEB5-4600-BE1D-82710AFC3911}" dt="2022-06-17T08:57:44.026" v="218" actId="26606"/>
          <ac:spMkLst>
            <pc:docMk/>
            <pc:sldMk cId="2491904596" sldId="307"/>
            <ac:spMk id="21" creationId="{FF9F2414-84E8-453E-B1F3-389FDE8192D9}"/>
          </ac:spMkLst>
        </pc:spChg>
        <pc:spChg chg="add del">
          <ac:chgData name="Caroline Jawad" userId="ebec8957-a986-4a6f-937a-47250bfdae89" providerId="ADAL" clId="{18A835E4-CEB5-4600-BE1D-82710AFC3911}" dt="2022-06-17T08:57:44.026" v="218" actId="26606"/>
          <ac:spMkLst>
            <pc:docMk/>
            <pc:sldMk cId="2491904596" sldId="307"/>
            <ac:spMk id="22" creationId="{83C98ABE-055B-441F-B07E-44F97F083C39}"/>
          </ac:spMkLst>
        </pc:spChg>
        <pc:spChg chg="add del">
          <ac:chgData name="Caroline Jawad" userId="ebec8957-a986-4a6f-937a-47250bfdae89" providerId="ADAL" clId="{18A835E4-CEB5-4600-BE1D-82710AFC3911}" dt="2022-06-17T08:57:44.026" v="218" actId="26606"/>
          <ac:spMkLst>
            <pc:docMk/>
            <pc:sldMk cId="2491904596" sldId="307"/>
            <ac:spMk id="23" creationId="{3ECA69A1-7536-43AC-85EF-C7106179F5ED}"/>
          </ac:spMkLst>
        </pc:spChg>
        <pc:spChg chg="add del">
          <ac:chgData name="Caroline Jawad" userId="ebec8957-a986-4a6f-937a-47250bfdae89" providerId="ADAL" clId="{18A835E4-CEB5-4600-BE1D-82710AFC3911}" dt="2022-06-17T08:57:44.026" v="218" actId="26606"/>
          <ac:spMkLst>
            <pc:docMk/>
            <pc:sldMk cId="2491904596" sldId="307"/>
            <ac:spMk id="24" creationId="{29FDB030-9B49-4CED-8CCD-4D99382388AC}"/>
          </ac:spMkLst>
        </pc:spChg>
        <pc:spChg chg="add del">
          <ac:chgData name="Caroline Jawad" userId="ebec8957-a986-4a6f-937a-47250bfdae89" providerId="ADAL" clId="{18A835E4-CEB5-4600-BE1D-82710AFC3911}" dt="2022-06-17T08:57:44.026" v="218" actId="26606"/>
          <ac:spMkLst>
            <pc:docMk/>
            <pc:sldMk cId="2491904596" sldId="307"/>
            <ac:spMk id="25" creationId="{3783CA14-24A1-485C-8B30-D6A5D87987AD}"/>
          </ac:spMkLst>
        </pc:spChg>
        <pc:spChg chg="add del">
          <ac:chgData name="Caroline Jawad" userId="ebec8957-a986-4a6f-937a-47250bfdae89" providerId="ADAL" clId="{18A835E4-CEB5-4600-BE1D-82710AFC3911}" dt="2022-06-17T08:58:19.865" v="223" actId="26606"/>
          <ac:spMkLst>
            <pc:docMk/>
            <pc:sldMk cId="2491904596" sldId="307"/>
            <ac:spMk id="27" creationId="{AB8C311F-7253-4AED-9701-7FC0708C41C7}"/>
          </ac:spMkLst>
        </pc:spChg>
        <pc:spChg chg="add del">
          <ac:chgData name="Caroline Jawad" userId="ebec8957-a986-4a6f-937a-47250bfdae89" providerId="ADAL" clId="{18A835E4-CEB5-4600-BE1D-82710AFC3911}" dt="2022-06-17T08:58:19.865" v="223" actId="26606"/>
          <ac:spMkLst>
            <pc:docMk/>
            <pc:sldMk cId="2491904596" sldId="307"/>
            <ac:spMk id="28" creationId="{E2384209-CB15-4CDF-9D31-C44FD9A3F20D}"/>
          </ac:spMkLst>
        </pc:spChg>
        <pc:spChg chg="add del">
          <ac:chgData name="Caroline Jawad" userId="ebec8957-a986-4a6f-937a-47250bfdae89" providerId="ADAL" clId="{18A835E4-CEB5-4600-BE1D-82710AFC3911}" dt="2022-06-17T08:58:19.865" v="223" actId="26606"/>
          <ac:spMkLst>
            <pc:docMk/>
            <pc:sldMk cId="2491904596" sldId="307"/>
            <ac:spMk id="29" creationId="{2633B3B5-CC90-43F0-8714-D31D1F3F0209}"/>
          </ac:spMkLst>
        </pc:spChg>
        <pc:spChg chg="add del">
          <ac:chgData name="Caroline Jawad" userId="ebec8957-a986-4a6f-937a-47250bfdae89" providerId="ADAL" clId="{18A835E4-CEB5-4600-BE1D-82710AFC3911}" dt="2022-06-17T08:58:19.865" v="223" actId="26606"/>
          <ac:spMkLst>
            <pc:docMk/>
            <pc:sldMk cId="2491904596" sldId="307"/>
            <ac:spMk id="30" creationId="{A8D57A06-A426-446D-B02C-A2DC6B62E45E}"/>
          </ac:spMkLst>
        </pc:spChg>
        <pc:spChg chg="add">
          <ac:chgData name="Caroline Jawad" userId="ebec8957-a986-4a6f-937a-47250bfdae89" providerId="ADAL" clId="{18A835E4-CEB5-4600-BE1D-82710AFC3911}" dt="2022-06-17T08:58:19.865" v="223" actId="26606"/>
          <ac:spMkLst>
            <pc:docMk/>
            <pc:sldMk cId="2491904596" sldId="307"/>
            <ac:spMk id="32" creationId="{C3862298-AF85-4572-BED3-52E573EBD410}"/>
          </ac:spMkLst>
        </pc:spChg>
        <pc:spChg chg="add">
          <ac:chgData name="Caroline Jawad" userId="ebec8957-a986-4a6f-937a-47250bfdae89" providerId="ADAL" clId="{18A835E4-CEB5-4600-BE1D-82710AFC3911}" dt="2022-06-17T08:58:19.865" v="223" actId="26606"/>
          <ac:spMkLst>
            <pc:docMk/>
            <pc:sldMk cId="2491904596" sldId="307"/>
            <ac:spMk id="33" creationId="{03E485DD-0C12-45BC-A361-28152A03BB93}"/>
          </ac:spMkLst>
        </pc:spChg>
        <pc:spChg chg="add">
          <ac:chgData name="Caroline Jawad" userId="ebec8957-a986-4a6f-937a-47250bfdae89" providerId="ADAL" clId="{18A835E4-CEB5-4600-BE1D-82710AFC3911}" dt="2022-06-17T08:58:19.865" v="223" actId="26606"/>
          <ac:spMkLst>
            <pc:docMk/>
            <pc:sldMk cId="2491904596" sldId="307"/>
            <ac:spMk id="34" creationId="{6D6B998F-CA62-4EE6-B7E7-046377D4F7EF}"/>
          </ac:spMkLst>
        </pc:spChg>
        <pc:spChg chg="add del">
          <ac:chgData name="Caroline Jawad" userId="ebec8957-a986-4a6f-937a-47250bfdae89" providerId="ADAL" clId="{18A835E4-CEB5-4600-BE1D-82710AFC3911}" dt="2022-06-17T08:58:04.398" v="222" actId="26606"/>
          <ac:spMkLst>
            <pc:docMk/>
            <pc:sldMk cId="2491904596" sldId="307"/>
            <ac:spMk id="35" creationId="{AB8C311F-7253-4AED-9701-7FC0708C41C7}"/>
          </ac:spMkLst>
        </pc:spChg>
        <pc:spChg chg="add del">
          <ac:chgData name="Caroline Jawad" userId="ebec8957-a986-4a6f-937a-47250bfdae89" providerId="ADAL" clId="{18A835E4-CEB5-4600-BE1D-82710AFC3911}" dt="2022-06-17T08:58:04.398" v="222" actId="26606"/>
          <ac:spMkLst>
            <pc:docMk/>
            <pc:sldMk cId="2491904596" sldId="307"/>
            <ac:spMk id="37" creationId="{E2384209-CB15-4CDF-9D31-C44FD9A3F20D}"/>
          </ac:spMkLst>
        </pc:spChg>
        <pc:spChg chg="add del">
          <ac:chgData name="Caroline Jawad" userId="ebec8957-a986-4a6f-937a-47250bfdae89" providerId="ADAL" clId="{18A835E4-CEB5-4600-BE1D-82710AFC3911}" dt="2022-06-17T08:58:04.398" v="222" actId="26606"/>
          <ac:spMkLst>
            <pc:docMk/>
            <pc:sldMk cId="2491904596" sldId="307"/>
            <ac:spMk id="39" creationId="{2633B3B5-CC90-43F0-8714-D31D1F3F0209}"/>
          </ac:spMkLst>
        </pc:spChg>
        <pc:spChg chg="add del">
          <ac:chgData name="Caroline Jawad" userId="ebec8957-a986-4a6f-937a-47250bfdae89" providerId="ADAL" clId="{18A835E4-CEB5-4600-BE1D-82710AFC3911}" dt="2022-06-17T08:58:04.398" v="222" actId="26606"/>
          <ac:spMkLst>
            <pc:docMk/>
            <pc:sldMk cId="2491904596" sldId="307"/>
            <ac:spMk id="41" creationId="{A8D57A06-A426-446D-B02C-A2DC6B62E45E}"/>
          </ac:spMkLst>
        </pc:spChg>
        <pc:picChg chg="add mod modCrop">
          <ac:chgData name="Caroline Jawad" userId="ebec8957-a986-4a6f-937a-47250bfdae89" providerId="ADAL" clId="{18A835E4-CEB5-4600-BE1D-82710AFC3911}" dt="2022-06-17T08:58:19.865" v="223" actId="26606"/>
          <ac:picMkLst>
            <pc:docMk/>
            <pc:sldMk cId="2491904596" sldId="307"/>
            <ac:picMk id="6" creationId="{442AF770-29C3-CF88-63C5-E9623D7F8440}"/>
          </ac:picMkLst>
        </pc:picChg>
      </pc:sldChg>
      <pc:sldChg chg="addSp modSp new mod setBg">
        <pc:chgData name="Caroline Jawad" userId="ebec8957-a986-4a6f-937a-47250bfdae89" providerId="ADAL" clId="{18A835E4-CEB5-4600-BE1D-82710AFC3911}" dt="2022-06-23T12:48:02.378" v="333" actId="26606"/>
        <pc:sldMkLst>
          <pc:docMk/>
          <pc:sldMk cId="3512458636" sldId="308"/>
        </pc:sldMkLst>
        <pc:spChg chg="mod">
          <ac:chgData name="Caroline Jawad" userId="ebec8957-a986-4a6f-937a-47250bfdae89" providerId="ADAL" clId="{18A835E4-CEB5-4600-BE1D-82710AFC3911}" dt="2022-06-23T12:48:02.378" v="333" actId="26606"/>
          <ac:spMkLst>
            <pc:docMk/>
            <pc:sldMk cId="3512458636" sldId="308"/>
            <ac:spMk id="2" creationId="{C71F3F49-F098-BD62-9AD2-5861F2938D6C}"/>
          </ac:spMkLst>
        </pc:spChg>
        <pc:spChg chg="mod">
          <ac:chgData name="Caroline Jawad" userId="ebec8957-a986-4a6f-937a-47250bfdae89" providerId="ADAL" clId="{18A835E4-CEB5-4600-BE1D-82710AFC3911}" dt="2022-06-23T12:48:02.378" v="333" actId="26606"/>
          <ac:spMkLst>
            <pc:docMk/>
            <pc:sldMk cId="3512458636" sldId="308"/>
            <ac:spMk id="3" creationId="{F8FC7622-11A9-A752-8D12-6FF2785C26E8}"/>
          </ac:spMkLst>
        </pc:spChg>
        <pc:spChg chg="add">
          <ac:chgData name="Caroline Jawad" userId="ebec8957-a986-4a6f-937a-47250bfdae89" providerId="ADAL" clId="{18A835E4-CEB5-4600-BE1D-82710AFC3911}" dt="2022-06-23T12:48:02.378" v="333" actId="26606"/>
          <ac:spMkLst>
            <pc:docMk/>
            <pc:sldMk cId="3512458636" sldId="308"/>
            <ac:spMk id="10" creationId="{A3363022-C969-41E9-8EB2-E4C94908C1FA}"/>
          </ac:spMkLst>
        </pc:spChg>
        <pc:spChg chg="add">
          <ac:chgData name="Caroline Jawad" userId="ebec8957-a986-4a6f-937a-47250bfdae89" providerId="ADAL" clId="{18A835E4-CEB5-4600-BE1D-82710AFC3911}" dt="2022-06-23T12:48:02.378" v="333" actId="26606"/>
          <ac:spMkLst>
            <pc:docMk/>
            <pc:sldMk cId="3512458636" sldId="308"/>
            <ac:spMk id="12" creationId="{8D1AD6B3-BE88-4CEB-BA17-790657CC4729}"/>
          </ac:spMkLst>
        </pc:spChg>
        <pc:grpChg chg="add">
          <ac:chgData name="Caroline Jawad" userId="ebec8957-a986-4a6f-937a-47250bfdae89" providerId="ADAL" clId="{18A835E4-CEB5-4600-BE1D-82710AFC3911}" dt="2022-06-23T12:48:02.378" v="333" actId="26606"/>
          <ac:grpSpMkLst>
            <pc:docMk/>
            <pc:sldMk cId="3512458636" sldId="308"/>
            <ac:grpSpMk id="14" creationId="{89D1390B-7E13-4B4F-9CB2-391063412E54}"/>
          </ac:grpSpMkLst>
        </pc:grpChg>
        <pc:picChg chg="add">
          <ac:chgData name="Caroline Jawad" userId="ebec8957-a986-4a6f-937a-47250bfdae89" providerId="ADAL" clId="{18A835E4-CEB5-4600-BE1D-82710AFC3911}" dt="2022-06-23T12:48:02.378" v="333" actId="26606"/>
          <ac:picMkLst>
            <pc:docMk/>
            <pc:sldMk cId="3512458636" sldId="308"/>
            <ac:picMk id="7" creationId="{DCA13761-7852-28C3-295C-3166FE88A2DE}"/>
          </ac:picMkLst>
        </pc:picChg>
      </pc:sldChg>
      <pc:sldChg chg="modSp new mod">
        <pc:chgData name="Caroline Jawad" userId="ebec8957-a986-4a6f-937a-47250bfdae89" providerId="ADAL" clId="{18A835E4-CEB5-4600-BE1D-82710AFC3911}" dt="2022-06-23T12:51:02.183" v="380" actId="27636"/>
        <pc:sldMkLst>
          <pc:docMk/>
          <pc:sldMk cId="3256375840" sldId="309"/>
        </pc:sldMkLst>
        <pc:spChg chg="mod">
          <ac:chgData name="Caroline Jawad" userId="ebec8957-a986-4a6f-937a-47250bfdae89" providerId="ADAL" clId="{18A835E4-CEB5-4600-BE1D-82710AFC3911}" dt="2022-06-23T12:48:40.508" v="346" actId="20577"/>
          <ac:spMkLst>
            <pc:docMk/>
            <pc:sldMk cId="3256375840" sldId="309"/>
            <ac:spMk id="2" creationId="{B519FB81-384F-F956-2637-18F00FA36FF0}"/>
          </ac:spMkLst>
        </pc:spChg>
        <pc:spChg chg="mod">
          <ac:chgData name="Caroline Jawad" userId="ebec8957-a986-4a6f-937a-47250bfdae89" providerId="ADAL" clId="{18A835E4-CEB5-4600-BE1D-82710AFC3911}" dt="2022-06-23T12:51:02.183" v="380" actId="27636"/>
          <ac:spMkLst>
            <pc:docMk/>
            <pc:sldMk cId="3256375840" sldId="309"/>
            <ac:spMk id="3" creationId="{384D7755-8B11-C27F-1E94-BE452BA20253}"/>
          </ac:spMkLst>
        </pc:spChg>
      </pc:sldChg>
      <pc:sldChg chg="add del">
        <pc:chgData name="Caroline Jawad" userId="ebec8957-a986-4a6f-937a-47250bfdae89" providerId="ADAL" clId="{18A835E4-CEB5-4600-BE1D-82710AFC3911}" dt="2022-06-23T12:57:02.035" v="437" actId="47"/>
        <pc:sldMkLst>
          <pc:docMk/>
          <pc:sldMk cId="2787535456" sldId="310"/>
        </pc:sldMkLst>
      </pc:sldChg>
      <pc:sldChg chg="modSp new mod">
        <pc:chgData name="Caroline Jawad" userId="ebec8957-a986-4a6f-937a-47250bfdae89" providerId="ADAL" clId="{18A835E4-CEB5-4600-BE1D-82710AFC3911}" dt="2022-06-23T12:52:15.424" v="436" actId="20577"/>
        <pc:sldMkLst>
          <pc:docMk/>
          <pc:sldMk cId="836579938" sldId="311"/>
        </pc:sldMkLst>
        <pc:spChg chg="mod">
          <ac:chgData name="Caroline Jawad" userId="ebec8957-a986-4a6f-937a-47250bfdae89" providerId="ADAL" clId="{18A835E4-CEB5-4600-BE1D-82710AFC3911}" dt="2022-06-23T12:51:18.942" v="402" actId="20577"/>
          <ac:spMkLst>
            <pc:docMk/>
            <pc:sldMk cId="836579938" sldId="311"/>
            <ac:spMk id="2" creationId="{008E1902-8E09-4F7B-F8D5-97CA1F6FF83A}"/>
          </ac:spMkLst>
        </pc:spChg>
        <pc:spChg chg="mod">
          <ac:chgData name="Caroline Jawad" userId="ebec8957-a986-4a6f-937a-47250bfdae89" providerId="ADAL" clId="{18A835E4-CEB5-4600-BE1D-82710AFC3911}" dt="2022-06-23T12:52:15.424" v="436" actId="20577"/>
          <ac:spMkLst>
            <pc:docMk/>
            <pc:sldMk cId="836579938" sldId="311"/>
            <ac:spMk id="3" creationId="{FB1DD8A5-83B6-1816-D36E-504603C0C3F7}"/>
          </ac:spMkLst>
        </pc:spChg>
      </pc:sldChg>
      <pc:sldChg chg="modSp new mod">
        <pc:chgData name="Caroline Jawad" userId="ebec8957-a986-4a6f-937a-47250bfdae89" providerId="ADAL" clId="{18A835E4-CEB5-4600-BE1D-82710AFC3911}" dt="2022-06-23T12:57:58.084" v="493" actId="113"/>
        <pc:sldMkLst>
          <pc:docMk/>
          <pc:sldMk cId="2774888112" sldId="312"/>
        </pc:sldMkLst>
        <pc:spChg chg="mod">
          <ac:chgData name="Caroline Jawad" userId="ebec8957-a986-4a6f-937a-47250bfdae89" providerId="ADAL" clId="{18A835E4-CEB5-4600-BE1D-82710AFC3911}" dt="2022-06-23T12:57:15.929" v="483" actId="20577"/>
          <ac:spMkLst>
            <pc:docMk/>
            <pc:sldMk cId="2774888112" sldId="312"/>
            <ac:spMk id="2" creationId="{B64BF44C-F7AB-45D2-A10C-5074A836F524}"/>
          </ac:spMkLst>
        </pc:spChg>
        <pc:spChg chg="mod">
          <ac:chgData name="Caroline Jawad" userId="ebec8957-a986-4a6f-937a-47250bfdae89" providerId="ADAL" clId="{18A835E4-CEB5-4600-BE1D-82710AFC3911}" dt="2022-06-23T12:57:58.084" v="493" actId="113"/>
          <ac:spMkLst>
            <pc:docMk/>
            <pc:sldMk cId="2774888112" sldId="312"/>
            <ac:spMk id="3" creationId="{9B274091-BDCD-F94F-C54D-ABB761E03FC9}"/>
          </ac:spMkLst>
        </pc:spChg>
      </pc:sldChg>
      <pc:sldChg chg="addSp delSp modSp new mod setBg">
        <pc:chgData name="Caroline Jawad" userId="ebec8957-a986-4a6f-937a-47250bfdae89" providerId="ADAL" clId="{18A835E4-CEB5-4600-BE1D-82710AFC3911}" dt="2022-06-23T12:59:31.481" v="509" actId="26606"/>
        <pc:sldMkLst>
          <pc:docMk/>
          <pc:sldMk cId="526703064" sldId="313"/>
        </pc:sldMkLst>
        <pc:spChg chg="mod">
          <ac:chgData name="Caroline Jawad" userId="ebec8957-a986-4a6f-937a-47250bfdae89" providerId="ADAL" clId="{18A835E4-CEB5-4600-BE1D-82710AFC3911}" dt="2022-06-23T12:59:15.036" v="506" actId="26606"/>
          <ac:spMkLst>
            <pc:docMk/>
            <pc:sldMk cId="526703064" sldId="313"/>
            <ac:spMk id="2" creationId="{E205A140-CCF0-DA83-123A-F6AB43DBDBCC}"/>
          </ac:spMkLst>
        </pc:spChg>
        <pc:spChg chg="mod">
          <ac:chgData name="Caroline Jawad" userId="ebec8957-a986-4a6f-937a-47250bfdae89" providerId="ADAL" clId="{18A835E4-CEB5-4600-BE1D-82710AFC3911}" dt="2022-06-23T12:59:15.036" v="506" actId="26606"/>
          <ac:spMkLst>
            <pc:docMk/>
            <pc:sldMk cId="526703064" sldId="313"/>
            <ac:spMk id="3" creationId="{E0AF2937-9E05-F890-859A-8552AC929B9B}"/>
          </ac:spMkLst>
        </pc:spChg>
        <pc:spChg chg="add del">
          <ac:chgData name="Caroline Jawad" userId="ebec8957-a986-4a6f-937a-47250bfdae89" providerId="ADAL" clId="{18A835E4-CEB5-4600-BE1D-82710AFC3911}" dt="2022-06-23T12:59:15.031" v="505" actId="26606"/>
          <ac:spMkLst>
            <pc:docMk/>
            <pc:sldMk cId="526703064" sldId="313"/>
            <ac:spMk id="8" creationId="{B775CD93-9DF2-48CB-9F57-1BCA9A46C7FA}"/>
          </ac:spMkLst>
        </pc:spChg>
        <pc:spChg chg="add del">
          <ac:chgData name="Caroline Jawad" userId="ebec8957-a986-4a6f-937a-47250bfdae89" providerId="ADAL" clId="{18A835E4-CEB5-4600-BE1D-82710AFC3911}" dt="2022-06-23T12:59:15.031" v="505" actId="26606"/>
          <ac:spMkLst>
            <pc:docMk/>
            <pc:sldMk cId="526703064" sldId="313"/>
            <ac:spMk id="10" creationId="{6166C6D1-23AC-49C4-BA07-238E4E9F8CEB}"/>
          </ac:spMkLst>
        </pc:spChg>
        <pc:spChg chg="add del">
          <ac:chgData name="Caroline Jawad" userId="ebec8957-a986-4a6f-937a-47250bfdae89" providerId="ADAL" clId="{18A835E4-CEB5-4600-BE1D-82710AFC3911}" dt="2022-06-23T12:59:15.031" v="505" actId="26606"/>
          <ac:spMkLst>
            <pc:docMk/>
            <pc:sldMk cId="526703064" sldId="313"/>
            <ac:spMk id="12" creationId="{1C091803-41C2-48E0-9228-5148460C7479}"/>
          </ac:spMkLst>
        </pc:spChg>
        <pc:picChg chg="add mod">
          <ac:chgData name="Caroline Jawad" userId="ebec8957-a986-4a6f-937a-47250bfdae89" providerId="ADAL" clId="{18A835E4-CEB5-4600-BE1D-82710AFC3911}" dt="2022-06-23T12:59:31.481" v="509" actId="26606"/>
          <ac:picMkLst>
            <pc:docMk/>
            <pc:sldMk cId="526703064" sldId="313"/>
            <ac:picMk id="4" creationId="{8A8FF93B-7F5B-A69A-7162-B11741D0F5F2}"/>
          </ac:picMkLst>
        </pc:picChg>
        <pc:picChg chg="add del">
          <ac:chgData name="Caroline Jawad" userId="ebec8957-a986-4a6f-937a-47250bfdae89" providerId="ADAL" clId="{18A835E4-CEB5-4600-BE1D-82710AFC3911}" dt="2022-06-23T12:59:27.419" v="507" actId="478"/>
          <ac:picMkLst>
            <pc:docMk/>
            <pc:sldMk cId="526703064" sldId="313"/>
            <ac:picMk id="5" creationId="{1915C629-5611-33BA-1D88-A32ACD33422D}"/>
          </ac:picMkLst>
        </pc:picChg>
        <pc:cxnChg chg="add del">
          <ac:chgData name="Caroline Jawad" userId="ebec8957-a986-4a6f-937a-47250bfdae89" providerId="ADAL" clId="{18A835E4-CEB5-4600-BE1D-82710AFC3911}" dt="2022-06-23T12:59:31.481" v="509" actId="26606"/>
          <ac:cxnSpMkLst>
            <pc:docMk/>
            <pc:sldMk cId="526703064" sldId="313"/>
            <ac:cxnSpMk id="9" creationId="{A7F400EE-A8A5-48AF-B4D6-291B52C6F0B0}"/>
          </ac:cxnSpMkLst>
        </pc:cxnChg>
        <pc:cxnChg chg="add">
          <ac:chgData name="Caroline Jawad" userId="ebec8957-a986-4a6f-937a-47250bfdae89" providerId="ADAL" clId="{18A835E4-CEB5-4600-BE1D-82710AFC3911}" dt="2022-06-23T12:59:31.481" v="509" actId="26606"/>
          <ac:cxnSpMkLst>
            <pc:docMk/>
            <pc:sldMk cId="526703064" sldId="313"/>
            <ac:cxnSpMk id="14" creationId="{A7F400EE-A8A5-48AF-B4D6-291B52C6F0B0}"/>
          </ac:cxnSpMkLst>
        </pc:cxnChg>
      </pc:sldChg>
      <pc:sldChg chg="addSp delSp modSp new mod modMedia setBg modClrScheme chgLayout">
        <pc:chgData name="Caroline Jawad" userId="ebec8957-a986-4a6f-937a-47250bfdae89" providerId="ADAL" clId="{18A835E4-CEB5-4600-BE1D-82710AFC3911}" dt="2022-06-23T13:00:13.488" v="548"/>
        <pc:sldMkLst>
          <pc:docMk/>
          <pc:sldMk cId="614428669" sldId="314"/>
        </pc:sldMkLst>
        <pc:spChg chg="del mod ord">
          <ac:chgData name="Caroline Jawad" userId="ebec8957-a986-4a6f-937a-47250bfdae89" providerId="ADAL" clId="{18A835E4-CEB5-4600-BE1D-82710AFC3911}" dt="2022-06-23T12:59:47.857" v="511" actId="700"/>
          <ac:spMkLst>
            <pc:docMk/>
            <pc:sldMk cId="614428669" sldId="314"/>
            <ac:spMk id="2" creationId="{0AF06848-29F8-C9F3-C1C3-68F6B2383E49}"/>
          </ac:spMkLst>
        </pc:spChg>
        <pc:spChg chg="del">
          <ac:chgData name="Caroline Jawad" userId="ebec8957-a986-4a6f-937a-47250bfdae89" providerId="ADAL" clId="{18A835E4-CEB5-4600-BE1D-82710AFC3911}" dt="2022-06-23T12:59:47.857" v="511" actId="700"/>
          <ac:spMkLst>
            <pc:docMk/>
            <pc:sldMk cId="614428669" sldId="314"/>
            <ac:spMk id="3" creationId="{7ED9A8DB-43F8-6066-14BA-814F9EB45F78}"/>
          </ac:spMkLst>
        </pc:spChg>
        <pc:spChg chg="add mod ord">
          <ac:chgData name="Caroline Jawad" userId="ebec8957-a986-4a6f-937a-47250bfdae89" providerId="ADAL" clId="{18A835E4-CEB5-4600-BE1D-82710AFC3911}" dt="2022-06-23T13:00:12.115" v="546" actId="26606"/>
          <ac:spMkLst>
            <pc:docMk/>
            <pc:sldMk cId="614428669" sldId="314"/>
            <ac:spMk id="4" creationId="{0F0DDCC5-BF9F-284C-EC3A-F6B7715E6B9D}"/>
          </ac:spMkLst>
        </pc:spChg>
        <pc:spChg chg="add">
          <ac:chgData name="Caroline Jawad" userId="ebec8957-a986-4a6f-937a-47250bfdae89" providerId="ADAL" clId="{18A835E4-CEB5-4600-BE1D-82710AFC3911}" dt="2022-06-23T13:00:12.115" v="546" actId="26606"/>
          <ac:spMkLst>
            <pc:docMk/>
            <pc:sldMk cId="614428669" sldId="314"/>
            <ac:spMk id="10" creationId="{C1DD1A8A-57D5-4A81-AD04-532B043C5611}"/>
          </ac:spMkLst>
        </pc:spChg>
        <pc:spChg chg="add">
          <ac:chgData name="Caroline Jawad" userId="ebec8957-a986-4a6f-937a-47250bfdae89" providerId="ADAL" clId="{18A835E4-CEB5-4600-BE1D-82710AFC3911}" dt="2022-06-23T13:00:12.115" v="546" actId="26606"/>
          <ac:spMkLst>
            <pc:docMk/>
            <pc:sldMk cId="614428669" sldId="314"/>
            <ac:spMk id="12" creationId="{007891EC-4501-44ED-A8C8-B11B6DB767AB}"/>
          </ac:spMkLst>
        </pc:spChg>
        <pc:picChg chg="add mod">
          <ac:chgData name="Caroline Jawad" userId="ebec8957-a986-4a6f-937a-47250bfdae89" providerId="ADAL" clId="{18A835E4-CEB5-4600-BE1D-82710AFC3911}" dt="2022-06-23T13:00:13.488" v="548"/>
          <ac:picMkLst>
            <pc:docMk/>
            <pc:sldMk cId="614428669" sldId="314"/>
            <ac:picMk id="6" creationId="{0779232B-C71A-7B36-026A-BB1E0D721AF6}"/>
          </ac:picMkLst>
        </pc:picChg>
      </pc:sldChg>
      <pc:sldChg chg="addSp delSp modSp new mod setBg modClrScheme chgLayout">
        <pc:chgData name="Caroline Jawad" userId="ebec8957-a986-4a6f-937a-47250bfdae89" providerId="ADAL" clId="{18A835E4-CEB5-4600-BE1D-82710AFC3911}" dt="2022-06-23T13:17:01.972" v="556" actId="26606"/>
        <pc:sldMkLst>
          <pc:docMk/>
          <pc:sldMk cId="814242635" sldId="315"/>
        </pc:sldMkLst>
        <pc:spChg chg="del">
          <ac:chgData name="Caroline Jawad" userId="ebec8957-a986-4a6f-937a-47250bfdae89" providerId="ADAL" clId="{18A835E4-CEB5-4600-BE1D-82710AFC3911}" dt="2022-06-23T13:00:58.993" v="550" actId="700"/>
          <ac:spMkLst>
            <pc:docMk/>
            <pc:sldMk cId="814242635" sldId="315"/>
            <ac:spMk id="2" creationId="{2069777E-8677-0EF1-C4AF-1B967DDB6DD3}"/>
          </ac:spMkLst>
        </pc:spChg>
        <pc:spChg chg="del">
          <ac:chgData name="Caroline Jawad" userId="ebec8957-a986-4a6f-937a-47250bfdae89" providerId="ADAL" clId="{18A835E4-CEB5-4600-BE1D-82710AFC3911}" dt="2022-06-23T13:00:58.993" v="550" actId="700"/>
          <ac:spMkLst>
            <pc:docMk/>
            <pc:sldMk cId="814242635" sldId="315"/>
            <ac:spMk id="3" creationId="{72A47738-1713-57B2-AC22-48693A13E676}"/>
          </ac:spMkLst>
        </pc:spChg>
        <pc:spChg chg="add">
          <ac:chgData name="Caroline Jawad" userId="ebec8957-a986-4a6f-937a-47250bfdae89" providerId="ADAL" clId="{18A835E4-CEB5-4600-BE1D-82710AFC3911}" dt="2022-06-23T13:17:01.972" v="556" actId="26606"/>
          <ac:spMkLst>
            <pc:docMk/>
            <pc:sldMk cId="814242635" sldId="315"/>
            <ac:spMk id="10" creationId="{AB8C311F-7253-4AED-9701-7FC0708C41C7}"/>
          </ac:spMkLst>
        </pc:spChg>
        <pc:spChg chg="add">
          <ac:chgData name="Caroline Jawad" userId="ebec8957-a986-4a6f-937a-47250bfdae89" providerId="ADAL" clId="{18A835E4-CEB5-4600-BE1D-82710AFC3911}" dt="2022-06-23T13:17:01.972" v="556" actId="26606"/>
          <ac:spMkLst>
            <pc:docMk/>
            <pc:sldMk cId="814242635" sldId="315"/>
            <ac:spMk id="12" creationId="{E2384209-CB15-4CDF-9D31-C44FD9A3F20D}"/>
          </ac:spMkLst>
        </pc:spChg>
        <pc:spChg chg="add">
          <ac:chgData name="Caroline Jawad" userId="ebec8957-a986-4a6f-937a-47250bfdae89" providerId="ADAL" clId="{18A835E4-CEB5-4600-BE1D-82710AFC3911}" dt="2022-06-23T13:17:01.972" v="556" actId="26606"/>
          <ac:spMkLst>
            <pc:docMk/>
            <pc:sldMk cId="814242635" sldId="315"/>
            <ac:spMk id="14" creationId="{2633B3B5-CC90-43F0-8714-D31D1F3F0209}"/>
          </ac:spMkLst>
        </pc:spChg>
        <pc:spChg chg="add">
          <ac:chgData name="Caroline Jawad" userId="ebec8957-a986-4a6f-937a-47250bfdae89" providerId="ADAL" clId="{18A835E4-CEB5-4600-BE1D-82710AFC3911}" dt="2022-06-23T13:17:01.972" v="556" actId="26606"/>
          <ac:spMkLst>
            <pc:docMk/>
            <pc:sldMk cId="814242635" sldId="315"/>
            <ac:spMk id="16" creationId="{A8D57A06-A426-446D-B02C-A2DC6B62E45E}"/>
          </ac:spMkLst>
        </pc:spChg>
        <pc:picChg chg="add mod modCrop">
          <ac:chgData name="Caroline Jawad" userId="ebec8957-a986-4a6f-937a-47250bfdae89" providerId="ADAL" clId="{18A835E4-CEB5-4600-BE1D-82710AFC3911}" dt="2022-06-23T13:17:01.972" v="556" actId="26606"/>
          <ac:picMkLst>
            <pc:docMk/>
            <pc:sldMk cId="814242635" sldId="315"/>
            <ac:picMk id="5" creationId="{147586E8-03DB-AA9A-874B-7DFE5DAF9B10}"/>
          </ac:picMkLst>
        </pc:picChg>
      </pc:sldChg>
      <pc:sldChg chg="addSp delSp modSp new mod setBg">
        <pc:chgData name="Caroline Jawad" userId="ebec8957-a986-4a6f-937a-47250bfdae89" providerId="ADAL" clId="{18A835E4-CEB5-4600-BE1D-82710AFC3911}" dt="2022-06-23T13:24:19.732" v="592" actId="26606"/>
        <pc:sldMkLst>
          <pc:docMk/>
          <pc:sldMk cId="750729039" sldId="316"/>
        </pc:sldMkLst>
        <pc:spChg chg="add del">
          <ac:chgData name="Caroline Jawad" userId="ebec8957-a986-4a6f-937a-47250bfdae89" providerId="ADAL" clId="{18A835E4-CEB5-4600-BE1D-82710AFC3911}" dt="2022-06-23T13:24:19.715" v="591" actId="26606"/>
          <ac:spMkLst>
            <pc:docMk/>
            <pc:sldMk cId="750729039" sldId="316"/>
            <ac:spMk id="5" creationId="{AB8C311F-7253-4AED-9701-7FC0708C41C7}"/>
          </ac:spMkLst>
        </pc:spChg>
        <pc:spChg chg="add del">
          <ac:chgData name="Caroline Jawad" userId="ebec8957-a986-4a6f-937a-47250bfdae89" providerId="ADAL" clId="{18A835E4-CEB5-4600-BE1D-82710AFC3911}" dt="2022-06-23T13:24:19.715" v="591" actId="26606"/>
          <ac:spMkLst>
            <pc:docMk/>
            <pc:sldMk cId="750729039" sldId="316"/>
            <ac:spMk id="6" creationId="{E2384209-CB15-4CDF-9D31-C44FD9A3F20D}"/>
          </ac:spMkLst>
        </pc:spChg>
        <pc:spChg chg="add del">
          <ac:chgData name="Caroline Jawad" userId="ebec8957-a986-4a6f-937a-47250bfdae89" providerId="ADAL" clId="{18A835E4-CEB5-4600-BE1D-82710AFC3911}" dt="2022-06-23T13:24:19.715" v="591" actId="26606"/>
          <ac:spMkLst>
            <pc:docMk/>
            <pc:sldMk cId="750729039" sldId="316"/>
            <ac:spMk id="7" creationId="{2633B3B5-CC90-43F0-8714-D31D1F3F0209}"/>
          </ac:spMkLst>
        </pc:spChg>
        <pc:spChg chg="add del">
          <ac:chgData name="Caroline Jawad" userId="ebec8957-a986-4a6f-937a-47250bfdae89" providerId="ADAL" clId="{18A835E4-CEB5-4600-BE1D-82710AFC3911}" dt="2022-06-23T13:19:39.728" v="564" actId="26606"/>
          <ac:spMkLst>
            <pc:docMk/>
            <pc:sldMk cId="750729039" sldId="316"/>
            <ac:spMk id="8" creationId="{AB8C311F-7253-4AED-9701-7FC0708C41C7}"/>
          </ac:spMkLst>
        </pc:spChg>
        <pc:spChg chg="add del">
          <ac:chgData name="Caroline Jawad" userId="ebec8957-a986-4a6f-937a-47250bfdae89" providerId="ADAL" clId="{18A835E4-CEB5-4600-BE1D-82710AFC3911}" dt="2022-06-23T13:24:19.715" v="591" actId="26606"/>
          <ac:spMkLst>
            <pc:docMk/>
            <pc:sldMk cId="750729039" sldId="316"/>
            <ac:spMk id="9" creationId="{A8D57A06-A426-446D-B02C-A2DC6B62E45E}"/>
          </ac:spMkLst>
        </pc:spChg>
        <pc:spChg chg="add del">
          <ac:chgData name="Caroline Jawad" userId="ebec8957-a986-4a6f-937a-47250bfdae89" providerId="ADAL" clId="{18A835E4-CEB5-4600-BE1D-82710AFC3911}" dt="2022-06-23T13:19:39.728" v="564" actId="26606"/>
          <ac:spMkLst>
            <pc:docMk/>
            <pc:sldMk cId="750729039" sldId="316"/>
            <ac:spMk id="10" creationId="{E2384209-CB15-4CDF-9D31-C44FD9A3F20D}"/>
          </ac:spMkLst>
        </pc:spChg>
        <pc:spChg chg="add">
          <ac:chgData name="Caroline Jawad" userId="ebec8957-a986-4a6f-937a-47250bfdae89" providerId="ADAL" clId="{18A835E4-CEB5-4600-BE1D-82710AFC3911}" dt="2022-06-23T13:24:19.732" v="592" actId="26606"/>
          <ac:spMkLst>
            <pc:docMk/>
            <pc:sldMk cId="750729039" sldId="316"/>
            <ac:spMk id="11" creationId="{AB8C311F-7253-4AED-9701-7FC0708C41C7}"/>
          </ac:spMkLst>
        </pc:spChg>
        <pc:spChg chg="add del">
          <ac:chgData name="Caroline Jawad" userId="ebec8957-a986-4a6f-937a-47250bfdae89" providerId="ADAL" clId="{18A835E4-CEB5-4600-BE1D-82710AFC3911}" dt="2022-06-23T13:19:39.728" v="564" actId="26606"/>
          <ac:spMkLst>
            <pc:docMk/>
            <pc:sldMk cId="750729039" sldId="316"/>
            <ac:spMk id="12" creationId="{2633B3B5-CC90-43F0-8714-D31D1F3F0209}"/>
          </ac:spMkLst>
        </pc:spChg>
        <pc:spChg chg="add">
          <ac:chgData name="Caroline Jawad" userId="ebec8957-a986-4a6f-937a-47250bfdae89" providerId="ADAL" clId="{18A835E4-CEB5-4600-BE1D-82710AFC3911}" dt="2022-06-23T13:24:19.732" v="592" actId="26606"/>
          <ac:spMkLst>
            <pc:docMk/>
            <pc:sldMk cId="750729039" sldId="316"/>
            <ac:spMk id="13" creationId="{E2384209-CB15-4CDF-9D31-C44FD9A3F20D}"/>
          </ac:spMkLst>
        </pc:spChg>
        <pc:spChg chg="add del">
          <ac:chgData name="Caroline Jawad" userId="ebec8957-a986-4a6f-937a-47250bfdae89" providerId="ADAL" clId="{18A835E4-CEB5-4600-BE1D-82710AFC3911}" dt="2022-06-23T13:19:39.728" v="564" actId="26606"/>
          <ac:spMkLst>
            <pc:docMk/>
            <pc:sldMk cId="750729039" sldId="316"/>
            <ac:spMk id="14" creationId="{A8D57A06-A426-446D-B02C-A2DC6B62E45E}"/>
          </ac:spMkLst>
        </pc:spChg>
        <pc:spChg chg="add">
          <ac:chgData name="Caroline Jawad" userId="ebec8957-a986-4a6f-937a-47250bfdae89" providerId="ADAL" clId="{18A835E4-CEB5-4600-BE1D-82710AFC3911}" dt="2022-06-23T13:24:19.732" v="592" actId="26606"/>
          <ac:spMkLst>
            <pc:docMk/>
            <pc:sldMk cId="750729039" sldId="316"/>
            <ac:spMk id="15" creationId="{2633B3B5-CC90-43F0-8714-D31D1F3F0209}"/>
          </ac:spMkLst>
        </pc:spChg>
        <pc:spChg chg="add">
          <ac:chgData name="Caroline Jawad" userId="ebec8957-a986-4a6f-937a-47250bfdae89" providerId="ADAL" clId="{18A835E4-CEB5-4600-BE1D-82710AFC3911}" dt="2022-06-23T13:24:19.732" v="592" actId="26606"/>
          <ac:spMkLst>
            <pc:docMk/>
            <pc:sldMk cId="750729039" sldId="316"/>
            <ac:spMk id="16" creationId="{A8D57A06-A426-446D-B02C-A2DC6B62E45E}"/>
          </ac:spMkLst>
        </pc:spChg>
        <pc:picChg chg="add mod modCrop">
          <ac:chgData name="Caroline Jawad" userId="ebec8957-a986-4a6f-937a-47250bfdae89" providerId="ADAL" clId="{18A835E4-CEB5-4600-BE1D-82710AFC3911}" dt="2022-06-23T13:24:19.732" v="592" actId="26606"/>
          <ac:picMkLst>
            <pc:docMk/>
            <pc:sldMk cId="750729039" sldId="316"/>
            <ac:picMk id="3" creationId="{0650F5E1-62D6-2275-3B10-FBFFD4E7D966}"/>
          </ac:picMkLst>
        </pc:picChg>
      </pc:sldChg>
      <pc:sldChg chg="addSp modSp new mod setBg">
        <pc:chgData name="Caroline Jawad" userId="ebec8957-a986-4a6f-937a-47250bfdae89" providerId="ADAL" clId="{18A835E4-CEB5-4600-BE1D-82710AFC3911}" dt="2022-06-23T13:22:38.507" v="582" actId="26606"/>
        <pc:sldMkLst>
          <pc:docMk/>
          <pc:sldMk cId="1254706809" sldId="317"/>
        </pc:sldMkLst>
        <pc:spChg chg="add">
          <ac:chgData name="Caroline Jawad" userId="ebec8957-a986-4a6f-937a-47250bfdae89" providerId="ADAL" clId="{18A835E4-CEB5-4600-BE1D-82710AFC3911}" dt="2022-06-23T13:22:38.507" v="582" actId="26606"/>
          <ac:spMkLst>
            <pc:docMk/>
            <pc:sldMk cId="1254706809" sldId="317"/>
            <ac:spMk id="8" creationId="{AB8C311F-7253-4AED-9701-7FC0708C41C7}"/>
          </ac:spMkLst>
        </pc:spChg>
        <pc:spChg chg="add">
          <ac:chgData name="Caroline Jawad" userId="ebec8957-a986-4a6f-937a-47250bfdae89" providerId="ADAL" clId="{18A835E4-CEB5-4600-BE1D-82710AFC3911}" dt="2022-06-23T13:22:38.507" v="582" actId="26606"/>
          <ac:spMkLst>
            <pc:docMk/>
            <pc:sldMk cId="1254706809" sldId="317"/>
            <ac:spMk id="10" creationId="{E2384209-CB15-4CDF-9D31-C44FD9A3F20D}"/>
          </ac:spMkLst>
        </pc:spChg>
        <pc:spChg chg="add">
          <ac:chgData name="Caroline Jawad" userId="ebec8957-a986-4a6f-937a-47250bfdae89" providerId="ADAL" clId="{18A835E4-CEB5-4600-BE1D-82710AFC3911}" dt="2022-06-23T13:22:38.507" v="582" actId="26606"/>
          <ac:spMkLst>
            <pc:docMk/>
            <pc:sldMk cId="1254706809" sldId="317"/>
            <ac:spMk id="12" creationId="{2633B3B5-CC90-43F0-8714-D31D1F3F0209}"/>
          </ac:spMkLst>
        </pc:spChg>
        <pc:spChg chg="add">
          <ac:chgData name="Caroline Jawad" userId="ebec8957-a986-4a6f-937a-47250bfdae89" providerId="ADAL" clId="{18A835E4-CEB5-4600-BE1D-82710AFC3911}" dt="2022-06-23T13:22:38.507" v="582" actId="26606"/>
          <ac:spMkLst>
            <pc:docMk/>
            <pc:sldMk cId="1254706809" sldId="317"/>
            <ac:spMk id="14" creationId="{A8D57A06-A426-446D-B02C-A2DC6B62E45E}"/>
          </ac:spMkLst>
        </pc:spChg>
        <pc:picChg chg="add mod modCrop">
          <ac:chgData name="Caroline Jawad" userId="ebec8957-a986-4a6f-937a-47250bfdae89" providerId="ADAL" clId="{18A835E4-CEB5-4600-BE1D-82710AFC3911}" dt="2022-06-23T13:22:38.507" v="582" actId="26606"/>
          <ac:picMkLst>
            <pc:docMk/>
            <pc:sldMk cId="1254706809" sldId="317"/>
            <ac:picMk id="3" creationId="{AD511D14-64E7-D90A-8AEC-411C1F560A53}"/>
          </ac:picMkLst>
        </pc:picChg>
      </pc:sldChg>
      <pc:sldChg chg="addSp modSp new mod setBg">
        <pc:chgData name="Caroline Jawad" userId="ebec8957-a986-4a6f-937a-47250bfdae89" providerId="ADAL" clId="{18A835E4-CEB5-4600-BE1D-82710AFC3911}" dt="2022-06-23T13:24:10.040" v="589" actId="26606"/>
        <pc:sldMkLst>
          <pc:docMk/>
          <pc:sldMk cId="1624488757" sldId="318"/>
        </pc:sldMkLst>
        <pc:spChg chg="add">
          <ac:chgData name="Caroline Jawad" userId="ebec8957-a986-4a6f-937a-47250bfdae89" providerId="ADAL" clId="{18A835E4-CEB5-4600-BE1D-82710AFC3911}" dt="2022-06-23T13:24:10.040" v="589" actId="26606"/>
          <ac:spMkLst>
            <pc:docMk/>
            <pc:sldMk cId="1624488757" sldId="318"/>
            <ac:spMk id="8" creationId="{AB8C311F-7253-4AED-9701-7FC0708C41C7}"/>
          </ac:spMkLst>
        </pc:spChg>
        <pc:spChg chg="add">
          <ac:chgData name="Caroline Jawad" userId="ebec8957-a986-4a6f-937a-47250bfdae89" providerId="ADAL" clId="{18A835E4-CEB5-4600-BE1D-82710AFC3911}" dt="2022-06-23T13:24:10.040" v="589" actId="26606"/>
          <ac:spMkLst>
            <pc:docMk/>
            <pc:sldMk cId="1624488757" sldId="318"/>
            <ac:spMk id="10" creationId="{E2384209-CB15-4CDF-9D31-C44FD9A3F20D}"/>
          </ac:spMkLst>
        </pc:spChg>
        <pc:spChg chg="add">
          <ac:chgData name="Caroline Jawad" userId="ebec8957-a986-4a6f-937a-47250bfdae89" providerId="ADAL" clId="{18A835E4-CEB5-4600-BE1D-82710AFC3911}" dt="2022-06-23T13:24:10.040" v="589" actId="26606"/>
          <ac:spMkLst>
            <pc:docMk/>
            <pc:sldMk cId="1624488757" sldId="318"/>
            <ac:spMk id="12" creationId="{2633B3B5-CC90-43F0-8714-D31D1F3F0209}"/>
          </ac:spMkLst>
        </pc:spChg>
        <pc:spChg chg="add">
          <ac:chgData name="Caroline Jawad" userId="ebec8957-a986-4a6f-937a-47250bfdae89" providerId="ADAL" clId="{18A835E4-CEB5-4600-BE1D-82710AFC3911}" dt="2022-06-23T13:24:10.040" v="589" actId="26606"/>
          <ac:spMkLst>
            <pc:docMk/>
            <pc:sldMk cId="1624488757" sldId="318"/>
            <ac:spMk id="14" creationId="{A8D57A06-A426-446D-B02C-A2DC6B62E45E}"/>
          </ac:spMkLst>
        </pc:spChg>
        <pc:picChg chg="add mod modCrop">
          <ac:chgData name="Caroline Jawad" userId="ebec8957-a986-4a6f-937a-47250bfdae89" providerId="ADAL" clId="{18A835E4-CEB5-4600-BE1D-82710AFC3911}" dt="2022-06-23T13:24:10.040" v="589" actId="26606"/>
          <ac:picMkLst>
            <pc:docMk/>
            <pc:sldMk cId="1624488757" sldId="318"/>
            <ac:picMk id="3" creationId="{5CC40893-AFE5-46EF-2CC1-1B719C5E1468}"/>
          </ac:picMkLst>
        </pc:picChg>
      </pc:sldChg>
      <pc:sldChg chg="addSp modSp new mod setBg">
        <pc:chgData name="Caroline Jawad" userId="ebec8957-a986-4a6f-937a-47250bfdae89" providerId="ADAL" clId="{18A835E4-CEB5-4600-BE1D-82710AFC3911}" dt="2022-06-23T13:27:30.167" v="599" actId="26606"/>
        <pc:sldMkLst>
          <pc:docMk/>
          <pc:sldMk cId="1740730446" sldId="319"/>
        </pc:sldMkLst>
        <pc:spChg chg="add">
          <ac:chgData name="Caroline Jawad" userId="ebec8957-a986-4a6f-937a-47250bfdae89" providerId="ADAL" clId="{18A835E4-CEB5-4600-BE1D-82710AFC3911}" dt="2022-06-23T13:27:30.167" v="599" actId="26606"/>
          <ac:spMkLst>
            <pc:docMk/>
            <pc:sldMk cId="1740730446" sldId="319"/>
            <ac:spMk id="8" creationId="{AB8C311F-7253-4AED-9701-7FC0708C41C7}"/>
          </ac:spMkLst>
        </pc:spChg>
        <pc:spChg chg="add">
          <ac:chgData name="Caroline Jawad" userId="ebec8957-a986-4a6f-937a-47250bfdae89" providerId="ADAL" clId="{18A835E4-CEB5-4600-BE1D-82710AFC3911}" dt="2022-06-23T13:27:30.167" v="599" actId="26606"/>
          <ac:spMkLst>
            <pc:docMk/>
            <pc:sldMk cId="1740730446" sldId="319"/>
            <ac:spMk id="10" creationId="{E2384209-CB15-4CDF-9D31-C44FD9A3F20D}"/>
          </ac:spMkLst>
        </pc:spChg>
        <pc:spChg chg="add">
          <ac:chgData name="Caroline Jawad" userId="ebec8957-a986-4a6f-937a-47250bfdae89" providerId="ADAL" clId="{18A835E4-CEB5-4600-BE1D-82710AFC3911}" dt="2022-06-23T13:27:30.167" v="599" actId="26606"/>
          <ac:spMkLst>
            <pc:docMk/>
            <pc:sldMk cId="1740730446" sldId="319"/>
            <ac:spMk id="12" creationId="{2633B3B5-CC90-43F0-8714-D31D1F3F0209}"/>
          </ac:spMkLst>
        </pc:spChg>
        <pc:spChg chg="add">
          <ac:chgData name="Caroline Jawad" userId="ebec8957-a986-4a6f-937a-47250bfdae89" providerId="ADAL" clId="{18A835E4-CEB5-4600-BE1D-82710AFC3911}" dt="2022-06-23T13:27:30.167" v="599" actId="26606"/>
          <ac:spMkLst>
            <pc:docMk/>
            <pc:sldMk cId="1740730446" sldId="319"/>
            <ac:spMk id="14" creationId="{A8D57A06-A426-446D-B02C-A2DC6B62E45E}"/>
          </ac:spMkLst>
        </pc:spChg>
        <pc:picChg chg="add mod modCrop">
          <ac:chgData name="Caroline Jawad" userId="ebec8957-a986-4a6f-937a-47250bfdae89" providerId="ADAL" clId="{18A835E4-CEB5-4600-BE1D-82710AFC3911}" dt="2022-06-23T13:27:30.167" v="599" actId="26606"/>
          <ac:picMkLst>
            <pc:docMk/>
            <pc:sldMk cId="1740730446" sldId="319"/>
            <ac:picMk id="3" creationId="{7F63A978-4206-E23B-6964-310985E8F91E}"/>
          </ac:picMkLst>
        </pc:picChg>
      </pc:sldChg>
      <pc:sldChg chg="addSp modSp new mod setBg">
        <pc:chgData name="Caroline Jawad" userId="ebec8957-a986-4a6f-937a-47250bfdae89" providerId="ADAL" clId="{18A835E4-CEB5-4600-BE1D-82710AFC3911}" dt="2022-06-23T13:29:32.130" v="606" actId="26606"/>
        <pc:sldMkLst>
          <pc:docMk/>
          <pc:sldMk cId="1843758571" sldId="320"/>
        </pc:sldMkLst>
        <pc:spChg chg="add">
          <ac:chgData name="Caroline Jawad" userId="ebec8957-a986-4a6f-937a-47250bfdae89" providerId="ADAL" clId="{18A835E4-CEB5-4600-BE1D-82710AFC3911}" dt="2022-06-23T13:29:32.130" v="606" actId="26606"/>
          <ac:spMkLst>
            <pc:docMk/>
            <pc:sldMk cId="1843758571" sldId="320"/>
            <ac:spMk id="8" creationId="{AB8C311F-7253-4AED-9701-7FC0708C41C7}"/>
          </ac:spMkLst>
        </pc:spChg>
        <pc:spChg chg="add">
          <ac:chgData name="Caroline Jawad" userId="ebec8957-a986-4a6f-937a-47250bfdae89" providerId="ADAL" clId="{18A835E4-CEB5-4600-BE1D-82710AFC3911}" dt="2022-06-23T13:29:32.130" v="606" actId="26606"/>
          <ac:spMkLst>
            <pc:docMk/>
            <pc:sldMk cId="1843758571" sldId="320"/>
            <ac:spMk id="10" creationId="{E2384209-CB15-4CDF-9D31-C44FD9A3F20D}"/>
          </ac:spMkLst>
        </pc:spChg>
        <pc:spChg chg="add">
          <ac:chgData name="Caroline Jawad" userId="ebec8957-a986-4a6f-937a-47250bfdae89" providerId="ADAL" clId="{18A835E4-CEB5-4600-BE1D-82710AFC3911}" dt="2022-06-23T13:29:32.130" v="606" actId="26606"/>
          <ac:spMkLst>
            <pc:docMk/>
            <pc:sldMk cId="1843758571" sldId="320"/>
            <ac:spMk id="12" creationId="{2633B3B5-CC90-43F0-8714-D31D1F3F0209}"/>
          </ac:spMkLst>
        </pc:spChg>
        <pc:spChg chg="add">
          <ac:chgData name="Caroline Jawad" userId="ebec8957-a986-4a6f-937a-47250bfdae89" providerId="ADAL" clId="{18A835E4-CEB5-4600-BE1D-82710AFC3911}" dt="2022-06-23T13:29:32.130" v="606" actId="26606"/>
          <ac:spMkLst>
            <pc:docMk/>
            <pc:sldMk cId="1843758571" sldId="320"/>
            <ac:spMk id="14" creationId="{A8D57A06-A426-446D-B02C-A2DC6B62E45E}"/>
          </ac:spMkLst>
        </pc:spChg>
        <pc:picChg chg="add mod modCrop">
          <ac:chgData name="Caroline Jawad" userId="ebec8957-a986-4a6f-937a-47250bfdae89" providerId="ADAL" clId="{18A835E4-CEB5-4600-BE1D-82710AFC3911}" dt="2022-06-23T13:29:32.130" v="606" actId="26606"/>
          <ac:picMkLst>
            <pc:docMk/>
            <pc:sldMk cId="1843758571" sldId="320"/>
            <ac:picMk id="3" creationId="{0F844825-D7F6-BC85-F968-0D32406F9A45}"/>
          </ac:picMkLst>
        </pc:picChg>
      </pc:sldChg>
      <pc:sldChg chg="addSp delSp modSp new mod setBg modClrScheme chgLayout">
        <pc:chgData name="Caroline Jawad" userId="ebec8957-a986-4a6f-937a-47250bfdae89" providerId="ADAL" clId="{18A835E4-CEB5-4600-BE1D-82710AFC3911}" dt="2022-06-23T13:38:13.504" v="613" actId="26606"/>
        <pc:sldMkLst>
          <pc:docMk/>
          <pc:sldMk cId="3092918248" sldId="321"/>
        </pc:sldMkLst>
        <pc:spChg chg="del">
          <ac:chgData name="Caroline Jawad" userId="ebec8957-a986-4a6f-937a-47250bfdae89" providerId="ADAL" clId="{18A835E4-CEB5-4600-BE1D-82710AFC3911}" dt="2022-06-23T13:29:40.212" v="608" actId="700"/>
          <ac:spMkLst>
            <pc:docMk/>
            <pc:sldMk cId="3092918248" sldId="321"/>
            <ac:spMk id="2" creationId="{B575B95B-3162-7F40-3717-B70F85349886}"/>
          </ac:spMkLst>
        </pc:spChg>
        <pc:spChg chg="del">
          <ac:chgData name="Caroline Jawad" userId="ebec8957-a986-4a6f-937a-47250bfdae89" providerId="ADAL" clId="{18A835E4-CEB5-4600-BE1D-82710AFC3911}" dt="2022-06-23T13:29:40.212" v="608" actId="700"/>
          <ac:spMkLst>
            <pc:docMk/>
            <pc:sldMk cId="3092918248" sldId="321"/>
            <ac:spMk id="3" creationId="{98E52839-B617-FC9C-43E3-9FF535C55C0F}"/>
          </ac:spMkLst>
        </pc:spChg>
        <pc:spChg chg="add del">
          <ac:chgData name="Caroline Jawad" userId="ebec8957-a986-4a6f-937a-47250bfdae89" providerId="ADAL" clId="{18A835E4-CEB5-4600-BE1D-82710AFC3911}" dt="2022-06-23T13:38:13.504" v="613" actId="26606"/>
          <ac:spMkLst>
            <pc:docMk/>
            <pc:sldMk cId="3092918248" sldId="321"/>
            <ac:spMk id="10" creationId="{A9F529C3-C941-49FD-8C67-82F134F64BDB}"/>
          </ac:spMkLst>
        </pc:spChg>
        <pc:spChg chg="add del">
          <ac:chgData name="Caroline Jawad" userId="ebec8957-a986-4a6f-937a-47250bfdae89" providerId="ADAL" clId="{18A835E4-CEB5-4600-BE1D-82710AFC3911}" dt="2022-06-23T13:38:13.504" v="613" actId="26606"/>
          <ac:spMkLst>
            <pc:docMk/>
            <pc:sldMk cId="3092918248" sldId="321"/>
            <ac:spMk id="12" creationId="{20586029-32A0-47E5-9AEC-AE3ABA6B94D0}"/>
          </ac:spMkLst>
        </pc:spChg>
        <pc:spChg chg="add">
          <ac:chgData name="Caroline Jawad" userId="ebec8957-a986-4a6f-937a-47250bfdae89" providerId="ADAL" clId="{18A835E4-CEB5-4600-BE1D-82710AFC3911}" dt="2022-06-23T13:38:13.504" v="613" actId="26606"/>
          <ac:spMkLst>
            <pc:docMk/>
            <pc:sldMk cId="3092918248" sldId="321"/>
            <ac:spMk id="19" creationId="{799448F2-0E5B-42DA-B2D1-11A14E947BD4}"/>
          </ac:spMkLst>
        </pc:spChg>
        <pc:spChg chg="add">
          <ac:chgData name="Caroline Jawad" userId="ebec8957-a986-4a6f-937a-47250bfdae89" providerId="ADAL" clId="{18A835E4-CEB5-4600-BE1D-82710AFC3911}" dt="2022-06-23T13:38:13.504" v="613" actId="26606"/>
          <ac:spMkLst>
            <pc:docMk/>
            <pc:sldMk cId="3092918248" sldId="321"/>
            <ac:spMk id="21" creationId="{4E8A7552-20E1-4F34-ADAB-C1DB6634D47E}"/>
          </ac:spMkLst>
        </pc:spChg>
        <pc:picChg chg="add mod ord">
          <ac:chgData name="Caroline Jawad" userId="ebec8957-a986-4a6f-937a-47250bfdae89" providerId="ADAL" clId="{18A835E4-CEB5-4600-BE1D-82710AFC3911}" dt="2022-06-23T13:38:13.504" v="613" actId="26606"/>
          <ac:picMkLst>
            <pc:docMk/>
            <pc:sldMk cId="3092918248" sldId="321"/>
            <ac:picMk id="4" creationId="{A7D31171-286D-6052-919C-389AF9D56B82}"/>
          </ac:picMkLst>
        </pc:picChg>
        <pc:picChg chg="add mod">
          <ac:chgData name="Caroline Jawad" userId="ebec8957-a986-4a6f-937a-47250bfdae89" providerId="ADAL" clId="{18A835E4-CEB5-4600-BE1D-82710AFC3911}" dt="2022-06-23T13:38:13.504" v="613" actId="26606"/>
          <ac:picMkLst>
            <pc:docMk/>
            <pc:sldMk cId="3092918248" sldId="321"/>
            <ac:picMk id="5" creationId="{1D5CD9CF-CA8B-A460-91EB-ACBF5A54504B}"/>
          </ac:picMkLst>
        </pc:picChg>
        <pc:picChg chg="add mod">
          <ac:chgData name="Caroline Jawad" userId="ebec8957-a986-4a6f-937a-47250bfdae89" providerId="ADAL" clId="{18A835E4-CEB5-4600-BE1D-82710AFC3911}" dt="2022-06-23T13:38:13.504" v="613" actId="26606"/>
          <ac:picMkLst>
            <pc:docMk/>
            <pc:sldMk cId="3092918248" sldId="321"/>
            <ac:picMk id="6" creationId="{921B5953-7AB0-C2F9-6FBE-307174012CC9}"/>
          </ac:picMkLst>
        </pc:picChg>
        <pc:cxnChg chg="add del">
          <ac:chgData name="Caroline Jawad" userId="ebec8957-a986-4a6f-937a-47250bfdae89" providerId="ADAL" clId="{18A835E4-CEB5-4600-BE1D-82710AFC3911}" dt="2022-06-23T13:38:13.504" v="613" actId="26606"/>
          <ac:cxnSpMkLst>
            <pc:docMk/>
            <pc:sldMk cId="3092918248" sldId="321"/>
            <ac:cxnSpMk id="14" creationId="{8C730EAB-A532-4295-A302-FB4B90DB9F5E}"/>
          </ac:cxnSpMkLst>
        </pc:cxnChg>
      </pc:sldChg>
      <pc:sldChg chg="addSp delSp modSp new mod setBg modClrScheme addAnim setClrOvrMap chgLayout">
        <pc:chgData name="Caroline Jawad" userId="ebec8957-a986-4a6f-937a-47250bfdae89" providerId="ADAL" clId="{18A835E4-CEB5-4600-BE1D-82710AFC3911}" dt="2022-06-26T08:29:36.438" v="629"/>
        <pc:sldMkLst>
          <pc:docMk/>
          <pc:sldMk cId="775372358" sldId="322"/>
        </pc:sldMkLst>
        <pc:spChg chg="del">
          <ac:chgData name="Caroline Jawad" userId="ebec8957-a986-4a6f-937a-47250bfdae89" providerId="ADAL" clId="{18A835E4-CEB5-4600-BE1D-82710AFC3911}" dt="2022-06-26T08:27:19.262" v="619" actId="700"/>
          <ac:spMkLst>
            <pc:docMk/>
            <pc:sldMk cId="775372358" sldId="322"/>
            <ac:spMk id="2" creationId="{59D2B7F7-2BE5-F2C7-1C84-916FC3BBD31F}"/>
          </ac:spMkLst>
        </pc:spChg>
        <pc:spChg chg="del">
          <ac:chgData name="Caroline Jawad" userId="ebec8957-a986-4a6f-937a-47250bfdae89" providerId="ADAL" clId="{18A835E4-CEB5-4600-BE1D-82710AFC3911}" dt="2022-06-26T08:27:19.262" v="619" actId="700"/>
          <ac:spMkLst>
            <pc:docMk/>
            <pc:sldMk cId="775372358" sldId="322"/>
            <ac:spMk id="3" creationId="{8AE46392-1C53-BD5E-3B54-6DFA04AD271E}"/>
          </ac:spMkLst>
        </pc:spChg>
        <pc:spChg chg="add del mod">
          <ac:chgData name="Caroline Jawad" userId="ebec8957-a986-4a6f-937a-47250bfdae89" providerId="ADAL" clId="{18A835E4-CEB5-4600-BE1D-82710AFC3911}" dt="2022-06-26T08:28:52.876" v="625" actId="478"/>
          <ac:spMkLst>
            <pc:docMk/>
            <pc:sldMk cId="775372358" sldId="322"/>
            <ac:spMk id="5" creationId="{3647A1D0-C92A-C472-558D-CD20D55A5ECF}"/>
          </ac:spMkLst>
        </pc:spChg>
        <pc:spChg chg="add mod">
          <ac:chgData name="Caroline Jawad" userId="ebec8957-a986-4a6f-937a-47250bfdae89" providerId="ADAL" clId="{18A835E4-CEB5-4600-BE1D-82710AFC3911}" dt="2022-06-26T08:29:36.426" v="628" actId="26606"/>
          <ac:spMkLst>
            <pc:docMk/>
            <pc:sldMk cId="775372358" sldId="322"/>
            <ac:spMk id="6" creationId="{52F6FBB6-516E-9C1A-221E-B96FE59A7E02}"/>
          </ac:spMkLst>
        </pc:spChg>
        <pc:spChg chg="add">
          <ac:chgData name="Caroline Jawad" userId="ebec8957-a986-4a6f-937a-47250bfdae89" providerId="ADAL" clId="{18A835E4-CEB5-4600-BE1D-82710AFC3911}" dt="2022-06-26T08:29:36.426" v="628" actId="26606"/>
          <ac:spMkLst>
            <pc:docMk/>
            <pc:sldMk cId="775372358" sldId="322"/>
            <ac:spMk id="12" creationId="{71B2258F-86CA-4D4D-8270-BC05FCDEBFB3}"/>
          </ac:spMkLst>
        </pc:spChg>
        <pc:picChg chg="add">
          <ac:chgData name="Caroline Jawad" userId="ebec8957-a986-4a6f-937a-47250bfdae89" providerId="ADAL" clId="{18A835E4-CEB5-4600-BE1D-82710AFC3911}" dt="2022-06-26T08:29:36.426" v="628" actId="26606"/>
          <ac:picMkLst>
            <pc:docMk/>
            <pc:sldMk cId="775372358" sldId="322"/>
            <ac:picMk id="8" creationId="{86767F74-8089-0DC0-5641-B0D4592DAE3A}"/>
          </ac:picMkLst>
        </pc:picChg>
      </pc:sldChg>
      <pc:sldChg chg="addSp delSp modSp new mod setBg modClrScheme chgLayout">
        <pc:chgData name="Caroline Jawad" userId="ebec8957-a986-4a6f-937a-47250bfdae89" providerId="ADAL" clId="{18A835E4-CEB5-4600-BE1D-82710AFC3911}" dt="2022-06-26T08:30:39.054" v="637" actId="26606"/>
        <pc:sldMkLst>
          <pc:docMk/>
          <pc:sldMk cId="2712321271" sldId="323"/>
        </pc:sldMkLst>
        <pc:spChg chg="del">
          <ac:chgData name="Caroline Jawad" userId="ebec8957-a986-4a6f-937a-47250bfdae89" providerId="ADAL" clId="{18A835E4-CEB5-4600-BE1D-82710AFC3911}" dt="2022-06-26T08:30:10.649" v="631" actId="700"/>
          <ac:spMkLst>
            <pc:docMk/>
            <pc:sldMk cId="2712321271" sldId="323"/>
            <ac:spMk id="2" creationId="{0D81F61E-2FC7-A267-537C-B3E9E8E0EE4B}"/>
          </ac:spMkLst>
        </pc:spChg>
        <pc:spChg chg="add">
          <ac:chgData name="Caroline Jawad" userId="ebec8957-a986-4a6f-937a-47250bfdae89" providerId="ADAL" clId="{18A835E4-CEB5-4600-BE1D-82710AFC3911}" dt="2022-06-26T08:30:39.054" v="637" actId="26606"/>
          <ac:spMkLst>
            <pc:docMk/>
            <pc:sldMk cId="2712321271" sldId="323"/>
            <ac:spMk id="9" creationId="{AB8C311F-7253-4AED-9701-7FC0708C41C7}"/>
          </ac:spMkLst>
        </pc:spChg>
        <pc:spChg chg="add">
          <ac:chgData name="Caroline Jawad" userId="ebec8957-a986-4a6f-937a-47250bfdae89" providerId="ADAL" clId="{18A835E4-CEB5-4600-BE1D-82710AFC3911}" dt="2022-06-26T08:30:39.054" v="637" actId="26606"/>
          <ac:spMkLst>
            <pc:docMk/>
            <pc:sldMk cId="2712321271" sldId="323"/>
            <ac:spMk id="11" creationId="{E2384209-CB15-4CDF-9D31-C44FD9A3F20D}"/>
          </ac:spMkLst>
        </pc:spChg>
        <pc:spChg chg="add">
          <ac:chgData name="Caroline Jawad" userId="ebec8957-a986-4a6f-937a-47250bfdae89" providerId="ADAL" clId="{18A835E4-CEB5-4600-BE1D-82710AFC3911}" dt="2022-06-26T08:30:39.054" v="637" actId="26606"/>
          <ac:spMkLst>
            <pc:docMk/>
            <pc:sldMk cId="2712321271" sldId="323"/>
            <ac:spMk id="13" creationId="{2633B3B5-CC90-43F0-8714-D31D1F3F0209}"/>
          </ac:spMkLst>
        </pc:spChg>
        <pc:spChg chg="add">
          <ac:chgData name="Caroline Jawad" userId="ebec8957-a986-4a6f-937a-47250bfdae89" providerId="ADAL" clId="{18A835E4-CEB5-4600-BE1D-82710AFC3911}" dt="2022-06-26T08:30:39.054" v="637" actId="26606"/>
          <ac:spMkLst>
            <pc:docMk/>
            <pc:sldMk cId="2712321271" sldId="323"/>
            <ac:spMk id="15" creationId="{A8D57A06-A426-446D-B02C-A2DC6B62E45E}"/>
          </ac:spMkLst>
        </pc:spChg>
        <pc:picChg chg="add mod modCrop">
          <ac:chgData name="Caroline Jawad" userId="ebec8957-a986-4a6f-937a-47250bfdae89" providerId="ADAL" clId="{18A835E4-CEB5-4600-BE1D-82710AFC3911}" dt="2022-06-26T08:30:39.054" v="637" actId="26606"/>
          <ac:picMkLst>
            <pc:docMk/>
            <pc:sldMk cId="2712321271" sldId="323"/>
            <ac:picMk id="4" creationId="{550C2001-32B3-7D43-7F03-2B6650751A0D}"/>
          </ac:picMkLst>
        </pc:picChg>
      </pc:sldChg>
      <pc:sldChg chg="addSp new del mod">
        <pc:chgData name="Caroline Jawad" userId="ebec8957-a986-4a6f-937a-47250bfdae89" providerId="ADAL" clId="{18A835E4-CEB5-4600-BE1D-82710AFC3911}" dt="2022-06-26T08:28:38.268" v="623" actId="47"/>
        <pc:sldMkLst>
          <pc:docMk/>
          <pc:sldMk cId="3006577919" sldId="323"/>
        </pc:sldMkLst>
        <pc:spChg chg="add">
          <ac:chgData name="Caroline Jawad" userId="ebec8957-a986-4a6f-937a-47250bfdae89" providerId="ADAL" clId="{18A835E4-CEB5-4600-BE1D-82710AFC3911}" dt="2022-06-26T08:28:35.627" v="622" actId="22"/>
          <ac:spMkLst>
            <pc:docMk/>
            <pc:sldMk cId="3006577919" sldId="323"/>
            <ac:spMk id="3" creationId="{ADEED1D9-73BF-A76E-DC1B-78A28F82799F}"/>
          </ac:spMkLst>
        </pc:spChg>
      </pc:sldChg>
      <pc:sldChg chg="addSp delSp modSp new mod setBg modClrScheme chgLayout">
        <pc:chgData name="Caroline Jawad" userId="ebec8957-a986-4a6f-937a-47250bfdae89" providerId="ADAL" clId="{18A835E4-CEB5-4600-BE1D-82710AFC3911}" dt="2022-06-26T16:04:54.704" v="647" actId="26606"/>
        <pc:sldMkLst>
          <pc:docMk/>
          <pc:sldMk cId="4058083659" sldId="324"/>
        </pc:sldMkLst>
        <pc:spChg chg="del">
          <ac:chgData name="Caroline Jawad" userId="ebec8957-a986-4a6f-937a-47250bfdae89" providerId="ADAL" clId="{18A835E4-CEB5-4600-BE1D-82710AFC3911}" dt="2022-06-26T16:04:16.151" v="639" actId="700"/>
          <ac:spMkLst>
            <pc:docMk/>
            <pc:sldMk cId="4058083659" sldId="324"/>
            <ac:spMk id="2" creationId="{5ADA6A0E-1C1E-44BE-681B-E86F2C484047}"/>
          </ac:spMkLst>
        </pc:spChg>
        <pc:spChg chg="del">
          <ac:chgData name="Caroline Jawad" userId="ebec8957-a986-4a6f-937a-47250bfdae89" providerId="ADAL" clId="{18A835E4-CEB5-4600-BE1D-82710AFC3911}" dt="2022-06-26T16:04:16.151" v="639" actId="700"/>
          <ac:spMkLst>
            <pc:docMk/>
            <pc:sldMk cId="4058083659" sldId="324"/>
            <ac:spMk id="3" creationId="{F840FCA6-0AB4-CDAE-9479-D57E32CD6518}"/>
          </ac:spMkLst>
        </pc:spChg>
        <pc:spChg chg="add">
          <ac:chgData name="Caroline Jawad" userId="ebec8957-a986-4a6f-937a-47250bfdae89" providerId="ADAL" clId="{18A835E4-CEB5-4600-BE1D-82710AFC3911}" dt="2022-06-26T16:04:54.704" v="647" actId="26606"/>
          <ac:spMkLst>
            <pc:docMk/>
            <pc:sldMk cId="4058083659" sldId="324"/>
            <ac:spMk id="12" creationId="{AB8C311F-7253-4AED-9701-7FC0708C41C7}"/>
          </ac:spMkLst>
        </pc:spChg>
        <pc:spChg chg="add">
          <ac:chgData name="Caroline Jawad" userId="ebec8957-a986-4a6f-937a-47250bfdae89" providerId="ADAL" clId="{18A835E4-CEB5-4600-BE1D-82710AFC3911}" dt="2022-06-26T16:04:54.704" v="647" actId="26606"/>
          <ac:spMkLst>
            <pc:docMk/>
            <pc:sldMk cId="4058083659" sldId="324"/>
            <ac:spMk id="14" creationId="{E2384209-CB15-4CDF-9D31-C44FD9A3F20D}"/>
          </ac:spMkLst>
        </pc:spChg>
        <pc:spChg chg="add">
          <ac:chgData name="Caroline Jawad" userId="ebec8957-a986-4a6f-937a-47250bfdae89" providerId="ADAL" clId="{18A835E4-CEB5-4600-BE1D-82710AFC3911}" dt="2022-06-26T16:04:54.704" v="647" actId="26606"/>
          <ac:spMkLst>
            <pc:docMk/>
            <pc:sldMk cId="4058083659" sldId="324"/>
            <ac:spMk id="16" creationId="{2633B3B5-CC90-43F0-8714-D31D1F3F0209}"/>
          </ac:spMkLst>
        </pc:spChg>
        <pc:spChg chg="add">
          <ac:chgData name="Caroline Jawad" userId="ebec8957-a986-4a6f-937a-47250bfdae89" providerId="ADAL" clId="{18A835E4-CEB5-4600-BE1D-82710AFC3911}" dt="2022-06-26T16:04:54.704" v="647" actId="26606"/>
          <ac:spMkLst>
            <pc:docMk/>
            <pc:sldMk cId="4058083659" sldId="324"/>
            <ac:spMk id="18" creationId="{A8D57A06-A426-446D-B02C-A2DC6B62E45E}"/>
          </ac:spMkLst>
        </pc:spChg>
        <pc:picChg chg="add del">
          <ac:chgData name="Caroline Jawad" userId="ebec8957-a986-4a6f-937a-47250bfdae89" providerId="ADAL" clId="{18A835E4-CEB5-4600-BE1D-82710AFC3911}" dt="2022-06-26T16:04:24.350" v="641" actId="478"/>
          <ac:picMkLst>
            <pc:docMk/>
            <pc:sldMk cId="4058083659" sldId="324"/>
            <ac:picMk id="5" creationId="{A44BF170-3A5A-2FE9-58BD-C007D6C90C1D}"/>
          </ac:picMkLst>
        </pc:picChg>
        <pc:picChg chg="add mod modCrop">
          <ac:chgData name="Caroline Jawad" userId="ebec8957-a986-4a6f-937a-47250bfdae89" providerId="ADAL" clId="{18A835E4-CEB5-4600-BE1D-82710AFC3911}" dt="2022-06-26T16:04:54.704" v="647" actId="26606"/>
          <ac:picMkLst>
            <pc:docMk/>
            <pc:sldMk cId="4058083659" sldId="324"/>
            <ac:picMk id="7" creationId="{67F6FCC4-A285-873F-B199-96C995C90FAB}"/>
          </ac:picMkLst>
        </pc:picChg>
      </pc:sldChg>
      <pc:sldChg chg="addSp delSp modSp new mod setBg modClrScheme chgLayout">
        <pc:chgData name="Caroline Jawad" userId="ebec8957-a986-4a6f-937a-47250bfdae89" providerId="ADAL" clId="{18A835E4-CEB5-4600-BE1D-82710AFC3911}" dt="2022-06-26T17:30:24.764" v="654" actId="26606"/>
        <pc:sldMkLst>
          <pc:docMk/>
          <pc:sldMk cId="2927505950" sldId="325"/>
        </pc:sldMkLst>
        <pc:spChg chg="del">
          <ac:chgData name="Caroline Jawad" userId="ebec8957-a986-4a6f-937a-47250bfdae89" providerId="ADAL" clId="{18A835E4-CEB5-4600-BE1D-82710AFC3911}" dt="2022-06-26T17:28:32.258" v="649" actId="700"/>
          <ac:spMkLst>
            <pc:docMk/>
            <pc:sldMk cId="2927505950" sldId="325"/>
            <ac:spMk id="2" creationId="{CC65D7FE-E51B-9FF4-D621-9957AEB5B6EC}"/>
          </ac:spMkLst>
        </pc:spChg>
        <pc:spChg chg="add del">
          <ac:chgData name="Caroline Jawad" userId="ebec8957-a986-4a6f-937a-47250bfdae89" providerId="ADAL" clId="{18A835E4-CEB5-4600-BE1D-82710AFC3911}" dt="2022-06-26T17:30:24.764" v="654" actId="26606"/>
          <ac:spMkLst>
            <pc:docMk/>
            <pc:sldMk cId="2927505950" sldId="325"/>
            <ac:spMk id="9" creationId="{11BE3FA7-0D70-4431-814F-D8C40576EA93}"/>
          </ac:spMkLst>
        </pc:spChg>
        <pc:spChg chg="add">
          <ac:chgData name="Caroline Jawad" userId="ebec8957-a986-4a6f-937a-47250bfdae89" providerId="ADAL" clId="{18A835E4-CEB5-4600-BE1D-82710AFC3911}" dt="2022-06-26T17:30:24.764" v="654" actId="26606"/>
          <ac:spMkLst>
            <pc:docMk/>
            <pc:sldMk cId="2927505950" sldId="325"/>
            <ac:spMk id="14" creationId="{262ABC4B-37D8-4218-BDD8-6DF6A00C0C80}"/>
          </ac:spMkLst>
        </pc:spChg>
        <pc:picChg chg="add mod ord">
          <ac:chgData name="Caroline Jawad" userId="ebec8957-a986-4a6f-937a-47250bfdae89" providerId="ADAL" clId="{18A835E4-CEB5-4600-BE1D-82710AFC3911}" dt="2022-06-26T17:30:24.764" v="654" actId="26606"/>
          <ac:picMkLst>
            <pc:docMk/>
            <pc:sldMk cId="2927505950" sldId="325"/>
            <ac:picMk id="3" creationId="{27876688-D8E8-C152-BD7B-9045087D79A4}"/>
          </ac:picMkLst>
        </pc:picChg>
        <pc:picChg chg="add mod ord">
          <ac:chgData name="Caroline Jawad" userId="ebec8957-a986-4a6f-937a-47250bfdae89" providerId="ADAL" clId="{18A835E4-CEB5-4600-BE1D-82710AFC3911}" dt="2022-06-26T17:30:24.764" v="654" actId="26606"/>
          <ac:picMkLst>
            <pc:docMk/>
            <pc:sldMk cId="2927505950" sldId="325"/>
            <ac:picMk id="4" creationId="{DA166C07-0902-5F6A-F6E6-6384F7EC82DC}"/>
          </ac:picMkLst>
        </pc:picChg>
        <pc:picChg chg="add mod">
          <ac:chgData name="Caroline Jawad" userId="ebec8957-a986-4a6f-937a-47250bfdae89" providerId="ADAL" clId="{18A835E4-CEB5-4600-BE1D-82710AFC3911}" dt="2022-06-26T17:30:24.764" v="654" actId="26606"/>
          <ac:picMkLst>
            <pc:docMk/>
            <pc:sldMk cId="2927505950" sldId="325"/>
            <ac:picMk id="5" creationId="{58D837A3-503F-126D-8DF5-A19ACA86DD3C}"/>
          </ac:picMkLst>
        </pc:picChg>
      </pc:sldChg>
      <pc:sldChg chg="addSp delSp modSp new mod setBg modClrScheme addAnim setClrOvrMap chgLayout">
        <pc:chgData name="Caroline Jawad" userId="ebec8957-a986-4a6f-937a-47250bfdae89" providerId="ADAL" clId="{18A835E4-CEB5-4600-BE1D-82710AFC3911}" dt="2022-06-26T17:31:59.053" v="665" actId="26606"/>
        <pc:sldMkLst>
          <pc:docMk/>
          <pc:sldMk cId="94069618" sldId="326"/>
        </pc:sldMkLst>
        <pc:spChg chg="add mod">
          <ac:chgData name="Caroline Jawad" userId="ebec8957-a986-4a6f-937a-47250bfdae89" providerId="ADAL" clId="{18A835E4-CEB5-4600-BE1D-82710AFC3911}" dt="2022-06-26T17:31:59.053" v="665" actId="26606"/>
          <ac:spMkLst>
            <pc:docMk/>
            <pc:sldMk cId="94069618" sldId="326"/>
            <ac:spMk id="2" creationId="{C0747257-796E-82D9-735C-AB08CDA8A5FC}"/>
          </ac:spMkLst>
        </pc:spChg>
        <pc:spChg chg="add del">
          <ac:chgData name="Caroline Jawad" userId="ebec8957-a986-4a6f-937a-47250bfdae89" providerId="ADAL" clId="{18A835E4-CEB5-4600-BE1D-82710AFC3911}" dt="2022-06-26T17:31:59.053" v="665" actId="26606"/>
          <ac:spMkLst>
            <pc:docMk/>
            <pc:sldMk cId="94069618" sldId="326"/>
            <ac:spMk id="8" creationId="{87CC2527-562A-4F69-B487-4371E5B243E7}"/>
          </ac:spMkLst>
        </pc:spChg>
        <pc:spChg chg="add">
          <ac:chgData name="Caroline Jawad" userId="ebec8957-a986-4a6f-937a-47250bfdae89" providerId="ADAL" clId="{18A835E4-CEB5-4600-BE1D-82710AFC3911}" dt="2022-06-26T17:31:59.053" v="665" actId="26606"/>
          <ac:spMkLst>
            <pc:docMk/>
            <pc:sldMk cId="94069618" sldId="326"/>
            <ac:spMk id="15" creationId="{71B2258F-86CA-4D4D-8270-BC05FCDEBFB3}"/>
          </ac:spMkLst>
        </pc:spChg>
        <pc:picChg chg="add mod">
          <ac:chgData name="Caroline Jawad" userId="ebec8957-a986-4a6f-937a-47250bfdae89" providerId="ADAL" clId="{18A835E4-CEB5-4600-BE1D-82710AFC3911}" dt="2022-06-26T17:31:59.053" v="665" actId="26606"/>
          <ac:picMkLst>
            <pc:docMk/>
            <pc:sldMk cId="94069618" sldId="326"/>
            <ac:picMk id="4" creationId="{332C0897-58B1-2183-FDF9-8BE741F3E2C8}"/>
          </ac:picMkLst>
        </pc:picChg>
        <pc:cxnChg chg="add del">
          <ac:chgData name="Caroline Jawad" userId="ebec8957-a986-4a6f-937a-47250bfdae89" providerId="ADAL" clId="{18A835E4-CEB5-4600-BE1D-82710AFC3911}" dt="2022-06-26T17:31:59.053" v="665" actId="26606"/>
          <ac:cxnSpMkLst>
            <pc:docMk/>
            <pc:sldMk cId="94069618" sldId="326"/>
            <ac:cxnSpMk id="10" creationId="{BCDAEC91-5BCE-4B55-9CC0-43EF94CB734B}"/>
          </ac:cxnSpMkLst>
        </pc:cxnChg>
      </pc:sldChg>
    </pc:docChg>
  </pc:docChgLst>
</pc:chgInfo>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FCE47-0D50-46F1-803F-24B302ECF78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3E36D89C-B193-4849-B5A5-C630AEA9AAD8}">
      <dgm:prSet phldrT="[Text]"/>
      <dgm:spPr/>
      <dgm:t>
        <a:bodyPr/>
        <a:lstStyle/>
        <a:p>
          <a:r>
            <a:rPr lang="en-GB" dirty="0"/>
            <a:t>What?</a:t>
          </a:r>
        </a:p>
      </dgm:t>
    </dgm:pt>
    <dgm:pt modelId="{586AD9FF-9D8A-4918-8D6A-06CE5A385C2B}" type="parTrans" cxnId="{F97BAE1B-5C45-4AE8-A4FD-DAFEF1E13D03}">
      <dgm:prSet/>
      <dgm:spPr/>
      <dgm:t>
        <a:bodyPr/>
        <a:lstStyle/>
        <a:p>
          <a:endParaRPr lang="en-GB"/>
        </a:p>
      </dgm:t>
    </dgm:pt>
    <dgm:pt modelId="{CEC06368-28CA-4714-B3F5-EA83505F1F5C}" type="sibTrans" cxnId="{F97BAE1B-5C45-4AE8-A4FD-DAFEF1E13D03}">
      <dgm:prSet/>
      <dgm:spPr/>
      <dgm:t>
        <a:bodyPr/>
        <a:lstStyle/>
        <a:p>
          <a:endParaRPr lang="en-GB"/>
        </a:p>
      </dgm:t>
    </dgm:pt>
    <dgm:pt modelId="{23B498D1-91E3-4DE2-A790-D8E41586F7C4}">
      <dgm:prSet phldrT="[Text]"/>
      <dgm:spPr/>
      <dgm:t>
        <a:bodyPr/>
        <a:lstStyle/>
        <a:p>
          <a:r>
            <a:rPr lang="en-GB" dirty="0"/>
            <a:t>What are the barriers to using social media as a research tool?</a:t>
          </a:r>
        </a:p>
      </dgm:t>
    </dgm:pt>
    <dgm:pt modelId="{891A9B48-F069-48B8-A123-DAB5CC37D1C8}" type="parTrans" cxnId="{57652139-16DC-402B-807D-22BB17DE02A1}">
      <dgm:prSet/>
      <dgm:spPr/>
      <dgm:t>
        <a:bodyPr/>
        <a:lstStyle/>
        <a:p>
          <a:endParaRPr lang="en-GB"/>
        </a:p>
      </dgm:t>
    </dgm:pt>
    <dgm:pt modelId="{8132AEEB-DCCA-4EB4-8FEC-1B392AA6061B}" type="sibTrans" cxnId="{57652139-16DC-402B-807D-22BB17DE02A1}">
      <dgm:prSet/>
      <dgm:spPr/>
      <dgm:t>
        <a:bodyPr/>
        <a:lstStyle/>
        <a:p>
          <a:endParaRPr lang="en-GB"/>
        </a:p>
      </dgm:t>
    </dgm:pt>
    <dgm:pt modelId="{13DA6055-2CA6-40A7-BFC1-26D9B158746A}">
      <dgm:prSet phldrT="[Text]"/>
      <dgm:spPr/>
      <dgm:t>
        <a:bodyPr/>
        <a:lstStyle/>
        <a:p>
          <a:r>
            <a:rPr lang="en-GB" dirty="0"/>
            <a:t>How?</a:t>
          </a:r>
        </a:p>
      </dgm:t>
    </dgm:pt>
    <dgm:pt modelId="{01E24229-CB18-46D8-9047-76BA0358703F}" type="parTrans" cxnId="{DD3F9CC0-6A8E-4B4B-899B-D94E303BCB36}">
      <dgm:prSet/>
      <dgm:spPr/>
      <dgm:t>
        <a:bodyPr/>
        <a:lstStyle/>
        <a:p>
          <a:endParaRPr lang="en-GB"/>
        </a:p>
      </dgm:t>
    </dgm:pt>
    <dgm:pt modelId="{3AA30E2B-1789-4F10-96AF-92F6E9EBACAF}" type="sibTrans" cxnId="{DD3F9CC0-6A8E-4B4B-899B-D94E303BCB36}">
      <dgm:prSet/>
      <dgm:spPr/>
      <dgm:t>
        <a:bodyPr/>
        <a:lstStyle/>
        <a:p>
          <a:endParaRPr lang="en-GB"/>
        </a:p>
      </dgm:t>
    </dgm:pt>
    <dgm:pt modelId="{604325D5-B459-411A-B988-7055DA48D0BD}">
      <dgm:prSet phldrT="[Text]"/>
      <dgm:spPr/>
      <dgm:t>
        <a:bodyPr/>
        <a:lstStyle/>
        <a:p>
          <a:r>
            <a:rPr lang="en-GB" dirty="0"/>
            <a:t>How are researchers using social media to gather data?</a:t>
          </a:r>
        </a:p>
      </dgm:t>
    </dgm:pt>
    <dgm:pt modelId="{1E156A87-F3B6-4D36-9B5F-BB603FE2F88E}" type="parTrans" cxnId="{3BC458CE-3D08-4966-8AA8-2D41EDF0CA94}">
      <dgm:prSet/>
      <dgm:spPr/>
      <dgm:t>
        <a:bodyPr/>
        <a:lstStyle/>
        <a:p>
          <a:endParaRPr lang="en-GB"/>
        </a:p>
      </dgm:t>
    </dgm:pt>
    <dgm:pt modelId="{4BA9D3E6-45D8-4877-8781-D7EB61C7385D}" type="sibTrans" cxnId="{3BC458CE-3D08-4966-8AA8-2D41EDF0CA94}">
      <dgm:prSet/>
      <dgm:spPr/>
      <dgm:t>
        <a:bodyPr/>
        <a:lstStyle/>
        <a:p>
          <a:endParaRPr lang="en-GB"/>
        </a:p>
      </dgm:t>
    </dgm:pt>
    <dgm:pt modelId="{2EF2C803-DF3D-4C58-A771-D89B15082B24}">
      <dgm:prSet phldrT="[Text]"/>
      <dgm:spPr/>
      <dgm:t>
        <a:bodyPr/>
        <a:lstStyle/>
        <a:p>
          <a:r>
            <a:rPr lang="en-GB" dirty="0"/>
            <a:t>Why?</a:t>
          </a:r>
        </a:p>
      </dgm:t>
    </dgm:pt>
    <dgm:pt modelId="{A114A139-A76D-4E17-9ACF-0CA832CA183C}" type="parTrans" cxnId="{6DA4A360-F086-42ED-B467-5BF0ECCB275E}">
      <dgm:prSet/>
      <dgm:spPr/>
      <dgm:t>
        <a:bodyPr/>
        <a:lstStyle/>
        <a:p>
          <a:endParaRPr lang="en-GB"/>
        </a:p>
      </dgm:t>
    </dgm:pt>
    <dgm:pt modelId="{D3DE3191-ADF6-446B-AEB0-B8DDA4700ED3}" type="sibTrans" cxnId="{6DA4A360-F086-42ED-B467-5BF0ECCB275E}">
      <dgm:prSet/>
      <dgm:spPr/>
      <dgm:t>
        <a:bodyPr/>
        <a:lstStyle/>
        <a:p>
          <a:endParaRPr lang="en-GB"/>
        </a:p>
      </dgm:t>
    </dgm:pt>
    <dgm:pt modelId="{6A541A59-9E98-4B9C-A4E7-A8C8A0D9F79D}">
      <dgm:prSet phldrT="[Text]"/>
      <dgm:spPr/>
      <dgm:t>
        <a:bodyPr/>
        <a:lstStyle/>
        <a:p>
          <a:r>
            <a:rPr lang="en-GB" dirty="0"/>
            <a:t>Why are some people reluctant to take part in social media research?</a:t>
          </a:r>
        </a:p>
      </dgm:t>
    </dgm:pt>
    <dgm:pt modelId="{1A5C9D2B-5B1D-427E-BF7E-8A41219051DC}" type="parTrans" cxnId="{E0BCC6AA-0E22-45F1-8D0B-6090E4569B58}">
      <dgm:prSet/>
      <dgm:spPr/>
      <dgm:t>
        <a:bodyPr/>
        <a:lstStyle/>
        <a:p>
          <a:endParaRPr lang="en-GB"/>
        </a:p>
      </dgm:t>
    </dgm:pt>
    <dgm:pt modelId="{8795ED52-B1E3-432F-903C-9CA66D8E1669}" type="sibTrans" cxnId="{E0BCC6AA-0E22-45F1-8D0B-6090E4569B58}">
      <dgm:prSet/>
      <dgm:spPr/>
      <dgm:t>
        <a:bodyPr/>
        <a:lstStyle/>
        <a:p>
          <a:endParaRPr lang="en-GB"/>
        </a:p>
      </dgm:t>
    </dgm:pt>
    <dgm:pt modelId="{09C2B2C0-C15B-41E4-83BE-A775091225D2}" type="pres">
      <dgm:prSet presAssocID="{5A7FCE47-0D50-46F1-803F-24B302ECF78D}" presName="Name0" presStyleCnt="0">
        <dgm:presLayoutVars>
          <dgm:dir/>
          <dgm:animLvl val="lvl"/>
          <dgm:resizeHandles val="exact"/>
        </dgm:presLayoutVars>
      </dgm:prSet>
      <dgm:spPr/>
    </dgm:pt>
    <dgm:pt modelId="{87248EEA-FD5A-411A-8CF1-CCDEF19643F6}" type="pres">
      <dgm:prSet presAssocID="{3E36D89C-B193-4849-B5A5-C630AEA9AAD8}" presName="linNode" presStyleCnt="0"/>
      <dgm:spPr/>
    </dgm:pt>
    <dgm:pt modelId="{9D2E29C6-A2BB-4E4E-8461-844D04491B30}" type="pres">
      <dgm:prSet presAssocID="{3E36D89C-B193-4849-B5A5-C630AEA9AAD8}" presName="parentText" presStyleLbl="node1" presStyleIdx="0" presStyleCnt="3">
        <dgm:presLayoutVars>
          <dgm:chMax val="1"/>
          <dgm:bulletEnabled val="1"/>
        </dgm:presLayoutVars>
      </dgm:prSet>
      <dgm:spPr/>
    </dgm:pt>
    <dgm:pt modelId="{6743AD5C-90C0-4072-BA0A-85D4981803E7}" type="pres">
      <dgm:prSet presAssocID="{3E36D89C-B193-4849-B5A5-C630AEA9AAD8}" presName="descendantText" presStyleLbl="alignAccFollowNode1" presStyleIdx="0" presStyleCnt="3">
        <dgm:presLayoutVars>
          <dgm:bulletEnabled val="1"/>
        </dgm:presLayoutVars>
      </dgm:prSet>
      <dgm:spPr/>
    </dgm:pt>
    <dgm:pt modelId="{B18C069B-AC65-4A5F-A759-8E001C99FBCA}" type="pres">
      <dgm:prSet presAssocID="{CEC06368-28CA-4714-B3F5-EA83505F1F5C}" presName="sp" presStyleCnt="0"/>
      <dgm:spPr/>
    </dgm:pt>
    <dgm:pt modelId="{2BB9873A-DA7A-4AF9-884A-A3442FDC0092}" type="pres">
      <dgm:prSet presAssocID="{13DA6055-2CA6-40A7-BFC1-26D9B158746A}" presName="linNode" presStyleCnt="0"/>
      <dgm:spPr/>
    </dgm:pt>
    <dgm:pt modelId="{7F0FB7C3-70FC-4C97-BA9B-CB685AD5E425}" type="pres">
      <dgm:prSet presAssocID="{13DA6055-2CA6-40A7-BFC1-26D9B158746A}" presName="parentText" presStyleLbl="node1" presStyleIdx="1" presStyleCnt="3">
        <dgm:presLayoutVars>
          <dgm:chMax val="1"/>
          <dgm:bulletEnabled val="1"/>
        </dgm:presLayoutVars>
      </dgm:prSet>
      <dgm:spPr/>
    </dgm:pt>
    <dgm:pt modelId="{02BC12F1-4AA1-4CEF-BD07-00B094D33466}" type="pres">
      <dgm:prSet presAssocID="{13DA6055-2CA6-40A7-BFC1-26D9B158746A}" presName="descendantText" presStyleLbl="alignAccFollowNode1" presStyleIdx="1" presStyleCnt="3">
        <dgm:presLayoutVars>
          <dgm:bulletEnabled val="1"/>
        </dgm:presLayoutVars>
      </dgm:prSet>
      <dgm:spPr/>
    </dgm:pt>
    <dgm:pt modelId="{48FDA2FE-0275-4FB5-A354-A6B52F01C604}" type="pres">
      <dgm:prSet presAssocID="{3AA30E2B-1789-4F10-96AF-92F6E9EBACAF}" presName="sp" presStyleCnt="0"/>
      <dgm:spPr/>
    </dgm:pt>
    <dgm:pt modelId="{C862B024-D62A-4E39-88F3-A37820227F58}" type="pres">
      <dgm:prSet presAssocID="{2EF2C803-DF3D-4C58-A771-D89B15082B24}" presName="linNode" presStyleCnt="0"/>
      <dgm:spPr/>
    </dgm:pt>
    <dgm:pt modelId="{512E92D6-C35E-416E-8556-DC32579D96E1}" type="pres">
      <dgm:prSet presAssocID="{2EF2C803-DF3D-4C58-A771-D89B15082B24}" presName="parentText" presStyleLbl="node1" presStyleIdx="2" presStyleCnt="3">
        <dgm:presLayoutVars>
          <dgm:chMax val="1"/>
          <dgm:bulletEnabled val="1"/>
        </dgm:presLayoutVars>
      </dgm:prSet>
      <dgm:spPr/>
    </dgm:pt>
    <dgm:pt modelId="{AC19E5C3-D2DE-4861-8034-575D965C2BA7}" type="pres">
      <dgm:prSet presAssocID="{2EF2C803-DF3D-4C58-A771-D89B15082B24}" presName="descendantText" presStyleLbl="alignAccFollowNode1" presStyleIdx="2" presStyleCnt="3">
        <dgm:presLayoutVars>
          <dgm:bulletEnabled val="1"/>
        </dgm:presLayoutVars>
      </dgm:prSet>
      <dgm:spPr/>
    </dgm:pt>
  </dgm:ptLst>
  <dgm:cxnLst>
    <dgm:cxn modelId="{77847F19-D8A2-4CF8-B074-8460C6EAAFEC}" type="presOf" srcId="{6A541A59-9E98-4B9C-A4E7-A8C8A0D9F79D}" destId="{AC19E5C3-D2DE-4861-8034-575D965C2BA7}" srcOrd="0" destOrd="0" presId="urn:microsoft.com/office/officeart/2005/8/layout/vList5"/>
    <dgm:cxn modelId="{F97BAE1B-5C45-4AE8-A4FD-DAFEF1E13D03}" srcId="{5A7FCE47-0D50-46F1-803F-24B302ECF78D}" destId="{3E36D89C-B193-4849-B5A5-C630AEA9AAD8}" srcOrd="0" destOrd="0" parTransId="{586AD9FF-9D8A-4918-8D6A-06CE5A385C2B}" sibTransId="{CEC06368-28CA-4714-B3F5-EA83505F1F5C}"/>
    <dgm:cxn modelId="{A2ECEA38-DDC6-456D-9B95-B0E3B7250D90}" type="presOf" srcId="{604325D5-B459-411A-B988-7055DA48D0BD}" destId="{02BC12F1-4AA1-4CEF-BD07-00B094D33466}" srcOrd="0" destOrd="0" presId="urn:microsoft.com/office/officeart/2005/8/layout/vList5"/>
    <dgm:cxn modelId="{57652139-16DC-402B-807D-22BB17DE02A1}" srcId="{3E36D89C-B193-4849-B5A5-C630AEA9AAD8}" destId="{23B498D1-91E3-4DE2-A790-D8E41586F7C4}" srcOrd="0" destOrd="0" parTransId="{891A9B48-F069-48B8-A123-DAB5CC37D1C8}" sibTransId="{8132AEEB-DCCA-4EB4-8FEC-1B392AA6061B}"/>
    <dgm:cxn modelId="{941A3860-0F35-461B-85AD-4099129B1A84}" type="presOf" srcId="{13DA6055-2CA6-40A7-BFC1-26D9B158746A}" destId="{7F0FB7C3-70FC-4C97-BA9B-CB685AD5E425}" srcOrd="0" destOrd="0" presId="urn:microsoft.com/office/officeart/2005/8/layout/vList5"/>
    <dgm:cxn modelId="{6DA4A360-F086-42ED-B467-5BF0ECCB275E}" srcId="{5A7FCE47-0D50-46F1-803F-24B302ECF78D}" destId="{2EF2C803-DF3D-4C58-A771-D89B15082B24}" srcOrd="2" destOrd="0" parTransId="{A114A139-A76D-4E17-9ACF-0CA832CA183C}" sibTransId="{D3DE3191-ADF6-446B-AEB0-B8DDA4700ED3}"/>
    <dgm:cxn modelId="{E0BCC6AA-0E22-45F1-8D0B-6090E4569B58}" srcId="{2EF2C803-DF3D-4C58-A771-D89B15082B24}" destId="{6A541A59-9E98-4B9C-A4E7-A8C8A0D9F79D}" srcOrd="0" destOrd="0" parTransId="{1A5C9D2B-5B1D-427E-BF7E-8A41219051DC}" sibTransId="{8795ED52-B1E3-432F-903C-9CA66D8E1669}"/>
    <dgm:cxn modelId="{2903F2B0-62A3-4A18-B618-9376F9F501D4}" type="presOf" srcId="{5A7FCE47-0D50-46F1-803F-24B302ECF78D}" destId="{09C2B2C0-C15B-41E4-83BE-A775091225D2}" srcOrd="0" destOrd="0" presId="urn:microsoft.com/office/officeart/2005/8/layout/vList5"/>
    <dgm:cxn modelId="{DB1081B1-4F11-4B5D-9B72-6429E5E4F67A}" type="presOf" srcId="{3E36D89C-B193-4849-B5A5-C630AEA9AAD8}" destId="{9D2E29C6-A2BB-4E4E-8461-844D04491B30}" srcOrd="0" destOrd="0" presId="urn:microsoft.com/office/officeart/2005/8/layout/vList5"/>
    <dgm:cxn modelId="{DD3F9CC0-6A8E-4B4B-899B-D94E303BCB36}" srcId="{5A7FCE47-0D50-46F1-803F-24B302ECF78D}" destId="{13DA6055-2CA6-40A7-BFC1-26D9B158746A}" srcOrd="1" destOrd="0" parTransId="{01E24229-CB18-46D8-9047-76BA0358703F}" sibTransId="{3AA30E2B-1789-4F10-96AF-92F6E9EBACAF}"/>
    <dgm:cxn modelId="{3BC458CE-3D08-4966-8AA8-2D41EDF0CA94}" srcId="{13DA6055-2CA6-40A7-BFC1-26D9B158746A}" destId="{604325D5-B459-411A-B988-7055DA48D0BD}" srcOrd="0" destOrd="0" parTransId="{1E156A87-F3B6-4D36-9B5F-BB603FE2F88E}" sibTransId="{4BA9D3E6-45D8-4877-8781-D7EB61C7385D}"/>
    <dgm:cxn modelId="{D0D5CCD3-D5D8-45B3-B2CE-BB1B5462678A}" type="presOf" srcId="{2EF2C803-DF3D-4C58-A771-D89B15082B24}" destId="{512E92D6-C35E-416E-8556-DC32579D96E1}" srcOrd="0" destOrd="0" presId="urn:microsoft.com/office/officeart/2005/8/layout/vList5"/>
    <dgm:cxn modelId="{E4323AFA-8CF2-45E5-987E-125E8ED0E5C7}" type="presOf" srcId="{23B498D1-91E3-4DE2-A790-D8E41586F7C4}" destId="{6743AD5C-90C0-4072-BA0A-85D4981803E7}" srcOrd="0" destOrd="0" presId="urn:microsoft.com/office/officeart/2005/8/layout/vList5"/>
    <dgm:cxn modelId="{46647383-B7CF-4970-8F6F-6FAA9283AFC2}" type="presParOf" srcId="{09C2B2C0-C15B-41E4-83BE-A775091225D2}" destId="{87248EEA-FD5A-411A-8CF1-CCDEF19643F6}" srcOrd="0" destOrd="0" presId="urn:microsoft.com/office/officeart/2005/8/layout/vList5"/>
    <dgm:cxn modelId="{09CC65D2-4191-4E9E-A18C-18CFFA9FB443}" type="presParOf" srcId="{87248EEA-FD5A-411A-8CF1-CCDEF19643F6}" destId="{9D2E29C6-A2BB-4E4E-8461-844D04491B30}" srcOrd="0" destOrd="0" presId="urn:microsoft.com/office/officeart/2005/8/layout/vList5"/>
    <dgm:cxn modelId="{D463542A-2CA8-4D73-B307-906E1775DE1A}" type="presParOf" srcId="{87248EEA-FD5A-411A-8CF1-CCDEF19643F6}" destId="{6743AD5C-90C0-4072-BA0A-85D4981803E7}" srcOrd="1" destOrd="0" presId="urn:microsoft.com/office/officeart/2005/8/layout/vList5"/>
    <dgm:cxn modelId="{0D4DA0BB-CC7F-4C2A-A52E-E61DD9C9DE1A}" type="presParOf" srcId="{09C2B2C0-C15B-41E4-83BE-A775091225D2}" destId="{B18C069B-AC65-4A5F-A759-8E001C99FBCA}" srcOrd="1" destOrd="0" presId="urn:microsoft.com/office/officeart/2005/8/layout/vList5"/>
    <dgm:cxn modelId="{FA790539-539F-486E-AE6A-B1781CFAFCAD}" type="presParOf" srcId="{09C2B2C0-C15B-41E4-83BE-A775091225D2}" destId="{2BB9873A-DA7A-4AF9-884A-A3442FDC0092}" srcOrd="2" destOrd="0" presId="urn:microsoft.com/office/officeart/2005/8/layout/vList5"/>
    <dgm:cxn modelId="{6AA26277-7FC8-4EC3-96F0-32A9D5BD4767}" type="presParOf" srcId="{2BB9873A-DA7A-4AF9-884A-A3442FDC0092}" destId="{7F0FB7C3-70FC-4C97-BA9B-CB685AD5E425}" srcOrd="0" destOrd="0" presId="urn:microsoft.com/office/officeart/2005/8/layout/vList5"/>
    <dgm:cxn modelId="{978E06DE-F5BE-4A7D-90CD-8C0C37AF3CF4}" type="presParOf" srcId="{2BB9873A-DA7A-4AF9-884A-A3442FDC0092}" destId="{02BC12F1-4AA1-4CEF-BD07-00B094D33466}" srcOrd="1" destOrd="0" presId="urn:microsoft.com/office/officeart/2005/8/layout/vList5"/>
    <dgm:cxn modelId="{EF57B7F4-5D98-4947-A9EC-5BFCF28B96B9}" type="presParOf" srcId="{09C2B2C0-C15B-41E4-83BE-A775091225D2}" destId="{48FDA2FE-0275-4FB5-A354-A6B52F01C604}" srcOrd="3" destOrd="0" presId="urn:microsoft.com/office/officeart/2005/8/layout/vList5"/>
    <dgm:cxn modelId="{FC0897D4-EDCD-4DCD-A740-A6C83EA2F06E}" type="presParOf" srcId="{09C2B2C0-C15B-41E4-83BE-A775091225D2}" destId="{C862B024-D62A-4E39-88F3-A37820227F58}" srcOrd="4" destOrd="0" presId="urn:microsoft.com/office/officeart/2005/8/layout/vList5"/>
    <dgm:cxn modelId="{AC484C83-8BCC-4080-8BF1-02FCC1BF169D}" type="presParOf" srcId="{C862B024-D62A-4E39-88F3-A37820227F58}" destId="{512E92D6-C35E-416E-8556-DC32579D96E1}" srcOrd="0" destOrd="0" presId="urn:microsoft.com/office/officeart/2005/8/layout/vList5"/>
    <dgm:cxn modelId="{82516471-A8AD-4D44-965F-0A5595D00C14}" type="presParOf" srcId="{C862B024-D62A-4E39-88F3-A37820227F58}" destId="{AC19E5C3-D2DE-4861-8034-575D965C2BA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88EBEC-E8A7-4DB1-8BC3-55A5D40DEBD0}" type="doc">
      <dgm:prSet loTypeId="urn:microsoft.com/office/officeart/2005/8/layout/cycle3" loCatId="cycle" qsTypeId="urn:microsoft.com/office/officeart/2005/8/quickstyle/simple1" qsCatId="simple" csTypeId="urn:microsoft.com/office/officeart/2005/8/colors/colorful2" csCatId="colorful" phldr="1"/>
      <dgm:spPr/>
      <dgm:t>
        <a:bodyPr/>
        <a:lstStyle/>
        <a:p>
          <a:endParaRPr lang="en-GB"/>
        </a:p>
      </dgm:t>
    </dgm:pt>
    <dgm:pt modelId="{AAA3709C-71ED-41BE-93C5-84001C7CD910}">
      <dgm:prSet phldrT="[Text]"/>
      <dgm:spPr/>
      <dgm:t>
        <a:bodyPr/>
        <a:lstStyle/>
        <a:p>
          <a:r>
            <a:rPr lang="en-GB" dirty="0"/>
            <a:t>Identify similarities</a:t>
          </a:r>
        </a:p>
      </dgm:t>
    </dgm:pt>
    <dgm:pt modelId="{780B0831-0006-4EF5-A5C1-6EB715DD674E}" type="parTrans" cxnId="{BD7902AB-6974-4FED-8B93-8F8C5A03B846}">
      <dgm:prSet/>
      <dgm:spPr/>
      <dgm:t>
        <a:bodyPr/>
        <a:lstStyle/>
        <a:p>
          <a:endParaRPr lang="en-GB"/>
        </a:p>
      </dgm:t>
    </dgm:pt>
    <dgm:pt modelId="{B07D0CD6-6CCC-4844-8491-622625BB7291}" type="sibTrans" cxnId="{BD7902AB-6974-4FED-8B93-8F8C5A03B846}">
      <dgm:prSet/>
      <dgm:spPr/>
      <dgm:t>
        <a:bodyPr/>
        <a:lstStyle/>
        <a:p>
          <a:endParaRPr lang="en-GB"/>
        </a:p>
      </dgm:t>
    </dgm:pt>
    <dgm:pt modelId="{22C6CFD4-9624-4A7C-A287-B96D2C5E2868}">
      <dgm:prSet phldrT="[Text]"/>
      <dgm:spPr/>
      <dgm:t>
        <a:bodyPr/>
        <a:lstStyle/>
        <a:p>
          <a:r>
            <a:rPr lang="en-GB" dirty="0"/>
            <a:t>Extract themes</a:t>
          </a:r>
        </a:p>
      </dgm:t>
    </dgm:pt>
    <dgm:pt modelId="{F56BC304-7460-42E0-9226-7435F27209BD}" type="parTrans" cxnId="{BFEADBEA-13C6-4747-859B-3CF97E47A8DA}">
      <dgm:prSet/>
      <dgm:spPr/>
      <dgm:t>
        <a:bodyPr/>
        <a:lstStyle/>
        <a:p>
          <a:endParaRPr lang="en-GB"/>
        </a:p>
      </dgm:t>
    </dgm:pt>
    <dgm:pt modelId="{33C61179-98B7-435D-8923-C86CEC37B2A3}" type="sibTrans" cxnId="{BFEADBEA-13C6-4747-859B-3CF97E47A8DA}">
      <dgm:prSet/>
      <dgm:spPr/>
      <dgm:t>
        <a:bodyPr/>
        <a:lstStyle/>
        <a:p>
          <a:endParaRPr lang="en-GB"/>
        </a:p>
      </dgm:t>
    </dgm:pt>
    <dgm:pt modelId="{603D94EF-B634-484C-BBF1-F59AD9759E80}">
      <dgm:prSet phldrT="[Text]"/>
      <dgm:spPr/>
      <dgm:t>
        <a:bodyPr/>
        <a:lstStyle/>
        <a:p>
          <a:r>
            <a:rPr lang="en-GB" dirty="0"/>
            <a:t>Identify relationships</a:t>
          </a:r>
        </a:p>
      </dgm:t>
    </dgm:pt>
    <dgm:pt modelId="{B55C8A2F-F9B8-4A5D-84AA-9BE5804F7BD5}" type="parTrans" cxnId="{0E54EC76-FA6F-4E42-8F64-4743AE9925F1}">
      <dgm:prSet/>
      <dgm:spPr/>
      <dgm:t>
        <a:bodyPr/>
        <a:lstStyle/>
        <a:p>
          <a:endParaRPr lang="en-GB"/>
        </a:p>
      </dgm:t>
    </dgm:pt>
    <dgm:pt modelId="{F96124F2-F7F4-46A2-A143-13205F36E9A4}" type="sibTrans" cxnId="{0E54EC76-FA6F-4E42-8F64-4743AE9925F1}">
      <dgm:prSet/>
      <dgm:spPr/>
      <dgm:t>
        <a:bodyPr/>
        <a:lstStyle/>
        <a:p>
          <a:endParaRPr lang="en-GB"/>
        </a:p>
      </dgm:t>
    </dgm:pt>
    <dgm:pt modelId="{BF454131-43A3-433C-8FCC-21DF851B6A2D}">
      <dgm:prSet phldrT="[Text]"/>
      <dgm:spPr/>
      <dgm:t>
        <a:bodyPr/>
        <a:lstStyle/>
        <a:p>
          <a:r>
            <a:rPr lang="en-GB" dirty="0"/>
            <a:t>Highlight differences</a:t>
          </a:r>
        </a:p>
      </dgm:t>
    </dgm:pt>
    <dgm:pt modelId="{AC11E3D7-F000-43C2-903B-3983EA90C7D6}" type="parTrans" cxnId="{23A312EA-526A-4063-AD3F-A9A907E76F80}">
      <dgm:prSet/>
      <dgm:spPr/>
      <dgm:t>
        <a:bodyPr/>
        <a:lstStyle/>
        <a:p>
          <a:endParaRPr lang="en-GB"/>
        </a:p>
      </dgm:t>
    </dgm:pt>
    <dgm:pt modelId="{BAB2400A-BC7C-4A68-899A-70B2A7F32438}" type="sibTrans" cxnId="{23A312EA-526A-4063-AD3F-A9A907E76F80}">
      <dgm:prSet/>
      <dgm:spPr/>
      <dgm:t>
        <a:bodyPr/>
        <a:lstStyle/>
        <a:p>
          <a:endParaRPr lang="en-GB"/>
        </a:p>
      </dgm:t>
    </dgm:pt>
    <dgm:pt modelId="{6CADFB84-310A-48CB-8B36-0CD8C8C736DB}">
      <dgm:prSet phldrT="[Text]"/>
      <dgm:spPr/>
      <dgm:t>
        <a:bodyPr/>
        <a:lstStyle/>
        <a:p>
          <a:r>
            <a:rPr lang="en-GB" dirty="0"/>
            <a:t>Create generalisations</a:t>
          </a:r>
        </a:p>
      </dgm:t>
    </dgm:pt>
    <dgm:pt modelId="{E9F5814B-B026-4FF2-AF42-192F744BAB43}" type="parTrans" cxnId="{6901D377-963E-46D5-8A6A-78404BD7DB91}">
      <dgm:prSet/>
      <dgm:spPr/>
      <dgm:t>
        <a:bodyPr/>
        <a:lstStyle/>
        <a:p>
          <a:endParaRPr lang="en-GB"/>
        </a:p>
      </dgm:t>
    </dgm:pt>
    <dgm:pt modelId="{788DFCD2-B570-486A-A230-7FEC2B37D4B2}" type="sibTrans" cxnId="{6901D377-963E-46D5-8A6A-78404BD7DB91}">
      <dgm:prSet/>
      <dgm:spPr/>
      <dgm:t>
        <a:bodyPr/>
        <a:lstStyle/>
        <a:p>
          <a:endParaRPr lang="en-GB"/>
        </a:p>
      </dgm:t>
    </dgm:pt>
    <dgm:pt modelId="{2E082B84-5848-4547-A27B-59B13C229D97}" type="pres">
      <dgm:prSet presAssocID="{F788EBEC-E8A7-4DB1-8BC3-55A5D40DEBD0}" presName="Name0" presStyleCnt="0">
        <dgm:presLayoutVars>
          <dgm:dir/>
          <dgm:resizeHandles val="exact"/>
        </dgm:presLayoutVars>
      </dgm:prSet>
      <dgm:spPr/>
    </dgm:pt>
    <dgm:pt modelId="{E5F20D4C-9A73-4BDB-9093-1009C98FF57C}" type="pres">
      <dgm:prSet presAssocID="{F788EBEC-E8A7-4DB1-8BC3-55A5D40DEBD0}" presName="cycle" presStyleCnt="0"/>
      <dgm:spPr/>
    </dgm:pt>
    <dgm:pt modelId="{1B8A6ACE-4722-4A32-8022-1205430401D7}" type="pres">
      <dgm:prSet presAssocID="{AAA3709C-71ED-41BE-93C5-84001C7CD910}" presName="nodeFirstNode" presStyleLbl="node1" presStyleIdx="0" presStyleCnt="5">
        <dgm:presLayoutVars>
          <dgm:bulletEnabled val="1"/>
        </dgm:presLayoutVars>
      </dgm:prSet>
      <dgm:spPr/>
    </dgm:pt>
    <dgm:pt modelId="{0C659ED3-5766-486D-B21E-68E6A34902D9}" type="pres">
      <dgm:prSet presAssocID="{B07D0CD6-6CCC-4844-8491-622625BB7291}" presName="sibTransFirstNode" presStyleLbl="bgShp" presStyleIdx="0" presStyleCnt="1"/>
      <dgm:spPr/>
    </dgm:pt>
    <dgm:pt modelId="{5D2E1863-C395-4C6E-9423-279CB8699E11}" type="pres">
      <dgm:prSet presAssocID="{22C6CFD4-9624-4A7C-A287-B96D2C5E2868}" presName="nodeFollowingNodes" presStyleLbl="node1" presStyleIdx="1" presStyleCnt="5">
        <dgm:presLayoutVars>
          <dgm:bulletEnabled val="1"/>
        </dgm:presLayoutVars>
      </dgm:prSet>
      <dgm:spPr/>
    </dgm:pt>
    <dgm:pt modelId="{921AE366-86AE-4CDE-A075-B1CE1B0E0CC2}" type="pres">
      <dgm:prSet presAssocID="{603D94EF-B634-484C-BBF1-F59AD9759E80}" presName="nodeFollowingNodes" presStyleLbl="node1" presStyleIdx="2" presStyleCnt="5">
        <dgm:presLayoutVars>
          <dgm:bulletEnabled val="1"/>
        </dgm:presLayoutVars>
      </dgm:prSet>
      <dgm:spPr/>
    </dgm:pt>
    <dgm:pt modelId="{B40DB5B0-9AA8-4070-A307-F05990DE14BE}" type="pres">
      <dgm:prSet presAssocID="{BF454131-43A3-433C-8FCC-21DF851B6A2D}" presName="nodeFollowingNodes" presStyleLbl="node1" presStyleIdx="3" presStyleCnt="5">
        <dgm:presLayoutVars>
          <dgm:bulletEnabled val="1"/>
        </dgm:presLayoutVars>
      </dgm:prSet>
      <dgm:spPr/>
    </dgm:pt>
    <dgm:pt modelId="{45362A85-364A-4B1D-A230-89F76F8E2FF8}" type="pres">
      <dgm:prSet presAssocID="{6CADFB84-310A-48CB-8B36-0CD8C8C736DB}" presName="nodeFollowingNodes" presStyleLbl="node1" presStyleIdx="4" presStyleCnt="5">
        <dgm:presLayoutVars>
          <dgm:bulletEnabled val="1"/>
        </dgm:presLayoutVars>
      </dgm:prSet>
      <dgm:spPr/>
    </dgm:pt>
  </dgm:ptLst>
  <dgm:cxnLst>
    <dgm:cxn modelId="{C3DBD709-FCBB-495E-A2B8-35AA26A9FFB9}" type="presOf" srcId="{AAA3709C-71ED-41BE-93C5-84001C7CD910}" destId="{1B8A6ACE-4722-4A32-8022-1205430401D7}" srcOrd="0" destOrd="0" presId="urn:microsoft.com/office/officeart/2005/8/layout/cycle3"/>
    <dgm:cxn modelId="{D9D0AE10-0F06-49CC-A174-DFBF6DFABA4A}" type="presOf" srcId="{F788EBEC-E8A7-4DB1-8BC3-55A5D40DEBD0}" destId="{2E082B84-5848-4547-A27B-59B13C229D97}" srcOrd="0" destOrd="0" presId="urn:microsoft.com/office/officeart/2005/8/layout/cycle3"/>
    <dgm:cxn modelId="{A44E532E-0690-42C6-91E5-EAC4313F70A5}" type="presOf" srcId="{22C6CFD4-9624-4A7C-A287-B96D2C5E2868}" destId="{5D2E1863-C395-4C6E-9423-279CB8699E11}" srcOrd="0" destOrd="0" presId="urn:microsoft.com/office/officeart/2005/8/layout/cycle3"/>
    <dgm:cxn modelId="{4460F360-859D-4A16-A502-3EC6F2F9C25B}" type="presOf" srcId="{603D94EF-B634-484C-BBF1-F59AD9759E80}" destId="{921AE366-86AE-4CDE-A075-B1CE1B0E0CC2}" srcOrd="0" destOrd="0" presId="urn:microsoft.com/office/officeart/2005/8/layout/cycle3"/>
    <dgm:cxn modelId="{0E54EC76-FA6F-4E42-8F64-4743AE9925F1}" srcId="{F788EBEC-E8A7-4DB1-8BC3-55A5D40DEBD0}" destId="{603D94EF-B634-484C-BBF1-F59AD9759E80}" srcOrd="2" destOrd="0" parTransId="{B55C8A2F-F9B8-4A5D-84AA-9BE5804F7BD5}" sibTransId="{F96124F2-F7F4-46A2-A143-13205F36E9A4}"/>
    <dgm:cxn modelId="{6901D377-963E-46D5-8A6A-78404BD7DB91}" srcId="{F788EBEC-E8A7-4DB1-8BC3-55A5D40DEBD0}" destId="{6CADFB84-310A-48CB-8B36-0CD8C8C736DB}" srcOrd="4" destOrd="0" parTransId="{E9F5814B-B026-4FF2-AF42-192F744BAB43}" sibTransId="{788DFCD2-B570-486A-A230-7FEC2B37D4B2}"/>
    <dgm:cxn modelId="{9C183B58-01A2-44BC-BD00-AD2E21711269}" type="presOf" srcId="{B07D0CD6-6CCC-4844-8491-622625BB7291}" destId="{0C659ED3-5766-486D-B21E-68E6A34902D9}" srcOrd="0" destOrd="0" presId="urn:microsoft.com/office/officeart/2005/8/layout/cycle3"/>
    <dgm:cxn modelId="{BD7902AB-6974-4FED-8B93-8F8C5A03B846}" srcId="{F788EBEC-E8A7-4DB1-8BC3-55A5D40DEBD0}" destId="{AAA3709C-71ED-41BE-93C5-84001C7CD910}" srcOrd="0" destOrd="0" parTransId="{780B0831-0006-4EF5-A5C1-6EB715DD674E}" sibTransId="{B07D0CD6-6CCC-4844-8491-622625BB7291}"/>
    <dgm:cxn modelId="{5C4ACCC7-7634-4276-828A-BBCB1970FB68}" type="presOf" srcId="{6CADFB84-310A-48CB-8B36-0CD8C8C736DB}" destId="{45362A85-364A-4B1D-A230-89F76F8E2FF8}" srcOrd="0" destOrd="0" presId="urn:microsoft.com/office/officeart/2005/8/layout/cycle3"/>
    <dgm:cxn modelId="{3534FCD5-3312-4DDA-B540-4F71442C5E95}" type="presOf" srcId="{BF454131-43A3-433C-8FCC-21DF851B6A2D}" destId="{B40DB5B0-9AA8-4070-A307-F05990DE14BE}" srcOrd="0" destOrd="0" presId="urn:microsoft.com/office/officeart/2005/8/layout/cycle3"/>
    <dgm:cxn modelId="{23A312EA-526A-4063-AD3F-A9A907E76F80}" srcId="{F788EBEC-E8A7-4DB1-8BC3-55A5D40DEBD0}" destId="{BF454131-43A3-433C-8FCC-21DF851B6A2D}" srcOrd="3" destOrd="0" parTransId="{AC11E3D7-F000-43C2-903B-3983EA90C7D6}" sibTransId="{BAB2400A-BC7C-4A68-899A-70B2A7F32438}"/>
    <dgm:cxn modelId="{BFEADBEA-13C6-4747-859B-3CF97E47A8DA}" srcId="{F788EBEC-E8A7-4DB1-8BC3-55A5D40DEBD0}" destId="{22C6CFD4-9624-4A7C-A287-B96D2C5E2868}" srcOrd="1" destOrd="0" parTransId="{F56BC304-7460-42E0-9226-7435F27209BD}" sibTransId="{33C61179-98B7-435D-8923-C86CEC37B2A3}"/>
    <dgm:cxn modelId="{CEB1364A-CC36-465C-BF27-06A99C1879AA}" type="presParOf" srcId="{2E082B84-5848-4547-A27B-59B13C229D97}" destId="{E5F20D4C-9A73-4BDB-9093-1009C98FF57C}" srcOrd="0" destOrd="0" presId="urn:microsoft.com/office/officeart/2005/8/layout/cycle3"/>
    <dgm:cxn modelId="{CE865DEB-42AE-4AA9-9EF9-E4FA042296CC}" type="presParOf" srcId="{E5F20D4C-9A73-4BDB-9093-1009C98FF57C}" destId="{1B8A6ACE-4722-4A32-8022-1205430401D7}" srcOrd="0" destOrd="0" presId="urn:microsoft.com/office/officeart/2005/8/layout/cycle3"/>
    <dgm:cxn modelId="{B48F4E63-340F-4440-8F34-78B2E1ECC336}" type="presParOf" srcId="{E5F20D4C-9A73-4BDB-9093-1009C98FF57C}" destId="{0C659ED3-5766-486D-B21E-68E6A34902D9}" srcOrd="1" destOrd="0" presId="urn:microsoft.com/office/officeart/2005/8/layout/cycle3"/>
    <dgm:cxn modelId="{262267E1-9432-442E-9EFF-3757B19E744C}" type="presParOf" srcId="{E5F20D4C-9A73-4BDB-9093-1009C98FF57C}" destId="{5D2E1863-C395-4C6E-9423-279CB8699E11}" srcOrd="2" destOrd="0" presId="urn:microsoft.com/office/officeart/2005/8/layout/cycle3"/>
    <dgm:cxn modelId="{FE59006C-5C01-4D0F-B435-61A946564E5D}" type="presParOf" srcId="{E5F20D4C-9A73-4BDB-9093-1009C98FF57C}" destId="{921AE366-86AE-4CDE-A075-B1CE1B0E0CC2}" srcOrd="3" destOrd="0" presId="urn:microsoft.com/office/officeart/2005/8/layout/cycle3"/>
    <dgm:cxn modelId="{43AD9F94-1AB7-4593-B01E-5FD41AFF8B42}" type="presParOf" srcId="{E5F20D4C-9A73-4BDB-9093-1009C98FF57C}" destId="{B40DB5B0-9AA8-4070-A307-F05990DE14BE}" srcOrd="4" destOrd="0" presId="urn:microsoft.com/office/officeart/2005/8/layout/cycle3"/>
    <dgm:cxn modelId="{1FD6EE04-55F0-4DBC-A1D0-403B07A9913C}" type="presParOf" srcId="{E5F20D4C-9A73-4BDB-9093-1009C98FF57C}" destId="{45362A85-364A-4B1D-A230-89F76F8E2FF8}" srcOrd="5"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396FA3-0294-4196-8671-FAC231179A75}"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F47B88C7-14BC-423C-B752-0A460AAAED7F}">
      <dgm:prSet phldrT="[Text]"/>
      <dgm:spPr/>
      <dgm:t>
        <a:bodyPr/>
        <a:lstStyle/>
        <a:p>
          <a:r>
            <a:rPr lang="en-GB" dirty="0"/>
            <a:t>To draw conclusions</a:t>
          </a:r>
        </a:p>
      </dgm:t>
    </dgm:pt>
    <dgm:pt modelId="{7874E2BD-7414-4804-8199-73A95A3E80A3}" type="parTrans" cxnId="{9B22FCD7-9A67-49CE-92CD-1B425C6FFE36}">
      <dgm:prSet/>
      <dgm:spPr/>
      <dgm:t>
        <a:bodyPr/>
        <a:lstStyle/>
        <a:p>
          <a:endParaRPr lang="en-GB"/>
        </a:p>
      </dgm:t>
    </dgm:pt>
    <dgm:pt modelId="{49E8BB68-AC63-42EC-B849-2973DC000C3A}" type="sibTrans" cxnId="{9B22FCD7-9A67-49CE-92CD-1B425C6FFE36}">
      <dgm:prSet/>
      <dgm:spPr/>
      <dgm:t>
        <a:bodyPr/>
        <a:lstStyle/>
        <a:p>
          <a:endParaRPr lang="en-GB"/>
        </a:p>
      </dgm:t>
    </dgm:pt>
    <dgm:pt modelId="{A9B3C5DD-2523-491A-991A-209208662D01}">
      <dgm:prSet phldrT="[Text]"/>
      <dgm:spPr/>
      <dgm:t>
        <a:bodyPr/>
        <a:lstStyle/>
        <a:p>
          <a:r>
            <a:rPr lang="en-GB" dirty="0"/>
            <a:t>To develop theories</a:t>
          </a:r>
        </a:p>
      </dgm:t>
    </dgm:pt>
    <dgm:pt modelId="{B6C06A94-F406-4748-A8E6-97C2C4F7B6B9}" type="parTrans" cxnId="{C6DC450C-6BA7-4DDC-BED4-7723ACA01EAD}">
      <dgm:prSet/>
      <dgm:spPr/>
      <dgm:t>
        <a:bodyPr/>
        <a:lstStyle/>
        <a:p>
          <a:endParaRPr lang="en-GB"/>
        </a:p>
      </dgm:t>
    </dgm:pt>
    <dgm:pt modelId="{A6A0DDB0-5F85-476E-B324-A4F390FEF6F6}" type="sibTrans" cxnId="{C6DC450C-6BA7-4DDC-BED4-7723ACA01EAD}">
      <dgm:prSet/>
      <dgm:spPr/>
      <dgm:t>
        <a:bodyPr/>
        <a:lstStyle/>
        <a:p>
          <a:endParaRPr lang="en-GB"/>
        </a:p>
      </dgm:t>
    </dgm:pt>
    <dgm:pt modelId="{780A4F57-3D5B-4B5F-ADDF-3E0630130483}">
      <dgm:prSet phldrT="[Text]"/>
      <dgm:spPr/>
      <dgm:t>
        <a:bodyPr/>
        <a:lstStyle/>
        <a:p>
          <a:r>
            <a:rPr lang="en-GB" dirty="0"/>
            <a:t>To test hypotheses</a:t>
          </a:r>
        </a:p>
      </dgm:t>
    </dgm:pt>
    <dgm:pt modelId="{AEEDD564-8FD8-4777-BB03-839A58C3F38C}" type="parTrans" cxnId="{B7CC2BDC-8C4F-4B73-8FFA-FDA5F2DEDD58}">
      <dgm:prSet/>
      <dgm:spPr/>
      <dgm:t>
        <a:bodyPr/>
        <a:lstStyle/>
        <a:p>
          <a:endParaRPr lang="en-GB"/>
        </a:p>
      </dgm:t>
    </dgm:pt>
    <dgm:pt modelId="{AECFB36B-208F-4F45-8ED3-BB2FDE1C945F}" type="sibTrans" cxnId="{B7CC2BDC-8C4F-4B73-8FFA-FDA5F2DEDD58}">
      <dgm:prSet/>
      <dgm:spPr/>
      <dgm:t>
        <a:bodyPr/>
        <a:lstStyle/>
        <a:p>
          <a:endParaRPr lang="en-GB"/>
        </a:p>
      </dgm:t>
    </dgm:pt>
    <dgm:pt modelId="{83E951B9-516C-AD4D-B68E-CE6BB7E17099}" type="pres">
      <dgm:prSet presAssocID="{6A396FA3-0294-4196-8671-FAC231179A75}" presName="Name0" presStyleCnt="0">
        <dgm:presLayoutVars>
          <dgm:chMax val="7"/>
          <dgm:chPref val="7"/>
          <dgm:dir/>
        </dgm:presLayoutVars>
      </dgm:prSet>
      <dgm:spPr/>
    </dgm:pt>
    <dgm:pt modelId="{4BB8B52B-FE01-3E4C-BF23-7EA9EDDA7CE6}" type="pres">
      <dgm:prSet presAssocID="{6A396FA3-0294-4196-8671-FAC231179A75}" presName="Name1" presStyleCnt="0"/>
      <dgm:spPr/>
    </dgm:pt>
    <dgm:pt modelId="{A6E19AA1-0E3B-2849-B100-F5B848D2F46A}" type="pres">
      <dgm:prSet presAssocID="{6A396FA3-0294-4196-8671-FAC231179A75}" presName="cycle" presStyleCnt="0"/>
      <dgm:spPr/>
    </dgm:pt>
    <dgm:pt modelId="{9A14A8E6-E22A-3B41-A809-E82B36ED862E}" type="pres">
      <dgm:prSet presAssocID="{6A396FA3-0294-4196-8671-FAC231179A75}" presName="srcNode" presStyleLbl="node1" presStyleIdx="0" presStyleCnt="3"/>
      <dgm:spPr/>
    </dgm:pt>
    <dgm:pt modelId="{15B4385F-0BED-E74E-9292-2E5315E7A6E4}" type="pres">
      <dgm:prSet presAssocID="{6A396FA3-0294-4196-8671-FAC231179A75}" presName="conn" presStyleLbl="parChTrans1D2" presStyleIdx="0" presStyleCnt="1"/>
      <dgm:spPr/>
    </dgm:pt>
    <dgm:pt modelId="{A3C1648C-46CC-0947-9013-A2517A678279}" type="pres">
      <dgm:prSet presAssocID="{6A396FA3-0294-4196-8671-FAC231179A75}" presName="extraNode" presStyleLbl="node1" presStyleIdx="0" presStyleCnt="3"/>
      <dgm:spPr/>
    </dgm:pt>
    <dgm:pt modelId="{D9D8E5F1-A035-B04C-9D4F-6CEBFB60B247}" type="pres">
      <dgm:prSet presAssocID="{6A396FA3-0294-4196-8671-FAC231179A75}" presName="dstNode" presStyleLbl="node1" presStyleIdx="0" presStyleCnt="3"/>
      <dgm:spPr/>
    </dgm:pt>
    <dgm:pt modelId="{4DBE2D28-0B1F-B64B-A545-38F08E673A05}" type="pres">
      <dgm:prSet presAssocID="{F47B88C7-14BC-423C-B752-0A460AAAED7F}" presName="text_1" presStyleLbl="node1" presStyleIdx="0" presStyleCnt="3">
        <dgm:presLayoutVars>
          <dgm:bulletEnabled val="1"/>
        </dgm:presLayoutVars>
      </dgm:prSet>
      <dgm:spPr/>
    </dgm:pt>
    <dgm:pt modelId="{3249CAAF-F1A5-E641-B628-E2759E7F5150}" type="pres">
      <dgm:prSet presAssocID="{F47B88C7-14BC-423C-B752-0A460AAAED7F}" presName="accent_1" presStyleCnt="0"/>
      <dgm:spPr/>
    </dgm:pt>
    <dgm:pt modelId="{96961BDB-8359-6E46-BAEA-837BC762DC8C}" type="pres">
      <dgm:prSet presAssocID="{F47B88C7-14BC-423C-B752-0A460AAAED7F}" presName="accentRepeatNode" presStyleLbl="solidFgAcc1" presStyleIdx="0" presStyleCnt="3"/>
      <dgm:spPr/>
    </dgm:pt>
    <dgm:pt modelId="{2FFC6DC5-DA94-EF46-A724-31CEEEB5C5FA}" type="pres">
      <dgm:prSet presAssocID="{A9B3C5DD-2523-491A-991A-209208662D01}" presName="text_2" presStyleLbl="node1" presStyleIdx="1" presStyleCnt="3">
        <dgm:presLayoutVars>
          <dgm:bulletEnabled val="1"/>
        </dgm:presLayoutVars>
      </dgm:prSet>
      <dgm:spPr/>
    </dgm:pt>
    <dgm:pt modelId="{747EBCB1-6738-D341-9F35-57BC71578273}" type="pres">
      <dgm:prSet presAssocID="{A9B3C5DD-2523-491A-991A-209208662D01}" presName="accent_2" presStyleCnt="0"/>
      <dgm:spPr/>
    </dgm:pt>
    <dgm:pt modelId="{8E5F4C44-5213-144F-8B6C-30FF32666F29}" type="pres">
      <dgm:prSet presAssocID="{A9B3C5DD-2523-491A-991A-209208662D01}" presName="accentRepeatNode" presStyleLbl="solidFgAcc1" presStyleIdx="1" presStyleCnt="3"/>
      <dgm:spPr/>
    </dgm:pt>
    <dgm:pt modelId="{C83AB80E-AC93-7A46-9AFC-283E71169E77}" type="pres">
      <dgm:prSet presAssocID="{780A4F57-3D5B-4B5F-ADDF-3E0630130483}" presName="text_3" presStyleLbl="node1" presStyleIdx="2" presStyleCnt="3">
        <dgm:presLayoutVars>
          <dgm:bulletEnabled val="1"/>
        </dgm:presLayoutVars>
      </dgm:prSet>
      <dgm:spPr/>
    </dgm:pt>
    <dgm:pt modelId="{BC78BDB2-4EA4-CE4F-9456-DE4F8BE03392}" type="pres">
      <dgm:prSet presAssocID="{780A4F57-3D5B-4B5F-ADDF-3E0630130483}" presName="accent_3" presStyleCnt="0"/>
      <dgm:spPr/>
    </dgm:pt>
    <dgm:pt modelId="{567ECAD5-25A9-5E4A-99F3-C03397BD0B44}" type="pres">
      <dgm:prSet presAssocID="{780A4F57-3D5B-4B5F-ADDF-3E0630130483}" presName="accentRepeatNode" presStyleLbl="solidFgAcc1" presStyleIdx="2" presStyleCnt="3"/>
      <dgm:spPr/>
    </dgm:pt>
  </dgm:ptLst>
  <dgm:cxnLst>
    <dgm:cxn modelId="{C6DC450C-6BA7-4DDC-BED4-7723ACA01EAD}" srcId="{6A396FA3-0294-4196-8671-FAC231179A75}" destId="{A9B3C5DD-2523-491A-991A-209208662D01}" srcOrd="1" destOrd="0" parTransId="{B6C06A94-F406-4748-A8E6-97C2C4F7B6B9}" sibTransId="{A6A0DDB0-5F85-476E-B324-A4F390FEF6F6}"/>
    <dgm:cxn modelId="{C3CECF1E-E1F9-2444-A50D-15B76A6337D6}" type="presOf" srcId="{6A396FA3-0294-4196-8671-FAC231179A75}" destId="{83E951B9-516C-AD4D-B68E-CE6BB7E17099}" srcOrd="0" destOrd="0" presId="urn:microsoft.com/office/officeart/2008/layout/VerticalCurvedList"/>
    <dgm:cxn modelId="{14BAFE24-72BD-A941-AAAD-7B04D5D14E38}" type="presOf" srcId="{780A4F57-3D5B-4B5F-ADDF-3E0630130483}" destId="{C83AB80E-AC93-7A46-9AFC-283E71169E77}" srcOrd="0" destOrd="0" presId="urn:microsoft.com/office/officeart/2008/layout/VerticalCurvedList"/>
    <dgm:cxn modelId="{81614BA6-8378-514D-A07E-F32ECBF5DBCC}" type="presOf" srcId="{A9B3C5DD-2523-491A-991A-209208662D01}" destId="{2FFC6DC5-DA94-EF46-A724-31CEEEB5C5FA}" srcOrd="0" destOrd="0" presId="urn:microsoft.com/office/officeart/2008/layout/VerticalCurvedList"/>
    <dgm:cxn modelId="{E7A9C2B0-3834-BA44-ADEC-CE648850E8EE}" type="presOf" srcId="{49E8BB68-AC63-42EC-B849-2973DC000C3A}" destId="{15B4385F-0BED-E74E-9292-2E5315E7A6E4}" srcOrd="0" destOrd="0" presId="urn:microsoft.com/office/officeart/2008/layout/VerticalCurvedList"/>
    <dgm:cxn modelId="{C6B3E6B1-A450-514B-A026-32D6FEAAEB12}" type="presOf" srcId="{F47B88C7-14BC-423C-B752-0A460AAAED7F}" destId="{4DBE2D28-0B1F-B64B-A545-38F08E673A05}" srcOrd="0" destOrd="0" presId="urn:microsoft.com/office/officeart/2008/layout/VerticalCurvedList"/>
    <dgm:cxn modelId="{9B22FCD7-9A67-49CE-92CD-1B425C6FFE36}" srcId="{6A396FA3-0294-4196-8671-FAC231179A75}" destId="{F47B88C7-14BC-423C-B752-0A460AAAED7F}" srcOrd="0" destOrd="0" parTransId="{7874E2BD-7414-4804-8199-73A95A3E80A3}" sibTransId="{49E8BB68-AC63-42EC-B849-2973DC000C3A}"/>
    <dgm:cxn modelId="{B7CC2BDC-8C4F-4B73-8FFA-FDA5F2DEDD58}" srcId="{6A396FA3-0294-4196-8671-FAC231179A75}" destId="{780A4F57-3D5B-4B5F-ADDF-3E0630130483}" srcOrd="2" destOrd="0" parTransId="{AEEDD564-8FD8-4777-BB03-839A58C3F38C}" sibTransId="{AECFB36B-208F-4F45-8ED3-BB2FDE1C945F}"/>
    <dgm:cxn modelId="{6DE9C4EF-6196-9D44-9538-A147EC4DB4B7}" type="presParOf" srcId="{83E951B9-516C-AD4D-B68E-CE6BB7E17099}" destId="{4BB8B52B-FE01-3E4C-BF23-7EA9EDDA7CE6}" srcOrd="0" destOrd="0" presId="urn:microsoft.com/office/officeart/2008/layout/VerticalCurvedList"/>
    <dgm:cxn modelId="{C2FF01D2-1B91-504B-BB66-A91C3AAADB01}" type="presParOf" srcId="{4BB8B52B-FE01-3E4C-BF23-7EA9EDDA7CE6}" destId="{A6E19AA1-0E3B-2849-B100-F5B848D2F46A}" srcOrd="0" destOrd="0" presId="urn:microsoft.com/office/officeart/2008/layout/VerticalCurvedList"/>
    <dgm:cxn modelId="{3B2491FF-FD09-7F40-91AC-6AFF59C6DC23}" type="presParOf" srcId="{A6E19AA1-0E3B-2849-B100-F5B848D2F46A}" destId="{9A14A8E6-E22A-3B41-A809-E82B36ED862E}" srcOrd="0" destOrd="0" presId="urn:microsoft.com/office/officeart/2008/layout/VerticalCurvedList"/>
    <dgm:cxn modelId="{10CEB258-ACAB-154F-9B52-02936BD9748D}" type="presParOf" srcId="{A6E19AA1-0E3B-2849-B100-F5B848D2F46A}" destId="{15B4385F-0BED-E74E-9292-2E5315E7A6E4}" srcOrd="1" destOrd="0" presId="urn:microsoft.com/office/officeart/2008/layout/VerticalCurvedList"/>
    <dgm:cxn modelId="{378F569E-0580-DE45-AC38-82B65E479E7F}" type="presParOf" srcId="{A6E19AA1-0E3B-2849-B100-F5B848D2F46A}" destId="{A3C1648C-46CC-0947-9013-A2517A678279}" srcOrd="2" destOrd="0" presId="urn:microsoft.com/office/officeart/2008/layout/VerticalCurvedList"/>
    <dgm:cxn modelId="{03E29398-80DD-ED45-9BDB-3BE016C34841}" type="presParOf" srcId="{A6E19AA1-0E3B-2849-B100-F5B848D2F46A}" destId="{D9D8E5F1-A035-B04C-9D4F-6CEBFB60B247}" srcOrd="3" destOrd="0" presId="urn:microsoft.com/office/officeart/2008/layout/VerticalCurvedList"/>
    <dgm:cxn modelId="{6483F9B2-BDE8-2840-8CE1-552C11C119BB}" type="presParOf" srcId="{4BB8B52B-FE01-3E4C-BF23-7EA9EDDA7CE6}" destId="{4DBE2D28-0B1F-B64B-A545-38F08E673A05}" srcOrd="1" destOrd="0" presId="urn:microsoft.com/office/officeart/2008/layout/VerticalCurvedList"/>
    <dgm:cxn modelId="{7E98A4C0-7A1E-1F4F-81BC-ED51D2026115}" type="presParOf" srcId="{4BB8B52B-FE01-3E4C-BF23-7EA9EDDA7CE6}" destId="{3249CAAF-F1A5-E641-B628-E2759E7F5150}" srcOrd="2" destOrd="0" presId="urn:microsoft.com/office/officeart/2008/layout/VerticalCurvedList"/>
    <dgm:cxn modelId="{09EDEB17-CC3B-E141-AADC-045CAE9E227B}" type="presParOf" srcId="{3249CAAF-F1A5-E641-B628-E2759E7F5150}" destId="{96961BDB-8359-6E46-BAEA-837BC762DC8C}" srcOrd="0" destOrd="0" presId="urn:microsoft.com/office/officeart/2008/layout/VerticalCurvedList"/>
    <dgm:cxn modelId="{CC408F8E-48AB-2C40-B67B-E43E2C376B2A}" type="presParOf" srcId="{4BB8B52B-FE01-3E4C-BF23-7EA9EDDA7CE6}" destId="{2FFC6DC5-DA94-EF46-A724-31CEEEB5C5FA}" srcOrd="3" destOrd="0" presId="urn:microsoft.com/office/officeart/2008/layout/VerticalCurvedList"/>
    <dgm:cxn modelId="{4E0BEF16-98B8-FE4B-BF0A-B273D92B02D5}" type="presParOf" srcId="{4BB8B52B-FE01-3E4C-BF23-7EA9EDDA7CE6}" destId="{747EBCB1-6738-D341-9F35-57BC71578273}" srcOrd="4" destOrd="0" presId="urn:microsoft.com/office/officeart/2008/layout/VerticalCurvedList"/>
    <dgm:cxn modelId="{750E9350-DEDD-334C-84C8-2890882C43A7}" type="presParOf" srcId="{747EBCB1-6738-D341-9F35-57BC71578273}" destId="{8E5F4C44-5213-144F-8B6C-30FF32666F29}" srcOrd="0" destOrd="0" presId="urn:microsoft.com/office/officeart/2008/layout/VerticalCurvedList"/>
    <dgm:cxn modelId="{C888B0B0-F932-EF4E-BFB6-9139C6F57F5F}" type="presParOf" srcId="{4BB8B52B-FE01-3E4C-BF23-7EA9EDDA7CE6}" destId="{C83AB80E-AC93-7A46-9AFC-283E71169E77}" srcOrd="5" destOrd="0" presId="urn:microsoft.com/office/officeart/2008/layout/VerticalCurvedList"/>
    <dgm:cxn modelId="{63A38FDF-73D1-0444-BF89-EEF0D6709C93}" type="presParOf" srcId="{4BB8B52B-FE01-3E4C-BF23-7EA9EDDA7CE6}" destId="{BC78BDB2-4EA4-CE4F-9456-DE4F8BE03392}" srcOrd="6" destOrd="0" presId="urn:microsoft.com/office/officeart/2008/layout/VerticalCurvedList"/>
    <dgm:cxn modelId="{BD1C1743-1850-1845-B9F8-BAB4807F8D10}" type="presParOf" srcId="{BC78BDB2-4EA4-CE4F-9456-DE4F8BE03392}" destId="{567ECAD5-25A9-5E4A-99F3-C03397BD0B4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3BBD41-AE7B-4687-A33F-73DEAC88FBF7}" type="doc">
      <dgm:prSet loTypeId="urn:microsoft.com/office/officeart/2005/8/layout/hProcess4" loCatId="process" qsTypeId="urn:microsoft.com/office/officeart/2005/8/quickstyle/simple1" qsCatId="simple" csTypeId="urn:microsoft.com/office/officeart/2005/8/colors/accent6_2" csCatId="accent6" phldr="1"/>
      <dgm:spPr/>
      <dgm:t>
        <a:bodyPr/>
        <a:lstStyle/>
        <a:p>
          <a:endParaRPr lang="en-GB"/>
        </a:p>
      </dgm:t>
    </dgm:pt>
    <dgm:pt modelId="{3C880E37-9DF8-43E7-9B70-A50118F1FB30}">
      <dgm:prSet phldrT="[Text]"/>
      <dgm:spPr/>
      <dgm:t>
        <a:bodyPr/>
        <a:lstStyle/>
        <a:p>
          <a:r>
            <a:rPr lang="en-GB" dirty="0"/>
            <a:t>Descriptive</a:t>
          </a:r>
        </a:p>
      </dgm:t>
    </dgm:pt>
    <dgm:pt modelId="{30F8DBFF-AD03-4B4D-8342-71A3843FA5B2}" type="parTrans" cxnId="{FCA16D10-6BEC-4FB1-9423-5AC273F26D1F}">
      <dgm:prSet/>
      <dgm:spPr/>
      <dgm:t>
        <a:bodyPr/>
        <a:lstStyle/>
        <a:p>
          <a:endParaRPr lang="en-GB"/>
        </a:p>
      </dgm:t>
    </dgm:pt>
    <dgm:pt modelId="{A80D7A16-7EF6-43B1-AA33-B0EFDA9FA3F5}" type="sibTrans" cxnId="{FCA16D10-6BEC-4FB1-9423-5AC273F26D1F}">
      <dgm:prSet/>
      <dgm:spPr/>
      <dgm:t>
        <a:bodyPr/>
        <a:lstStyle/>
        <a:p>
          <a:endParaRPr lang="en-GB"/>
        </a:p>
      </dgm:t>
    </dgm:pt>
    <dgm:pt modelId="{CFB8F6AD-E0BA-4444-B20C-D965B77DF6C8}">
      <dgm:prSet phldrT="[Text]"/>
      <dgm:spPr/>
      <dgm:t>
        <a:bodyPr/>
        <a:lstStyle/>
        <a:p>
          <a:endParaRPr lang="en-GB" dirty="0"/>
        </a:p>
      </dgm:t>
    </dgm:pt>
    <dgm:pt modelId="{727BF41A-9FF7-4321-B5DA-DDA5F6FD3F96}" type="parTrans" cxnId="{9589A6B8-6EAF-42D9-A5CF-2C793E2260D2}">
      <dgm:prSet/>
      <dgm:spPr/>
      <dgm:t>
        <a:bodyPr/>
        <a:lstStyle/>
        <a:p>
          <a:endParaRPr lang="en-GB"/>
        </a:p>
      </dgm:t>
    </dgm:pt>
    <dgm:pt modelId="{E25FDF2D-B38B-469E-9733-712EFF1F5A36}" type="sibTrans" cxnId="{9589A6B8-6EAF-42D9-A5CF-2C793E2260D2}">
      <dgm:prSet/>
      <dgm:spPr/>
      <dgm:t>
        <a:bodyPr/>
        <a:lstStyle/>
        <a:p>
          <a:endParaRPr lang="en-GB"/>
        </a:p>
      </dgm:t>
    </dgm:pt>
    <dgm:pt modelId="{80F23AE5-BE30-4A78-97BC-9539CFCCB4E4}">
      <dgm:prSet phldrT="[Text]"/>
      <dgm:spPr/>
      <dgm:t>
        <a:bodyPr/>
        <a:lstStyle/>
        <a:p>
          <a:r>
            <a:rPr lang="en-GB" dirty="0"/>
            <a:t>What are the attributes of the source?</a:t>
          </a:r>
        </a:p>
      </dgm:t>
    </dgm:pt>
    <dgm:pt modelId="{8A434318-F4E6-46DB-B553-6040CC248776}" type="parTrans" cxnId="{D4273956-8A58-4633-962E-8BC53F0CCEC6}">
      <dgm:prSet/>
      <dgm:spPr/>
      <dgm:t>
        <a:bodyPr/>
        <a:lstStyle/>
        <a:p>
          <a:endParaRPr lang="en-GB"/>
        </a:p>
      </dgm:t>
    </dgm:pt>
    <dgm:pt modelId="{D85D3B56-05AB-4ECD-8F46-287255412657}" type="sibTrans" cxnId="{D4273956-8A58-4633-962E-8BC53F0CCEC6}">
      <dgm:prSet/>
      <dgm:spPr/>
      <dgm:t>
        <a:bodyPr/>
        <a:lstStyle/>
        <a:p>
          <a:endParaRPr lang="en-GB"/>
        </a:p>
      </dgm:t>
    </dgm:pt>
    <dgm:pt modelId="{647711BF-F3B1-452B-8CA0-F85BA7F48E9F}">
      <dgm:prSet phldrT="[Text]"/>
      <dgm:spPr/>
      <dgm:t>
        <a:bodyPr/>
        <a:lstStyle/>
        <a:p>
          <a:r>
            <a:rPr lang="en-GB" dirty="0"/>
            <a:t>Thematic</a:t>
          </a:r>
        </a:p>
      </dgm:t>
    </dgm:pt>
    <dgm:pt modelId="{FC74BDA2-6F08-48F4-A9D5-87ABAB14CBB9}" type="parTrans" cxnId="{DACC4404-299B-426C-817C-EEC4896FA3F7}">
      <dgm:prSet/>
      <dgm:spPr/>
      <dgm:t>
        <a:bodyPr/>
        <a:lstStyle/>
        <a:p>
          <a:endParaRPr lang="en-GB"/>
        </a:p>
      </dgm:t>
    </dgm:pt>
    <dgm:pt modelId="{EF09E876-4E91-475A-BFBC-6EDB72B638A4}" type="sibTrans" cxnId="{DACC4404-299B-426C-817C-EEC4896FA3F7}">
      <dgm:prSet/>
      <dgm:spPr/>
      <dgm:t>
        <a:bodyPr/>
        <a:lstStyle/>
        <a:p>
          <a:endParaRPr lang="en-GB"/>
        </a:p>
      </dgm:t>
    </dgm:pt>
    <dgm:pt modelId="{A1918D86-FC45-4C58-B0C2-2410F10106DD}">
      <dgm:prSet phldrT="[Text]"/>
      <dgm:spPr/>
      <dgm:t>
        <a:bodyPr/>
        <a:lstStyle/>
        <a:p>
          <a:r>
            <a:rPr lang="en-GB" dirty="0"/>
            <a:t>What are the topics being discussed?</a:t>
          </a:r>
        </a:p>
      </dgm:t>
    </dgm:pt>
    <dgm:pt modelId="{A312CF37-5363-42FC-88C2-F56899DF4BE3}" type="parTrans" cxnId="{38B50FBE-8547-4F97-813E-519FC355610D}">
      <dgm:prSet/>
      <dgm:spPr/>
      <dgm:t>
        <a:bodyPr/>
        <a:lstStyle/>
        <a:p>
          <a:endParaRPr lang="en-GB"/>
        </a:p>
      </dgm:t>
    </dgm:pt>
    <dgm:pt modelId="{D6028AF0-B509-4D15-9A07-3566C05EC13E}" type="sibTrans" cxnId="{38B50FBE-8547-4F97-813E-519FC355610D}">
      <dgm:prSet/>
      <dgm:spPr/>
      <dgm:t>
        <a:bodyPr/>
        <a:lstStyle/>
        <a:p>
          <a:endParaRPr lang="en-GB"/>
        </a:p>
      </dgm:t>
    </dgm:pt>
    <dgm:pt modelId="{B19FC7F1-B097-427B-BBF2-8BC341B78A5F}">
      <dgm:prSet phldrT="[Text]"/>
      <dgm:spPr/>
      <dgm:t>
        <a:bodyPr/>
        <a:lstStyle/>
        <a:p>
          <a:r>
            <a:rPr lang="en-GB" dirty="0"/>
            <a:t>Analytic</a:t>
          </a:r>
        </a:p>
      </dgm:t>
    </dgm:pt>
    <dgm:pt modelId="{505F1F07-3AF5-4B81-B23C-C8CDC75115A8}" type="parTrans" cxnId="{D3258B93-9AF5-4950-877E-68E80D7A1166}">
      <dgm:prSet/>
      <dgm:spPr/>
      <dgm:t>
        <a:bodyPr/>
        <a:lstStyle/>
        <a:p>
          <a:endParaRPr lang="en-GB"/>
        </a:p>
      </dgm:t>
    </dgm:pt>
    <dgm:pt modelId="{26566A71-4E91-4E5E-8317-D20433993E37}" type="sibTrans" cxnId="{D3258B93-9AF5-4950-877E-68E80D7A1166}">
      <dgm:prSet/>
      <dgm:spPr/>
      <dgm:t>
        <a:bodyPr/>
        <a:lstStyle/>
        <a:p>
          <a:endParaRPr lang="en-GB"/>
        </a:p>
      </dgm:t>
    </dgm:pt>
    <dgm:pt modelId="{80951080-D3D1-4EAC-BCE4-4D50BF2A62F0}">
      <dgm:prSet phldrT="[Text]"/>
      <dgm:spPr/>
      <dgm:t>
        <a:bodyPr/>
        <a:lstStyle/>
        <a:p>
          <a:r>
            <a:rPr lang="en-GB" dirty="0"/>
            <a:t>How can this be interpreted?</a:t>
          </a:r>
        </a:p>
      </dgm:t>
    </dgm:pt>
    <dgm:pt modelId="{C1254ED6-CCE9-4BB6-BD46-4EF4FF88D08D}" type="parTrans" cxnId="{EFF0FDAA-E7FE-4961-AE4D-6A73BB71EF1B}">
      <dgm:prSet/>
      <dgm:spPr/>
      <dgm:t>
        <a:bodyPr/>
        <a:lstStyle/>
        <a:p>
          <a:endParaRPr lang="en-GB"/>
        </a:p>
      </dgm:t>
    </dgm:pt>
    <dgm:pt modelId="{718BEDFB-0621-4731-B19A-7A8B25C73AAD}" type="sibTrans" cxnId="{EFF0FDAA-E7FE-4961-AE4D-6A73BB71EF1B}">
      <dgm:prSet/>
      <dgm:spPr/>
      <dgm:t>
        <a:bodyPr/>
        <a:lstStyle/>
        <a:p>
          <a:endParaRPr lang="en-GB"/>
        </a:p>
      </dgm:t>
    </dgm:pt>
    <dgm:pt modelId="{828BAB4A-44BE-4863-A606-A9312DE2FFC3}">
      <dgm:prSet phldrT="[Text]"/>
      <dgm:spPr/>
      <dgm:t>
        <a:bodyPr/>
        <a:lstStyle/>
        <a:p>
          <a:endParaRPr lang="en-GB" dirty="0"/>
        </a:p>
      </dgm:t>
    </dgm:pt>
    <dgm:pt modelId="{78FABC7F-1F1E-437E-9856-FA63C9BC2084}" type="parTrans" cxnId="{02F29CE0-EC86-45C3-AEFD-08E6FE86D944}">
      <dgm:prSet/>
      <dgm:spPr/>
      <dgm:t>
        <a:bodyPr/>
        <a:lstStyle/>
        <a:p>
          <a:endParaRPr lang="en-GB"/>
        </a:p>
      </dgm:t>
    </dgm:pt>
    <dgm:pt modelId="{58ED38D9-085D-4667-932B-127184305E88}" type="sibTrans" cxnId="{02F29CE0-EC86-45C3-AEFD-08E6FE86D944}">
      <dgm:prSet/>
      <dgm:spPr/>
      <dgm:t>
        <a:bodyPr/>
        <a:lstStyle/>
        <a:p>
          <a:endParaRPr lang="en-GB"/>
        </a:p>
      </dgm:t>
    </dgm:pt>
    <dgm:pt modelId="{4947D981-1FDB-4F90-982F-13F1006E06E7}">
      <dgm:prSet phldrT="[Text]"/>
      <dgm:spPr/>
      <dgm:t>
        <a:bodyPr/>
        <a:lstStyle/>
        <a:p>
          <a:r>
            <a:rPr lang="en-GB" dirty="0"/>
            <a:t>What is going on?</a:t>
          </a:r>
        </a:p>
      </dgm:t>
    </dgm:pt>
    <dgm:pt modelId="{AC4DDD8D-1EDF-4AA4-AC94-EEC3D0776C35}" type="parTrans" cxnId="{5C112A41-13D6-4A50-B082-16F710A2D722}">
      <dgm:prSet/>
      <dgm:spPr/>
      <dgm:t>
        <a:bodyPr/>
        <a:lstStyle/>
        <a:p>
          <a:endParaRPr lang="en-GB"/>
        </a:p>
      </dgm:t>
    </dgm:pt>
    <dgm:pt modelId="{B3D353C4-2D2A-4118-A94E-59D6A822FBC1}" type="sibTrans" cxnId="{5C112A41-13D6-4A50-B082-16F710A2D722}">
      <dgm:prSet/>
      <dgm:spPr/>
      <dgm:t>
        <a:bodyPr/>
        <a:lstStyle/>
        <a:p>
          <a:endParaRPr lang="en-GB"/>
        </a:p>
      </dgm:t>
    </dgm:pt>
    <dgm:pt modelId="{A134B585-1AC1-41B9-ADEE-EC4FE9CE2B21}" type="pres">
      <dgm:prSet presAssocID="{C23BBD41-AE7B-4687-A33F-73DEAC88FBF7}" presName="Name0" presStyleCnt="0">
        <dgm:presLayoutVars>
          <dgm:dir/>
          <dgm:animLvl val="lvl"/>
          <dgm:resizeHandles val="exact"/>
        </dgm:presLayoutVars>
      </dgm:prSet>
      <dgm:spPr/>
    </dgm:pt>
    <dgm:pt modelId="{CE55D7C0-DA00-49D3-B859-AF7A13008648}" type="pres">
      <dgm:prSet presAssocID="{C23BBD41-AE7B-4687-A33F-73DEAC88FBF7}" presName="tSp" presStyleCnt="0"/>
      <dgm:spPr/>
    </dgm:pt>
    <dgm:pt modelId="{50FF10AB-71EC-40F9-88B1-18CB87050EBF}" type="pres">
      <dgm:prSet presAssocID="{C23BBD41-AE7B-4687-A33F-73DEAC88FBF7}" presName="bSp" presStyleCnt="0"/>
      <dgm:spPr/>
    </dgm:pt>
    <dgm:pt modelId="{66B5F687-D3B9-45CA-9D7D-A32D4707E210}" type="pres">
      <dgm:prSet presAssocID="{C23BBD41-AE7B-4687-A33F-73DEAC88FBF7}" presName="process" presStyleCnt="0"/>
      <dgm:spPr/>
    </dgm:pt>
    <dgm:pt modelId="{533020AD-E43E-42B9-A1D3-FE0BCE144AB4}" type="pres">
      <dgm:prSet presAssocID="{3C880E37-9DF8-43E7-9B70-A50118F1FB30}" presName="composite1" presStyleCnt="0"/>
      <dgm:spPr/>
    </dgm:pt>
    <dgm:pt modelId="{F8496D5F-5477-4F2F-A3D7-2C1410138CDA}" type="pres">
      <dgm:prSet presAssocID="{3C880E37-9DF8-43E7-9B70-A50118F1FB30}" presName="dummyNode1" presStyleLbl="node1" presStyleIdx="0" presStyleCnt="3"/>
      <dgm:spPr/>
    </dgm:pt>
    <dgm:pt modelId="{4C52BB55-D370-44DE-AC89-11B54B5F6441}" type="pres">
      <dgm:prSet presAssocID="{3C880E37-9DF8-43E7-9B70-A50118F1FB30}" presName="childNode1" presStyleLbl="bgAcc1" presStyleIdx="0" presStyleCnt="3">
        <dgm:presLayoutVars>
          <dgm:bulletEnabled val="1"/>
        </dgm:presLayoutVars>
      </dgm:prSet>
      <dgm:spPr/>
    </dgm:pt>
    <dgm:pt modelId="{89C50FF3-7C7E-4027-876C-F4CC94CCD894}" type="pres">
      <dgm:prSet presAssocID="{3C880E37-9DF8-43E7-9B70-A50118F1FB30}" presName="childNode1tx" presStyleLbl="bgAcc1" presStyleIdx="0" presStyleCnt="3">
        <dgm:presLayoutVars>
          <dgm:bulletEnabled val="1"/>
        </dgm:presLayoutVars>
      </dgm:prSet>
      <dgm:spPr/>
    </dgm:pt>
    <dgm:pt modelId="{805F817F-8C5B-40F7-B0A2-F2421BE4C8A4}" type="pres">
      <dgm:prSet presAssocID="{3C880E37-9DF8-43E7-9B70-A50118F1FB30}" presName="parentNode1" presStyleLbl="node1" presStyleIdx="0" presStyleCnt="3">
        <dgm:presLayoutVars>
          <dgm:chMax val="1"/>
          <dgm:bulletEnabled val="1"/>
        </dgm:presLayoutVars>
      </dgm:prSet>
      <dgm:spPr/>
    </dgm:pt>
    <dgm:pt modelId="{D7937901-E2B9-4D11-9EF8-7D09F452FB68}" type="pres">
      <dgm:prSet presAssocID="{3C880E37-9DF8-43E7-9B70-A50118F1FB30}" presName="connSite1" presStyleCnt="0"/>
      <dgm:spPr/>
    </dgm:pt>
    <dgm:pt modelId="{CD7A77A9-5AF0-4D9B-BB2D-7A92E9B5602D}" type="pres">
      <dgm:prSet presAssocID="{A80D7A16-7EF6-43B1-AA33-B0EFDA9FA3F5}" presName="Name9" presStyleLbl="sibTrans2D1" presStyleIdx="0" presStyleCnt="2"/>
      <dgm:spPr/>
    </dgm:pt>
    <dgm:pt modelId="{39A70A2F-A800-4656-9C42-8D962CB744EF}" type="pres">
      <dgm:prSet presAssocID="{647711BF-F3B1-452B-8CA0-F85BA7F48E9F}" presName="composite2" presStyleCnt="0"/>
      <dgm:spPr/>
    </dgm:pt>
    <dgm:pt modelId="{5C7A8641-B1F0-4174-B0B5-60F476F48214}" type="pres">
      <dgm:prSet presAssocID="{647711BF-F3B1-452B-8CA0-F85BA7F48E9F}" presName="dummyNode2" presStyleLbl="node1" presStyleIdx="0" presStyleCnt="3"/>
      <dgm:spPr/>
    </dgm:pt>
    <dgm:pt modelId="{501AA097-F17E-444C-A305-A6FCC6CF3569}" type="pres">
      <dgm:prSet presAssocID="{647711BF-F3B1-452B-8CA0-F85BA7F48E9F}" presName="childNode2" presStyleLbl="bgAcc1" presStyleIdx="1" presStyleCnt="3">
        <dgm:presLayoutVars>
          <dgm:bulletEnabled val="1"/>
        </dgm:presLayoutVars>
      </dgm:prSet>
      <dgm:spPr/>
    </dgm:pt>
    <dgm:pt modelId="{B0126D07-FE88-4265-A201-BBDDAB2926B0}" type="pres">
      <dgm:prSet presAssocID="{647711BF-F3B1-452B-8CA0-F85BA7F48E9F}" presName="childNode2tx" presStyleLbl="bgAcc1" presStyleIdx="1" presStyleCnt="3">
        <dgm:presLayoutVars>
          <dgm:bulletEnabled val="1"/>
        </dgm:presLayoutVars>
      </dgm:prSet>
      <dgm:spPr/>
    </dgm:pt>
    <dgm:pt modelId="{4D5A3CFD-E502-4257-99E1-9A4143A368F2}" type="pres">
      <dgm:prSet presAssocID="{647711BF-F3B1-452B-8CA0-F85BA7F48E9F}" presName="parentNode2" presStyleLbl="node1" presStyleIdx="1" presStyleCnt="3">
        <dgm:presLayoutVars>
          <dgm:chMax val="0"/>
          <dgm:bulletEnabled val="1"/>
        </dgm:presLayoutVars>
      </dgm:prSet>
      <dgm:spPr/>
    </dgm:pt>
    <dgm:pt modelId="{223FF023-5B7D-4CC8-8FDE-7A2B2A687E58}" type="pres">
      <dgm:prSet presAssocID="{647711BF-F3B1-452B-8CA0-F85BA7F48E9F}" presName="connSite2" presStyleCnt="0"/>
      <dgm:spPr/>
    </dgm:pt>
    <dgm:pt modelId="{914DFD2E-6DCE-4E5F-ACA8-34A9539331BA}" type="pres">
      <dgm:prSet presAssocID="{EF09E876-4E91-475A-BFBC-6EDB72B638A4}" presName="Name18" presStyleLbl="sibTrans2D1" presStyleIdx="1" presStyleCnt="2"/>
      <dgm:spPr/>
    </dgm:pt>
    <dgm:pt modelId="{9A5F635B-486C-4854-9228-C868F5015443}" type="pres">
      <dgm:prSet presAssocID="{B19FC7F1-B097-427B-BBF2-8BC341B78A5F}" presName="composite1" presStyleCnt="0"/>
      <dgm:spPr/>
    </dgm:pt>
    <dgm:pt modelId="{ECCB1707-67F5-457B-ACF9-59F96A0A41C5}" type="pres">
      <dgm:prSet presAssocID="{B19FC7F1-B097-427B-BBF2-8BC341B78A5F}" presName="dummyNode1" presStyleLbl="node1" presStyleIdx="1" presStyleCnt="3"/>
      <dgm:spPr/>
    </dgm:pt>
    <dgm:pt modelId="{FAE99EFE-8D24-4785-951A-7E5ECA325536}" type="pres">
      <dgm:prSet presAssocID="{B19FC7F1-B097-427B-BBF2-8BC341B78A5F}" presName="childNode1" presStyleLbl="bgAcc1" presStyleIdx="2" presStyleCnt="3">
        <dgm:presLayoutVars>
          <dgm:bulletEnabled val="1"/>
        </dgm:presLayoutVars>
      </dgm:prSet>
      <dgm:spPr/>
    </dgm:pt>
    <dgm:pt modelId="{EF2E0CFF-EE45-43F2-9F90-B8A0B8013F79}" type="pres">
      <dgm:prSet presAssocID="{B19FC7F1-B097-427B-BBF2-8BC341B78A5F}" presName="childNode1tx" presStyleLbl="bgAcc1" presStyleIdx="2" presStyleCnt="3">
        <dgm:presLayoutVars>
          <dgm:bulletEnabled val="1"/>
        </dgm:presLayoutVars>
      </dgm:prSet>
      <dgm:spPr/>
    </dgm:pt>
    <dgm:pt modelId="{96B0ED65-3974-4498-A162-B3A552402652}" type="pres">
      <dgm:prSet presAssocID="{B19FC7F1-B097-427B-BBF2-8BC341B78A5F}" presName="parentNode1" presStyleLbl="node1" presStyleIdx="2" presStyleCnt="3">
        <dgm:presLayoutVars>
          <dgm:chMax val="1"/>
          <dgm:bulletEnabled val="1"/>
        </dgm:presLayoutVars>
      </dgm:prSet>
      <dgm:spPr/>
    </dgm:pt>
    <dgm:pt modelId="{8DDA9A13-DBEC-483F-932A-4694A448B8E1}" type="pres">
      <dgm:prSet presAssocID="{B19FC7F1-B097-427B-BBF2-8BC341B78A5F}" presName="connSite1" presStyleCnt="0"/>
      <dgm:spPr/>
    </dgm:pt>
  </dgm:ptLst>
  <dgm:cxnLst>
    <dgm:cxn modelId="{DACC4404-299B-426C-817C-EEC4896FA3F7}" srcId="{C23BBD41-AE7B-4687-A33F-73DEAC88FBF7}" destId="{647711BF-F3B1-452B-8CA0-F85BA7F48E9F}" srcOrd="1" destOrd="0" parTransId="{FC74BDA2-6F08-48F4-A9D5-87ABAB14CBB9}" sibTransId="{EF09E876-4E91-475A-BFBC-6EDB72B638A4}"/>
    <dgm:cxn modelId="{FCA16D10-6BEC-4FB1-9423-5AC273F26D1F}" srcId="{C23BBD41-AE7B-4687-A33F-73DEAC88FBF7}" destId="{3C880E37-9DF8-43E7-9B70-A50118F1FB30}" srcOrd="0" destOrd="0" parTransId="{30F8DBFF-AD03-4B4D-8342-71A3843FA5B2}" sibTransId="{A80D7A16-7EF6-43B1-AA33-B0EFDA9FA3F5}"/>
    <dgm:cxn modelId="{88F6BF11-928C-4548-9414-A9316D85FFAE}" type="presOf" srcId="{828BAB4A-44BE-4863-A606-A9312DE2FFC3}" destId="{EF2E0CFF-EE45-43F2-9F90-B8A0B8013F79}" srcOrd="1" destOrd="2" presId="urn:microsoft.com/office/officeart/2005/8/layout/hProcess4"/>
    <dgm:cxn modelId="{8C30DB17-3C2B-4727-A886-445EBACB55F6}" type="presOf" srcId="{80951080-D3D1-4EAC-BCE4-4D50BF2A62F0}" destId="{EF2E0CFF-EE45-43F2-9F90-B8A0B8013F79}" srcOrd="1" destOrd="1" presId="urn:microsoft.com/office/officeart/2005/8/layout/hProcess4"/>
    <dgm:cxn modelId="{D7928D21-7F21-461E-80A5-5C3075A036AB}" type="presOf" srcId="{80F23AE5-BE30-4A78-97BC-9539CFCCB4E4}" destId="{4C52BB55-D370-44DE-AC89-11B54B5F6441}" srcOrd="0" destOrd="1" presId="urn:microsoft.com/office/officeart/2005/8/layout/hProcess4"/>
    <dgm:cxn modelId="{9EC3CC2E-C391-411A-A91E-E6FA5CE41ED4}" type="presOf" srcId="{828BAB4A-44BE-4863-A606-A9312DE2FFC3}" destId="{FAE99EFE-8D24-4785-951A-7E5ECA325536}" srcOrd="0" destOrd="2" presId="urn:microsoft.com/office/officeart/2005/8/layout/hProcess4"/>
    <dgm:cxn modelId="{733BCB30-5D06-4CFB-966A-F2427C9570CF}" type="presOf" srcId="{A1918D86-FC45-4C58-B0C2-2410F10106DD}" destId="{B0126D07-FE88-4265-A201-BBDDAB2926B0}" srcOrd="1" destOrd="0" presId="urn:microsoft.com/office/officeart/2005/8/layout/hProcess4"/>
    <dgm:cxn modelId="{11A65735-7DBF-4129-B4E2-4D0F139CC4FC}" type="presOf" srcId="{80951080-D3D1-4EAC-BCE4-4D50BF2A62F0}" destId="{FAE99EFE-8D24-4785-951A-7E5ECA325536}" srcOrd="0" destOrd="1" presId="urn:microsoft.com/office/officeart/2005/8/layout/hProcess4"/>
    <dgm:cxn modelId="{F22C2739-8851-45D2-BDA8-5FE087133801}" type="presOf" srcId="{CFB8F6AD-E0BA-4444-B20C-D965B77DF6C8}" destId="{4C52BB55-D370-44DE-AC89-11B54B5F6441}" srcOrd="0" destOrd="0" presId="urn:microsoft.com/office/officeart/2005/8/layout/hProcess4"/>
    <dgm:cxn modelId="{5C112A41-13D6-4A50-B082-16F710A2D722}" srcId="{B19FC7F1-B097-427B-BBF2-8BC341B78A5F}" destId="{4947D981-1FDB-4F90-982F-13F1006E06E7}" srcOrd="0" destOrd="0" parTransId="{AC4DDD8D-1EDF-4AA4-AC94-EEC3D0776C35}" sibTransId="{B3D353C4-2D2A-4118-A94E-59D6A822FBC1}"/>
    <dgm:cxn modelId="{DCA94C61-F2D6-4315-AB3F-D1532BE9EF6D}" type="presOf" srcId="{647711BF-F3B1-452B-8CA0-F85BA7F48E9F}" destId="{4D5A3CFD-E502-4257-99E1-9A4143A368F2}" srcOrd="0" destOrd="0" presId="urn:microsoft.com/office/officeart/2005/8/layout/hProcess4"/>
    <dgm:cxn modelId="{530F3842-7670-4B27-97F0-713CB0CE12DA}" type="presOf" srcId="{4947D981-1FDB-4F90-982F-13F1006E06E7}" destId="{EF2E0CFF-EE45-43F2-9F90-B8A0B8013F79}" srcOrd="1" destOrd="0" presId="urn:microsoft.com/office/officeart/2005/8/layout/hProcess4"/>
    <dgm:cxn modelId="{66512444-CCB2-44CA-BE93-5DD041956301}" type="presOf" srcId="{4947D981-1FDB-4F90-982F-13F1006E06E7}" destId="{FAE99EFE-8D24-4785-951A-7E5ECA325536}" srcOrd="0" destOrd="0" presId="urn:microsoft.com/office/officeart/2005/8/layout/hProcess4"/>
    <dgm:cxn modelId="{EC79DF4F-A442-4A06-A851-89F6C498509A}" type="presOf" srcId="{B19FC7F1-B097-427B-BBF2-8BC341B78A5F}" destId="{96B0ED65-3974-4498-A162-B3A552402652}" srcOrd="0" destOrd="0" presId="urn:microsoft.com/office/officeart/2005/8/layout/hProcess4"/>
    <dgm:cxn modelId="{C5960D75-04FC-4DF1-AD76-645F8935CD9F}" type="presOf" srcId="{C23BBD41-AE7B-4687-A33F-73DEAC88FBF7}" destId="{A134B585-1AC1-41B9-ADEE-EC4FE9CE2B21}" srcOrd="0" destOrd="0" presId="urn:microsoft.com/office/officeart/2005/8/layout/hProcess4"/>
    <dgm:cxn modelId="{D4273956-8A58-4633-962E-8BC53F0CCEC6}" srcId="{3C880E37-9DF8-43E7-9B70-A50118F1FB30}" destId="{80F23AE5-BE30-4A78-97BC-9539CFCCB4E4}" srcOrd="1" destOrd="0" parTransId="{8A434318-F4E6-46DB-B553-6040CC248776}" sibTransId="{D85D3B56-05AB-4ECD-8F46-287255412657}"/>
    <dgm:cxn modelId="{D3258B93-9AF5-4950-877E-68E80D7A1166}" srcId="{C23BBD41-AE7B-4687-A33F-73DEAC88FBF7}" destId="{B19FC7F1-B097-427B-BBF2-8BC341B78A5F}" srcOrd="2" destOrd="0" parTransId="{505F1F07-3AF5-4B81-B23C-C8CDC75115A8}" sibTransId="{26566A71-4E91-4E5E-8317-D20433993E37}"/>
    <dgm:cxn modelId="{03F29AA7-9476-4C64-BE36-0EA221CD2962}" type="presOf" srcId="{EF09E876-4E91-475A-BFBC-6EDB72B638A4}" destId="{914DFD2E-6DCE-4E5F-ACA8-34A9539331BA}" srcOrd="0" destOrd="0" presId="urn:microsoft.com/office/officeart/2005/8/layout/hProcess4"/>
    <dgm:cxn modelId="{EFF0FDAA-E7FE-4961-AE4D-6A73BB71EF1B}" srcId="{B19FC7F1-B097-427B-BBF2-8BC341B78A5F}" destId="{80951080-D3D1-4EAC-BCE4-4D50BF2A62F0}" srcOrd="1" destOrd="0" parTransId="{C1254ED6-CCE9-4BB6-BD46-4EF4FF88D08D}" sibTransId="{718BEDFB-0621-4731-B19A-7A8B25C73AAD}"/>
    <dgm:cxn modelId="{3F598DB2-42EB-460F-AF22-A852FB969D9F}" type="presOf" srcId="{CFB8F6AD-E0BA-4444-B20C-D965B77DF6C8}" destId="{89C50FF3-7C7E-4027-876C-F4CC94CCD894}" srcOrd="1" destOrd="0" presId="urn:microsoft.com/office/officeart/2005/8/layout/hProcess4"/>
    <dgm:cxn modelId="{4E74B6B5-E047-4B2F-A8DC-42025D293F8B}" type="presOf" srcId="{A1918D86-FC45-4C58-B0C2-2410F10106DD}" destId="{501AA097-F17E-444C-A305-A6FCC6CF3569}" srcOrd="0" destOrd="0" presId="urn:microsoft.com/office/officeart/2005/8/layout/hProcess4"/>
    <dgm:cxn modelId="{42B61DB7-4407-40D8-AB38-7AFEDDCCEA72}" type="presOf" srcId="{A80D7A16-7EF6-43B1-AA33-B0EFDA9FA3F5}" destId="{CD7A77A9-5AF0-4D9B-BB2D-7A92E9B5602D}" srcOrd="0" destOrd="0" presId="urn:microsoft.com/office/officeart/2005/8/layout/hProcess4"/>
    <dgm:cxn modelId="{9589A6B8-6EAF-42D9-A5CF-2C793E2260D2}" srcId="{3C880E37-9DF8-43E7-9B70-A50118F1FB30}" destId="{CFB8F6AD-E0BA-4444-B20C-D965B77DF6C8}" srcOrd="0" destOrd="0" parTransId="{727BF41A-9FF7-4321-B5DA-DDA5F6FD3F96}" sibTransId="{E25FDF2D-B38B-469E-9733-712EFF1F5A36}"/>
    <dgm:cxn modelId="{38B50FBE-8547-4F97-813E-519FC355610D}" srcId="{647711BF-F3B1-452B-8CA0-F85BA7F48E9F}" destId="{A1918D86-FC45-4C58-B0C2-2410F10106DD}" srcOrd="0" destOrd="0" parTransId="{A312CF37-5363-42FC-88C2-F56899DF4BE3}" sibTransId="{D6028AF0-B509-4D15-9A07-3566C05EC13E}"/>
    <dgm:cxn modelId="{02F29CE0-EC86-45C3-AEFD-08E6FE86D944}" srcId="{B19FC7F1-B097-427B-BBF2-8BC341B78A5F}" destId="{828BAB4A-44BE-4863-A606-A9312DE2FFC3}" srcOrd="2" destOrd="0" parTransId="{78FABC7F-1F1E-437E-9856-FA63C9BC2084}" sibTransId="{58ED38D9-085D-4667-932B-127184305E88}"/>
    <dgm:cxn modelId="{5DF6D3F7-ECA3-4E49-8DA7-C744BAE08E2F}" type="presOf" srcId="{3C880E37-9DF8-43E7-9B70-A50118F1FB30}" destId="{805F817F-8C5B-40F7-B0A2-F2421BE4C8A4}" srcOrd="0" destOrd="0" presId="urn:microsoft.com/office/officeart/2005/8/layout/hProcess4"/>
    <dgm:cxn modelId="{680EBBFE-9D5D-4B8F-82C2-DFED73192E8E}" type="presOf" srcId="{80F23AE5-BE30-4A78-97BC-9539CFCCB4E4}" destId="{89C50FF3-7C7E-4027-876C-F4CC94CCD894}" srcOrd="1" destOrd="1" presId="urn:microsoft.com/office/officeart/2005/8/layout/hProcess4"/>
    <dgm:cxn modelId="{2D4434E4-1E74-46E3-9FE7-A96D61848852}" type="presParOf" srcId="{A134B585-1AC1-41B9-ADEE-EC4FE9CE2B21}" destId="{CE55D7C0-DA00-49D3-B859-AF7A13008648}" srcOrd="0" destOrd="0" presId="urn:microsoft.com/office/officeart/2005/8/layout/hProcess4"/>
    <dgm:cxn modelId="{7FFDEAAF-45F9-41D0-8073-5645DEA8F7EB}" type="presParOf" srcId="{A134B585-1AC1-41B9-ADEE-EC4FE9CE2B21}" destId="{50FF10AB-71EC-40F9-88B1-18CB87050EBF}" srcOrd="1" destOrd="0" presId="urn:microsoft.com/office/officeart/2005/8/layout/hProcess4"/>
    <dgm:cxn modelId="{58E6E941-1B72-4585-A7B0-E5DB3A8C46CD}" type="presParOf" srcId="{A134B585-1AC1-41B9-ADEE-EC4FE9CE2B21}" destId="{66B5F687-D3B9-45CA-9D7D-A32D4707E210}" srcOrd="2" destOrd="0" presId="urn:microsoft.com/office/officeart/2005/8/layout/hProcess4"/>
    <dgm:cxn modelId="{D3053A30-342E-41DE-8C13-C5AC33EEF950}" type="presParOf" srcId="{66B5F687-D3B9-45CA-9D7D-A32D4707E210}" destId="{533020AD-E43E-42B9-A1D3-FE0BCE144AB4}" srcOrd="0" destOrd="0" presId="urn:microsoft.com/office/officeart/2005/8/layout/hProcess4"/>
    <dgm:cxn modelId="{EB7DBCC8-2A35-4722-A437-427EE43541C3}" type="presParOf" srcId="{533020AD-E43E-42B9-A1D3-FE0BCE144AB4}" destId="{F8496D5F-5477-4F2F-A3D7-2C1410138CDA}" srcOrd="0" destOrd="0" presId="urn:microsoft.com/office/officeart/2005/8/layout/hProcess4"/>
    <dgm:cxn modelId="{2719397F-4EF3-453C-A235-C54E0340252E}" type="presParOf" srcId="{533020AD-E43E-42B9-A1D3-FE0BCE144AB4}" destId="{4C52BB55-D370-44DE-AC89-11B54B5F6441}" srcOrd="1" destOrd="0" presId="urn:microsoft.com/office/officeart/2005/8/layout/hProcess4"/>
    <dgm:cxn modelId="{E7D471EE-AF96-468D-A4E4-418474C678C9}" type="presParOf" srcId="{533020AD-E43E-42B9-A1D3-FE0BCE144AB4}" destId="{89C50FF3-7C7E-4027-876C-F4CC94CCD894}" srcOrd="2" destOrd="0" presId="urn:microsoft.com/office/officeart/2005/8/layout/hProcess4"/>
    <dgm:cxn modelId="{6B805071-2248-48E0-9595-52F287EE1733}" type="presParOf" srcId="{533020AD-E43E-42B9-A1D3-FE0BCE144AB4}" destId="{805F817F-8C5B-40F7-B0A2-F2421BE4C8A4}" srcOrd="3" destOrd="0" presId="urn:microsoft.com/office/officeart/2005/8/layout/hProcess4"/>
    <dgm:cxn modelId="{7412B538-7C2E-4688-93F6-2FB4C869E1BF}" type="presParOf" srcId="{533020AD-E43E-42B9-A1D3-FE0BCE144AB4}" destId="{D7937901-E2B9-4D11-9EF8-7D09F452FB68}" srcOrd="4" destOrd="0" presId="urn:microsoft.com/office/officeart/2005/8/layout/hProcess4"/>
    <dgm:cxn modelId="{EF46677E-9A2E-4CD0-AC1E-6FC4596FC82A}" type="presParOf" srcId="{66B5F687-D3B9-45CA-9D7D-A32D4707E210}" destId="{CD7A77A9-5AF0-4D9B-BB2D-7A92E9B5602D}" srcOrd="1" destOrd="0" presId="urn:microsoft.com/office/officeart/2005/8/layout/hProcess4"/>
    <dgm:cxn modelId="{322A1428-B1BB-4458-A14C-A122F08126D6}" type="presParOf" srcId="{66B5F687-D3B9-45CA-9D7D-A32D4707E210}" destId="{39A70A2F-A800-4656-9C42-8D962CB744EF}" srcOrd="2" destOrd="0" presId="urn:microsoft.com/office/officeart/2005/8/layout/hProcess4"/>
    <dgm:cxn modelId="{FBDD8F63-C3BA-4F18-A50D-08C8511FEF4D}" type="presParOf" srcId="{39A70A2F-A800-4656-9C42-8D962CB744EF}" destId="{5C7A8641-B1F0-4174-B0B5-60F476F48214}" srcOrd="0" destOrd="0" presId="urn:microsoft.com/office/officeart/2005/8/layout/hProcess4"/>
    <dgm:cxn modelId="{B52E9F3E-5548-4DA6-84BB-6A89F8450035}" type="presParOf" srcId="{39A70A2F-A800-4656-9C42-8D962CB744EF}" destId="{501AA097-F17E-444C-A305-A6FCC6CF3569}" srcOrd="1" destOrd="0" presId="urn:microsoft.com/office/officeart/2005/8/layout/hProcess4"/>
    <dgm:cxn modelId="{A97F81AD-14F0-41F3-98AF-46D021D60B0D}" type="presParOf" srcId="{39A70A2F-A800-4656-9C42-8D962CB744EF}" destId="{B0126D07-FE88-4265-A201-BBDDAB2926B0}" srcOrd="2" destOrd="0" presId="urn:microsoft.com/office/officeart/2005/8/layout/hProcess4"/>
    <dgm:cxn modelId="{F30B5F62-9CF7-4A31-91D1-7EF652F10650}" type="presParOf" srcId="{39A70A2F-A800-4656-9C42-8D962CB744EF}" destId="{4D5A3CFD-E502-4257-99E1-9A4143A368F2}" srcOrd="3" destOrd="0" presId="urn:microsoft.com/office/officeart/2005/8/layout/hProcess4"/>
    <dgm:cxn modelId="{C3E55B9C-1096-4EA5-AE49-3CBCB814436F}" type="presParOf" srcId="{39A70A2F-A800-4656-9C42-8D962CB744EF}" destId="{223FF023-5B7D-4CC8-8FDE-7A2B2A687E58}" srcOrd="4" destOrd="0" presId="urn:microsoft.com/office/officeart/2005/8/layout/hProcess4"/>
    <dgm:cxn modelId="{82761047-64D9-43B2-A59C-1300AD03795D}" type="presParOf" srcId="{66B5F687-D3B9-45CA-9D7D-A32D4707E210}" destId="{914DFD2E-6DCE-4E5F-ACA8-34A9539331BA}" srcOrd="3" destOrd="0" presId="urn:microsoft.com/office/officeart/2005/8/layout/hProcess4"/>
    <dgm:cxn modelId="{985F3BA0-E13F-4270-91CD-359B5AF08175}" type="presParOf" srcId="{66B5F687-D3B9-45CA-9D7D-A32D4707E210}" destId="{9A5F635B-486C-4854-9228-C868F5015443}" srcOrd="4" destOrd="0" presId="urn:microsoft.com/office/officeart/2005/8/layout/hProcess4"/>
    <dgm:cxn modelId="{5479DE76-730F-452B-9447-782B3477D65E}" type="presParOf" srcId="{9A5F635B-486C-4854-9228-C868F5015443}" destId="{ECCB1707-67F5-457B-ACF9-59F96A0A41C5}" srcOrd="0" destOrd="0" presId="urn:microsoft.com/office/officeart/2005/8/layout/hProcess4"/>
    <dgm:cxn modelId="{6D546F65-8CD3-482E-B222-34A342BDA3E9}" type="presParOf" srcId="{9A5F635B-486C-4854-9228-C868F5015443}" destId="{FAE99EFE-8D24-4785-951A-7E5ECA325536}" srcOrd="1" destOrd="0" presId="urn:microsoft.com/office/officeart/2005/8/layout/hProcess4"/>
    <dgm:cxn modelId="{D39C1594-29C1-402F-963A-36EEFB8825E2}" type="presParOf" srcId="{9A5F635B-486C-4854-9228-C868F5015443}" destId="{EF2E0CFF-EE45-43F2-9F90-B8A0B8013F79}" srcOrd="2" destOrd="0" presId="urn:microsoft.com/office/officeart/2005/8/layout/hProcess4"/>
    <dgm:cxn modelId="{859E33C1-C9EE-43A0-9799-CEB7C1CED404}" type="presParOf" srcId="{9A5F635B-486C-4854-9228-C868F5015443}" destId="{96B0ED65-3974-4498-A162-B3A552402652}" srcOrd="3" destOrd="0" presId="urn:microsoft.com/office/officeart/2005/8/layout/hProcess4"/>
    <dgm:cxn modelId="{2EE9A337-ED8A-4E00-8485-E4D96467AF76}" type="presParOf" srcId="{9A5F635B-486C-4854-9228-C868F5015443}" destId="{8DDA9A13-DBEC-483F-932A-4694A448B8E1}"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047DA9-3AA3-4A65-A311-3790F9D0A988}" type="doc">
      <dgm:prSet loTypeId="urn:microsoft.com/office/officeart/2005/8/layout/hierarchy2" loCatId="hierarchy" qsTypeId="urn:microsoft.com/office/officeart/2005/8/quickstyle/simple5" qsCatId="simple" csTypeId="urn:microsoft.com/office/officeart/2005/8/colors/accent2_2" csCatId="accent2" phldr="1"/>
      <dgm:spPr/>
      <dgm:t>
        <a:bodyPr/>
        <a:lstStyle/>
        <a:p>
          <a:endParaRPr lang="en-GB"/>
        </a:p>
      </dgm:t>
    </dgm:pt>
    <dgm:pt modelId="{FD2DD9F2-AD57-461D-B51D-EEE23A8BEA80}">
      <dgm:prSet phldrT="[Text]"/>
      <dgm:spPr/>
      <dgm:t>
        <a:bodyPr/>
        <a:lstStyle/>
        <a:p>
          <a:r>
            <a:rPr lang="en-GB" dirty="0"/>
            <a:t>Interpersonal relationships</a:t>
          </a:r>
        </a:p>
      </dgm:t>
    </dgm:pt>
    <dgm:pt modelId="{0ABAAE47-8880-4A0B-BEE4-5D2504CEFFFC}" type="parTrans" cxnId="{519B44E3-A596-4FEC-94F0-F80B3B73D417}">
      <dgm:prSet/>
      <dgm:spPr/>
      <dgm:t>
        <a:bodyPr/>
        <a:lstStyle/>
        <a:p>
          <a:endParaRPr lang="en-GB"/>
        </a:p>
      </dgm:t>
    </dgm:pt>
    <dgm:pt modelId="{CE672BBD-E630-4619-B1C2-672ADB543B6A}" type="sibTrans" cxnId="{519B44E3-A596-4FEC-94F0-F80B3B73D417}">
      <dgm:prSet/>
      <dgm:spPr/>
      <dgm:t>
        <a:bodyPr/>
        <a:lstStyle/>
        <a:p>
          <a:endParaRPr lang="en-GB"/>
        </a:p>
      </dgm:t>
    </dgm:pt>
    <dgm:pt modelId="{9DF583DD-9BB8-467E-AF78-3CE34A45FF1A}">
      <dgm:prSet phldrT="[Text]"/>
      <dgm:spPr/>
      <dgm:t>
        <a:bodyPr/>
        <a:lstStyle/>
        <a:p>
          <a:r>
            <a:rPr lang="en-GB" dirty="0"/>
            <a:t>Family</a:t>
          </a:r>
        </a:p>
      </dgm:t>
    </dgm:pt>
    <dgm:pt modelId="{178DEB47-ECC5-4CF5-965F-41495CBD7E2E}" type="parTrans" cxnId="{15A9D172-547D-4659-BF94-FC2939C44EB3}">
      <dgm:prSet/>
      <dgm:spPr/>
      <dgm:t>
        <a:bodyPr/>
        <a:lstStyle/>
        <a:p>
          <a:endParaRPr lang="en-GB"/>
        </a:p>
      </dgm:t>
    </dgm:pt>
    <dgm:pt modelId="{CA66C6C6-1F61-4B15-A679-24E0D084ED8C}" type="sibTrans" cxnId="{15A9D172-547D-4659-BF94-FC2939C44EB3}">
      <dgm:prSet/>
      <dgm:spPr/>
      <dgm:t>
        <a:bodyPr/>
        <a:lstStyle/>
        <a:p>
          <a:endParaRPr lang="en-GB"/>
        </a:p>
      </dgm:t>
    </dgm:pt>
    <dgm:pt modelId="{A3F3B1B8-0EFF-4958-9E81-3D0A77E67006}">
      <dgm:prSet phldrT="[Text]"/>
      <dgm:spPr/>
      <dgm:t>
        <a:bodyPr/>
        <a:lstStyle/>
        <a:p>
          <a:r>
            <a:rPr lang="en-GB" dirty="0"/>
            <a:t>Parent-child</a:t>
          </a:r>
        </a:p>
      </dgm:t>
    </dgm:pt>
    <dgm:pt modelId="{13361696-C35A-4CD2-8F00-F538963E7877}" type="parTrans" cxnId="{F1D8269D-9EB8-4B95-8096-73E1A2CBDF21}">
      <dgm:prSet/>
      <dgm:spPr/>
      <dgm:t>
        <a:bodyPr/>
        <a:lstStyle/>
        <a:p>
          <a:endParaRPr lang="en-GB"/>
        </a:p>
      </dgm:t>
    </dgm:pt>
    <dgm:pt modelId="{570769E0-ABA7-4F87-8332-A9ED14C98745}" type="sibTrans" cxnId="{F1D8269D-9EB8-4B95-8096-73E1A2CBDF21}">
      <dgm:prSet/>
      <dgm:spPr/>
      <dgm:t>
        <a:bodyPr/>
        <a:lstStyle/>
        <a:p>
          <a:endParaRPr lang="en-GB"/>
        </a:p>
      </dgm:t>
    </dgm:pt>
    <dgm:pt modelId="{B174A8A2-EDF1-4FDE-B5CC-26C33DF462BB}">
      <dgm:prSet phldrT="[Text]"/>
      <dgm:spPr/>
      <dgm:t>
        <a:bodyPr/>
        <a:lstStyle/>
        <a:p>
          <a:r>
            <a:rPr lang="en-GB" dirty="0"/>
            <a:t>Sibling</a:t>
          </a:r>
        </a:p>
      </dgm:t>
    </dgm:pt>
    <dgm:pt modelId="{7117E1A2-F4E0-4B72-A4BA-C9EABAF18679}" type="parTrans" cxnId="{9442799F-EF1C-41E9-A065-D4053E7866AC}">
      <dgm:prSet/>
      <dgm:spPr/>
      <dgm:t>
        <a:bodyPr/>
        <a:lstStyle/>
        <a:p>
          <a:endParaRPr lang="en-GB"/>
        </a:p>
      </dgm:t>
    </dgm:pt>
    <dgm:pt modelId="{6C3D8DE4-B33F-48E1-A045-F82FB079BECA}" type="sibTrans" cxnId="{9442799F-EF1C-41E9-A065-D4053E7866AC}">
      <dgm:prSet/>
      <dgm:spPr/>
      <dgm:t>
        <a:bodyPr/>
        <a:lstStyle/>
        <a:p>
          <a:endParaRPr lang="en-GB"/>
        </a:p>
      </dgm:t>
    </dgm:pt>
    <dgm:pt modelId="{4A26AE7B-8C14-48B5-8FAA-F8DBD04DFB3E}">
      <dgm:prSet phldrT="[Text]"/>
      <dgm:spPr/>
      <dgm:t>
        <a:bodyPr/>
        <a:lstStyle/>
        <a:p>
          <a:r>
            <a:rPr lang="en-GB" dirty="0"/>
            <a:t>Non-family</a:t>
          </a:r>
        </a:p>
      </dgm:t>
    </dgm:pt>
    <dgm:pt modelId="{52D493FA-D7C1-4560-A39B-75C707A66A91}" type="parTrans" cxnId="{F2638DA9-AE2C-40CA-88DB-330809D72347}">
      <dgm:prSet/>
      <dgm:spPr/>
      <dgm:t>
        <a:bodyPr/>
        <a:lstStyle/>
        <a:p>
          <a:endParaRPr lang="en-GB"/>
        </a:p>
      </dgm:t>
    </dgm:pt>
    <dgm:pt modelId="{5BB5CEE5-5DC2-43FD-8E73-14C13AC83559}" type="sibTrans" cxnId="{F2638DA9-AE2C-40CA-88DB-330809D72347}">
      <dgm:prSet/>
      <dgm:spPr/>
      <dgm:t>
        <a:bodyPr/>
        <a:lstStyle/>
        <a:p>
          <a:endParaRPr lang="en-GB"/>
        </a:p>
      </dgm:t>
    </dgm:pt>
    <dgm:pt modelId="{768666D3-E86E-45F7-BAC5-C87E71EEA1FB}">
      <dgm:prSet phldrT="[Text]"/>
      <dgm:spPr/>
      <dgm:t>
        <a:bodyPr/>
        <a:lstStyle/>
        <a:p>
          <a:r>
            <a:rPr lang="en-GB" dirty="0"/>
            <a:t>Friends</a:t>
          </a:r>
        </a:p>
      </dgm:t>
    </dgm:pt>
    <dgm:pt modelId="{F7F48A61-E477-49CD-ADC7-86B767FD0B8C}" type="parTrans" cxnId="{C6C0EDFB-F172-47DF-8391-0ECC3D5AD957}">
      <dgm:prSet/>
      <dgm:spPr/>
      <dgm:t>
        <a:bodyPr/>
        <a:lstStyle/>
        <a:p>
          <a:endParaRPr lang="en-GB"/>
        </a:p>
      </dgm:t>
    </dgm:pt>
    <dgm:pt modelId="{A038F07A-E1D9-46F8-853D-C17374C26794}" type="sibTrans" cxnId="{C6C0EDFB-F172-47DF-8391-0ECC3D5AD957}">
      <dgm:prSet/>
      <dgm:spPr/>
      <dgm:t>
        <a:bodyPr/>
        <a:lstStyle/>
        <a:p>
          <a:endParaRPr lang="en-GB"/>
        </a:p>
      </dgm:t>
    </dgm:pt>
    <dgm:pt modelId="{F63A882C-57C0-4919-80AA-797C7658AF78}">
      <dgm:prSet/>
      <dgm:spPr/>
      <dgm:t>
        <a:bodyPr/>
        <a:lstStyle/>
        <a:p>
          <a:r>
            <a:rPr lang="en-GB" dirty="0"/>
            <a:t>Work colleagues</a:t>
          </a:r>
        </a:p>
      </dgm:t>
    </dgm:pt>
    <dgm:pt modelId="{B216A76E-BCEA-4E7A-B647-65171A85CB45}" type="parTrans" cxnId="{2F543C47-AA6D-4811-A73A-D621D0C9C455}">
      <dgm:prSet/>
      <dgm:spPr/>
      <dgm:t>
        <a:bodyPr/>
        <a:lstStyle/>
        <a:p>
          <a:endParaRPr lang="en-GB"/>
        </a:p>
      </dgm:t>
    </dgm:pt>
    <dgm:pt modelId="{D26E5EDF-087B-49BA-8522-F9A36BB5C9F0}" type="sibTrans" cxnId="{2F543C47-AA6D-4811-A73A-D621D0C9C455}">
      <dgm:prSet/>
      <dgm:spPr/>
      <dgm:t>
        <a:bodyPr/>
        <a:lstStyle/>
        <a:p>
          <a:endParaRPr lang="en-GB"/>
        </a:p>
      </dgm:t>
    </dgm:pt>
    <dgm:pt modelId="{2AE98B93-3DA4-4EEE-AE43-1018FCB0BF21}">
      <dgm:prSet/>
      <dgm:spPr/>
      <dgm:t>
        <a:bodyPr/>
        <a:lstStyle/>
        <a:p>
          <a:r>
            <a:rPr lang="en-GB" dirty="0"/>
            <a:t>Spouse/ partner</a:t>
          </a:r>
        </a:p>
      </dgm:t>
    </dgm:pt>
    <dgm:pt modelId="{CB42E04C-D6AB-46FB-AACF-A2D4A3868E40}" type="parTrans" cxnId="{A007545B-BA35-40DD-AA3D-2CAEA7F13613}">
      <dgm:prSet/>
      <dgm:spPr/>
      <dgm:t>
        <a:bodyPr/>
        <a:lstStyle/>
        <a:p>
          <a:endParaRPr lang="en-GB"/>
        </a:p>
      </dgm:t>
    </dgm:pt>
    <dgm:pt modelId="{D1D7658A-A211-44E6-BF37-668FDDB01D45}" type="sibTrans" cxnId="{A007545B-BA35-40DD-AA3D-2CAEA7F13613}">
      <dgm:prSet/>
      <dgm:spPr/>
      <dgm:t>
        <a:bodyPr/>
        <a:lstStyle/>
        <a:p>
          <a:endParaRPr lang="en-GB"/>
        </a:p>
      </dgm:t>
    </dgm:pt>
    <dgm:pt modelId="{2DDD4E34-7D2D-4342-977D-A941319046EB}" type="pres">
      <dgm:prSet presAssocID="{D3047DA9-3AA3-4A65-A311-3790F9D0A988}" presName="diagram" presStyleCnt="0">
        <dgm:presLayoutVars>
          <dgm:chPref val="1"/>
          <dgm:dir/>
          <dgm:animOne val="branch"/>
          <dgm:animLvl val="lvl"/>
          <dgm:resizeHandles val="exact"/>
        </dgm:presLayoutVars>
      </dgm:prSet>
      <dgm:spPr/>
    </dgm:pt>
    <dgm:pt modelId="{E68169DB-038B-4C0F-83B4-8409FCEEFDE8}" type="pres">
      <dgm:prSet presAssocID="{FD2DD9F2-AD57-461D-B51D-EEE23A8BEA80}" presName="root1" presStyleCnt="0"/>
      <dgm:spPr/>
    </dgm:pt>
    <dgm:pt modelId="{9D14AAAF-F6B9-4135-ADE1-2330B6E248E0}" type="pres">
      <dgm:prSet presAssocID="{FD2DD9F2-AD57-461D-B51D-EEE23A8BEA80}" presName="LevelOneTextNode" presStyleLbl="node0" presStyleIdx="0" presStyleCnt="1">
        <dgm:presLayoutVars>
          <dgm:chPref val="3"/>
        </dgm:presLayoutVars>
      </dgm:prSet>
      <dgm:spPr/>
    </dgm:pt>
    <dgm:pt modelId="{AF60AAC7-6ED1-43D2-B34C-0A5034CE90E9}" type="pres">
      <dgm:prSet presAssocID="{FD2DD9F2-AD57-461D-B51D-EEE23A8BEA80}" presName="level2hierChild" presStyleCnt="0"/>
      <dgm:spPr/>
    </dgm:pt>
    <dgm:pt modelId="{F59228DE-3FD3-4055-8315-6D1CCCA8F50B}" type="pres">
      <dgm:prSet presAssocID="{178DEB47-ECC5-4CF5-965F-41495CBD7E2E}" presName="conn2-1" presStyleLbl="parChTrans1D2" presStyleIdx="0" presStyleCnt="2"/>
      <dgm:spPr/>
    </dgm:pt>
    <dgm:pt modelId="{442F6134-9EB0-4126-A4D4-043E58613666}" type="pres">
      <dgm:prSet presAssocID="{178DEB47-ECC5-4CF5-965F-41495CBD7E2E}" presName="connTx" presStyleLbl="parChTrans1D2" presStyleIdx="0" presStyleCnt="2"/>
      <dgm:spPr/>
    </dgm:pt>
    <dgm:pt modelId="{A1FECBED-900A-4FBF-98DA-A2C8AFA19CDC}" type="pres">
      <dgm:prSet presAssocID="{9DF583DD-9BB8-467E-AF78-3CE34A45FF1A}" presName="root2" presStyleCnt="0"/>
      <dgm:spPr/>
    </dgm:pt>
    <dgm:pt modelId="{BF9D7C91-CA60-4956-86B4-06958143F433}" type="pres">
      <dgm:prSet presAssocID="{9DF583DD-9BB8-467E-AF78-3CE34A45FF1A}" presName="LevelTwoTextNode" presStyleLbl="node2" presStyleIdx="0" presStyleCnt="2">
        <dgm:presLayoutVars>
          <dgm:chPref val="3"/>
        </dgm:presLayoutVars>
      </dgm:prSet>
      <dgm:spPr/>
    </dgm:pt>
    <dgm:pt modelId="{C8F6B924-AC0E-421B-87D8-4372E2518C22}" type="pres">
      <dgm:prSet presAssocID="{9DF583DD-9BB8-467E-AF78-3CE34A45FF1A}" presName="level3hierChild" presStyleCnt="0"/>
      <dgm:spPr/>
    </dgm:pt>
    <dgm:pt modelId="{A858A085-4F9F-4F6D-9670-C997FDA3B5A8}" type="pres">
      <dgm:prSet presAssocID="{13361696-C35A-4CD2-8F00-F538963E7877}" presName="conn2-1" presStyleLbl="parChTrans1D3" presStyleIdx="0" presStyleCnt="5"/>
      <dgm:spPr/>
    </dgm:pt>
    <dgm:pt modelId="{B6227203-14EC-4C8C-BA09-6E780F8825EA}" type="pres">
      <dgm:prSet presAssocID="{13361696-C35A-4CD2-8F00-F538963E7877}" presName="connTx" presStyleLbl="parChTrans1D3" presStyleIdx="0" presStyleCnt="5"/>
      <dgm:spPr/>
    </dgm:pt>
    <dgm:pt modelId="{883E5B33-83A8-428B-82E7-5D9F35432A95}" type="pres">
      <dgm:prSet presAssocID="{A3F3B1B8-0EFF-4958-9E81-3D0A77E67006}" presName="root2" presStyleCnt="0"/>
      <dgm:spPr/>
    </dgm:pt>
    <dgm:pt modelId="{48E492A6-E079-4BFE-AF43-53BC6781440D}" type="pres">
      <dgm:prSet presAssocID="{A3F3B1B8-0EFF-4958-9E81-3D0A77E67006}" presName="LevelTwoTextNode" presStyleLbl="node3" presStyleIdx="0" presStyleCnt="5">
        <dgm:presLayoutVars>
          <dgm:chPref val="3"/>
        </dgm:presLayoutVars>
      </dgm:prSet>
      <dgm:spPr/>
    </dgm:pt>
    <dgm:pt modelId="{2FBF07DF-296A-415A-9692-62A3E756C78C}" type="pres">
      <dgm:prSet presAssocID="{A3F3B1B8-0EFF-4958-9E81-3D0A77E67006}" presName="level3hierChild" presStyleCnt="0"/>
      <dgm:spPr/>
    </dgm:pt>
    <dgm:pt modelId="{22201BC0-5D1D-4BAF-AD76-CBEC781CE942}" type="pres">
      <dgm:prSet presAssocID="{CB42E04C-D6AB-46FB-AACF-A2D4A3868E40}" presName="conn2-1" presStyleLbl="parChTrans1D3" presStyleIdx="1" presStyleCnt="5"/>
      <dgm:spPr/>
    </dgm:pt>
    <dgm:pt modelId="{C08F89E3-C7FE-41E7-93A4-DA5F29B20DE2}" type="pres">
      <dgm:prSet presAssocID="{CB42E04C-D6AB-46FB-AACF-A2D4A3868E40}" presName="connTx" presStyleLbl="parChTrans1D3" presStyleIdx="1" presStyleCnt="5"/>
      <dgm:spPr/>
    </dgm:pt>
    <dgm:pt modelId="{217A463F-BF99-4F0E-8B79-2EA0084C5E03}" type="pres">
      <dgm:prSet presAssocID="{2AE98B93-3DA4-4EEE-AE43-1018FCB0BF21}" presName="root2" presStyleCnt="0"/>
      <dgm:spPr/>
    </dgm:pt>
    <dgm:pt modelId="{12CDEFE7-B35C-4BD9-8AA0-85A72493E4ED}" type="pres">
      <dgm:prSet presAssocID="{2AE98B93-3DA4-4EEE-AE43-1018FCB0BF21}" presName="LevelTwoTextNode" presStyleLbl="node3" presStyleIdx="1" presStyleCnt="5">
        <dgm:presLayoutVars>
          <dgm:chPref val="3"/>
        </dgm:presLayoutVars>
      </dgm:prSet>
      <dgm:spPr/>
    </dgm:pt>
    <dgm:pt modelId="{F7C23E69-3AFE-4371-A953-E3369E499084}" type="pres">
      <dgm:prSet presAssocID="{2AE98B93-3DA4-4EEE-AE43-1018FCB0BF21}" presName="level3hierChild" presStyleCnt="0"/>
      <dgm:spPr/>
    </dgm:pt>
    <dgm:pt modelId="{2909E972-2E57-4655-8C50-121D13DDCD68}" type="pres">
      <dgm:prSet presAssocID="{7117E1A2-F4E0-4B72-A4BA-C9EABAF18679}" presName="conn2-1" presStyleLbl="parChTrans1D3" presStyleIdx="2" presStyleCnt="5"/>
      <dgm:spPr/>
    </dgm:pt>
    <dgm:pt modelId="{E627D1E5-C362-4239-8788-F366554584E1}" type="pres">
      <dgm:prSet presAssocID="{7117E1A2-F4E0-4B72-A4BA-C9EABAF18679}" presName="connTx" presStyleLbl="parChTrans1D3" presStyleIdx="2" presStyleCnt="5"/>
      <dgm:spPr/>
    </dgm:pt>
    <dgm:pt modelId="{371F95B0-86F8-42E3-8CD4-8C0A10E1A93E}" type="pres">
      <dgm:prSet presAssocID="{B174A8A2-EDF1-4FDE-B5CC-26C33DF462BB}" presName="root2" presStyleCnt="0"/>
      <dgm:spPr/>
    </dgm:pt>
    <dgm:pt modelId="{898DED12-105C-406E-B8E6-07289E4930C3}" type="pres">
      <dgm:prSet presAssocID="{B174A8A2-EDF1-4FDE-B5CC-26C33DF462BB}" presName="LevelTwoTextNode" presStyleLbl="node3" presStyleIdx="2" presStyleCnt="5">
        <dgm:presLayoutVars>
          <dgm:chPref val="3"/>
        </dgm:presLayoutVars>
      </dgm:prSet>
      <dgm:spPr/>
    </dgm:pt>
    <dgm:pt modelId="{950AD914-FD79-4E1E-B4FB-30594B29FE44}" type="pres">
      <dgm:prSet presAssocID="{B174A8A2-EDF1-4FDE-B5CC-26C33DF462BB}" presName="level3hierChild" presStyleCnt="0"/>
      <dgm:spPr/>
    </dgm:pt>
    <dgm:pt modelId="{792AED58-F42E-4134-9F95-6776ADC757A9}" type="pres">
      <dgm:prSet presAssocID="{52D493FA-D7C1-4560-A39B-75C707A66A91}" presName="conn2-1" presStyleLbl="parChTrans1D2" presStyleIdx="1" presStyleCnt="2"/>
      <dgm:spPr/>
    </dgm:pt>
    <dgm:pt modelId="{52DFAE11-8A15-404A-890C-E93A3261C6F1}" type="pres">
      <dgm:prSet presAssocID="{52D493FA-D7C1-4560-A39B-75C707A66A91}" presName="connTx" presStyleLbl="parChTrans1D2" presStyleIdx="1" presStyleCnt="2"/>
      <dgm:spPr/>
    </dgm:pt>
    <dgm:pt modelId="{701F4C07-E948-40B7-9158-01B5EE9E2882}" type="pres">
      <dgm:prSet presAssocID="{4A26AE7B-8C14-48B5-8FAA-F8DBD04DFB3E}" presName="root2" presStyleCnt="0"/>
      <dgm:spPr/>
    </dgm:pt>
    <dgm:pt modelId="{1A0BBAEE-1B8B-4CDA-A81A-D87E7424E7A8}" type="pres">
      <dgm:prSet presAssocID="{4A26AE7B-8C14-48B5-8FAA-F8DBD04DFB3E}" presName="LevelTwoTextNode" presStyleLbl="node2" presStyleIdx="1" presStyleCnt="2">
        <dgm:presLayoutVars>
          <dgm:chPref val="3"/>
        </dgm:presLayoutVars>
      </dgm:prSet>
      <dgm:spPr/>
    </dgm:pt>
    <dgm:pt modelId="{EEB88EDB-933F-4F5C-8E9C-E548FEF5CAF1}" type="pres">
      <dgm:prSet presAssocID="{4A26AE7B-8C14-48B5-8FAA-F8DBD04DFB3E}" presName="level3hierChild" presStyleCnt="0"/>
      <dgm:spPr/>
    </dgm:pt>
    <dgm:pt modelId="{B069FB83-BD96-48D9-AE29-0E49951516B2}" type="pres">
      <dgm:prSet presAssocID="{F7F48A61-E477-49CD-ADC7-86B767FD0B8C}" presName="conn2-1" presStyleLbl="parChTrans1D3" presStyleIdx="3" presStyleCnt="5"/>
      <dgm:spPr/>
    </dgm:pt>
    <dgm:pt modelId="{611E8FC7-7B1C-4CF5-988E-721C7B42F979}" type="pres">
      <dgm:prSet presAssocID="{F7F48A61-E477-49CD-ADC7-86B767FD0B8C}" presName="connTx" presStyleLbl="parChTrans1D3" presStyleIdx="3" presStyleCnt="5"/>
      <dgm:spPr/>
    </dgm:pt>
    <dgm:pt modelId="{8D888F59-17A4-428A-9EB8-AEA67B938A95}" type="pres">
      <dgm:prSet presAssocID="{768666D3-E86E-45F7-BAC5-C87E71EEA1FB}" presName="root2" presStyleCnt="0"/>
      <dgm:spPr/>
    </dgm:pt>
    <dgm:pt modelId="{B57DF5FA-A61F-4DF7-A49E-3279EA4BDFD6}" type="pres">
      <dgm:prSet presAssocID="{768666D3-E86E-45F7-BAC5-C87E71EEA1FB}" presName="LevelTwoTextNode" presStyleLbl="node3" presStyleIdx="3" presStyleCnt="5">
        <dgm:presLayoutVars>
          <dgm:chPref val="3"/>
        </dgm:presLayoutVars>
      </dgm:prSet>
      <dgm:spPr/>
    </dgm:pt>
    <dgm:pt modelId="{97807C55-8BD8-4EE5-8311-F138873D74F6}" type="pres">
      <dgm:prSet presAssocID="{768666D3-E86E-45F7-BAC5-C87E71EEA1FB}" presName="level3hierChild" presStyleCnt="0"/>
      <dgm:spPr/>
    </dgm:pt>
    <dgm:pt modelId="{F70C65BC-8DB1-4C91-ABA2-BE1614B98F61}" type="pres">
      <dgm:prSet presAssocID="{B216A76E-BCEA-4E7A-B647-65171A85CB45}" presName="conn2-1" presStyleLbl="parChTrans1D3" presStyleIdx="4" presStyleCnt="5"/>
      <dgm:spPr/>
    </dgm:pt>
    <dgm:pt modelId="{F2B01755-F3B3-4D3E-8739-3344B4B3DE66}" type="pres">
      <dgm:prSet presAssocID="{B216A76E-BCEA-4E7A-B647-65171A85CB45}" presName="connTx" presStyleLbl="parChTrans1D3" presStyleIdx="4" presStyleCnt="5"/>
      <dgm:spPr/>
    </dgm:pt>
    <dgm:pt modelId="{BB2E8293-61BE-4C61-964D-9587D474C4DB}" type="pres">
      <dgm:prSet presAssocID="{F63A882C-57C0-4919-80AA-797C7658AF78}" presName="root2" presStyleCnt="0"/>
      <dgm:spPr/>
    </dgm:pt>
    <dgm:pt modelId="{15C25B7E-C079-43E1-8C81-D45F9809A6E6}" type="pres">
      <dgm:prSet presAssocID="{F63A882C-57C0-4919-80AA-797C7658AF78}" presName="LevelTwoTextNode" presStyleLbl="node3" presStyleIdx="4" presStyleCnt="5">
        <dgm:presLayoutVars>
          <dgm:chPref val="3"/>
        </dgm:presLayoutVars>
      </dgm:prSet>
      <dgm:spPr/>
    </dgm:pt>
    <dgm:pt modelId="{20853D6F-A40A-4D48-BCA1-09962AAE4F8E}" type="pres">
      <dgm:prSet presAssocID="{F63A882C-57C0-4919-80AA-797C7658AF78}" presName="level3hierChild" presStyleCnt="0"/>
      <dgm:spPr/>
    </dgm:pt>
  </dgm:ptLst>
  <dgm:cxnLst>
    <dgm:cxn modelId="{9F461D03-4D51-43AE-A53E-32F8E931585F}" type="presOf" srcId="{CB42E04C-D6AB-46FB-AACF-A2D4A3868E40}" destId="{22201BC0-5D1D-4BAF-AD76-CBEC781CE942}" srcOrd="0" destOrd="0" presId="urn:microsoft.com/office/officeart/2005/8/layout/hierarchy2"/>
    <dgm:cxn modelId="{6DF2CA13-120F-47F4-ABD2-5277CBAD5105}" type="presOf" srcId="{F7F48A61-E477-49CD-ADC7-86B767FD0B8C}" destId="{611E8FC7-7B1C-4CF5-988E-721C7B42F979}" srcOrd="1" destOrd="0" presId="urn:microsoft.com/office/officeart/2005/8/layout/hierarchy2"/>
    <dgm:cxn modelId="{3FB03C18-DBCF-4A0B-AC3A-6E3E26DF7D7D}" type="presOf" srcId="{2AE98B93-3DA4-4EEE-AE43-1018FCB0BF21}" destId="{12CDEFE7-B35C-4BD9-8AA0-85A72493E4ED}" srcOrd="0" destOrd="0" presId="urn:microsoft.com/office/officeart/2005/8/layout/hierarchy2"/>
    <dgm:cxn modelId="{26354718-3D85-4DD3-A909-95F7B34E05C2}" type="presOf" srcId="{7117E1A2-F4E0-4B72-A4BA-C9EABAF18679}" destId="{2909E972-2E57-4655-8C50-121D13DDCD68}" srcOrd="0" destOrd="0" presId="urn:microsoft.com/office/officeart/2005/8/layout/hierarchy2"/>
    <dgm:cxn modelId="{5414D328-8BF4-4845-A951-620BEEB265DB}" type="presOf" srcId="{F7F48A61-E477-49CD-ADC7-86B767FD0B8C}" destId="{B069FB83-BD96-48D9-AE29-0E49951516B2}" srcOrd="0" destOrd="0" presId="urn:microsoft.com/office/officeart/2005/8/layout/hierarchy2"/>
    <dgm:cxn modelId="{8C23522F-F96D-4392-AAE9-90C460F05464}" type="presOf" srcId="{178DEB47-ECC5-4CF5-965F-41495CBD7E2E}" destId="{442F6134-9EB0-4126-A4D4-043E58613666}" srcOrd="1" destOrd="0" presId="urn:microsoft.com/office/officeart/2005/8/layout/hierarchy2"/>
    <dgm:cxn modelId="{A007545B-BA35-40DD-AA3D-2CAEA7F13613}" srcId="{9DF583DD-9BB8-467E-AF78-3CE34A45FF1A}" destId="{2AE98B93-3DA4-4EEE-AE43-1018FCB0BF21}" srcOrd="1" destOrd="0" parTransId="{CB42E04C-D6AB-46FB-AACF-A2D4A3868E40}" sibTransId="{D1D7658A-A211-44E6-BF37-668FDDB01D45}"/>
    <dgm:cxn modelId="{FC6B1F5D-B6F7-403A-903A-C3101EA10393}" type="presOf" srcId="{B216A76E-BCEA-4E7A-B647-65171A85CB45}" destId="{F2B01755-F3B3-4D3E-8739-3344B4B3DE66}" srcOrd="1" destOrd="0" presId="urn:microsoft.com/office/officeart/2005/8/layout/hierarchy2"/>
    <dgm:cxn modelId="{D5F7FD64-BE04-4BBF-B97A-5A2338266CCE}" type="presOf" srcId="{7117E1A2-F4E0-4B72-A4BA-C9EABAF18679}" destId="{E627D1E5-C362-4239-8788-F366554584E1}" srcOrd="1" destOrd="0" presId="urn:microsoft.com/office/officeart/2005/8/layout/hierarchy2"/>
    <dgm:cxn modelId="{2F543C47-AA6D-4811-A73A-D621D0C9C455}" srcId="{4A26AE7B-8C14-48B5-8FAA-F8DBD04DFB3E}" destId="{F63A882C-57C0-4919-80AA-797C7658AF78}" srcOrd="1" destOrd="0" parTransId="{B216A76E-BCEA-4E7A-B647-65171A85CB45}" sibTransId="{D26E5EDF-087B-49BA-8522-F9A36BB5C9F0}"/>
    <dgm:cxn modelId="{E4DF264C-FEBA-4C41-AAD6-3C990925ABB9}" type="presOf" srcId="{B216A76E-BCEA-4E7A-B647-65171A85CB45}" destId="{F70C65BC-8DB1-4C91-ABA2-BE1614B98F61}" srcOrd="0" destOrd="0" presId="urn:microsoft.com/office/officeart/2005/8/layout/hierarchy2"/>
    <dgm:cxn modelId="{15A9D172-547D-4659-BF94-FC2939C44EB3}" srcId="{FD2DD9F2-AD57-461D-B51D-EEE23A8BEA80}" destId="{9DF583DD-9BB8-467E-AF78-3CE34A45FF1A}" srcOrd="0" destOrd="0" parTransId="{178DEB47-ECC5-4CF5-965F-41495CBD7E2E}" sibTransId="{CA66C6C6-1F61-4B15-A679-24E0D084ED8C}"/>
    <dgm:cxn modelId="{C1810473-D25F-4537-BDAD-C32821982C98}" type="presOf" srcId="{4A26AE7B-8C14-48B5-8FAA-F8DBD04DFB3E}" destId="{1A0BBAEE-1B8B-4CDA-A81A-D87E7424E7A8}" srcOrd="0" destOrd="0" presId="urn:microsoft.com/office/officeart/2005/8/layout/hierarchy2"/>
    <dgm:cxn modelId="{91FD6D97-0C20-41E8-9700-57174859F43A}" type="presOf" srcId="{FD2DD9F2-AD57-461D-B51D-EEE23A8BEA80}" destId="{9D14AAAF-F6B9-4135-ADE1-2330B6E248E0}" srcOrd="0" destOrd="0" presId="urn:microsoft.com/office/officeart/2005/8/layout/hierarchy2"/>
    <dgm:cxn modelId="{35972E98-F393-41CB-B5D1-BA370B776241}" type="presOf" srcId="{178DEB47-ECC5-4CF5-965F-41495CBD7E2E}" destId="{F59228DE-3FD3-4055-8315-6D1CCCA8F50B}" srcOrd="0" destOrd="0" presId="urn:microsoft.com/office/officeart/2005/8/layout/hierarchy2"/>
    <dgm:cxn modelId="{ED30849A-A072-4C4F-ABBB-09A0468FDB47}" type="presOf" srcId="{52D493FA-D7C1-4560-A39B-75C707A66A91}" destId="{792AED58-F42E-4134-9F95-6776ADC757A9}" srcOrd="0" destOrd="0" presId="urn:microsoft.com/office/officeart/2005/8/layout/hierarchy2"/>
    <dgm:cxn modelId="{F1D8269D-9EB8-4B95-8096-73E1A2CBDF21}" srcId="{9DF583DD-9BB8-467E-AF78-3CE34A45FF1A}" destId="{A3F3B1B8-0EFF-4958-9E81-3D0A77E67006}" srcOrd="0" destOrd="0" parTransId="{13361696-C35A-4CD2-8F00-F538963E7877}" sibTransId="{570769E0-ABA7-4F87-8332-A9ED14C98745}"/>
    <dgm:cxn modelId="{689D639E-A2DD-4CF5-8651-D951E288D725}" type="presOf" srcId="{13361696-C35A-4CD2-8F00-F538963E7877}" destId="{B6227203-14EC-4C8C-BA09-6E780F8825EA}" srcOrd="1" destOrd="0" presId="urn:microsoft.com/office/officeart/2005/8/layout/hierarchy2"/>
    <dgm:cxn modelId="{AFF7B99E-20AD-44EF-BE95-AAA7AB8A06FE}" type="presOf" srcId="{9DF583DD-9BB8-467E-AF78-3CE34A45FF1A}" destId="{BF9D7C91-CA60-4956-86B4-06958143F433}" srcOrd="0" destOrd="0" presId="urn:microsoft.com/office/officeart/2005/8/layout/hierarchy2"/>
    <dgm:cxn modelId="{9442799F-EF1C-41E9-A065-D4053E7866AC}" srcId="{9DF583DD-9BB8-467E-AF78-3CE34A45FF1A}" destId="{B174A8A2-EDF1-4FDE-B5CC-26C33DF462BB}" srcOrd="2" destOrd="0" parTransId="{7117E1A2-F4E0-4B72-A4BA-C9EABAF18679}" sibTransId="{6C3D8DE4-B33F-48E1-A045-F82FB079BECA}"/>
    <dgm:cxn modelId="{FBF473A3-5C04-426F-BE22-C728E19F342B}" type="presOf" srcId="{52D493FA-D7C1-4560-A39B-75C707A66A91}" destId="{52DFAE11-8A15-404A-890C-E93A3261C6F1}" srcOrd="1" destOrd="0" presId="urn:microsoft.com/office/officeart/2005/8/layout/hierarchy2"/>
    <dgm:cxn modelId="{F2638DA9-AE2C-40CA-88DB-330809D72347}" srcId="{FD2DD9F2-AD57-461D-B51D-EEE23A8BEA80}" destId="{4A26AE7B-8C14-48B5-8FAA-F8DBD04DFB3E}" srcOrd="1" destOrd="0" parTransId="{52D493FA-D7C1-4560-A39B-75C707A66A91}" sibTransId="{5BB5CEE5-5DC2-43FD-8E73-14C13AC83559}"/>
    <dgm:cxn modelId="{5010F2AE-3F80-4B20-AE5E-C8F2262D782B}" type="presOf" srcId="{768666D3-E86E-45F7-BAC5-C87E71EEA1FB}" destId="{B57DF5FA-A61F-4DF7-A49E-3279EA4BDFD6}" srcOrd="0" destOrd="0" presId="urn:microsoft.com/office/officeart/2005/8/layout/hierarchy2"/>
    <dgm:cxn modelId="{5DD9F8B1-2CA6-417B-8C75-D7997928EEC3}" type="presOf" srcId="{D3047DA9-3AA3-4A65-A311-3790F9D0A988}" destId="{2DDD4E34-7D2D-4342-977D-A941319046EB}" srcOrd="0" destOrd="0" presId="urn:microsoft.com/office/officeart/2005/8/layout/hierarchy2"/>
    <dgm:cxn modelId="{9EF4FBBD-85A8-4DBF-971B-0B2DE857D76D}" type="presOf" srcId="{13361696-C35A-4CD2-8F00-F538963E7877}" destId="{A858A085-4F9F-4F6D-9670-C997FDA3B5A8}" srcOrd="0" destOrd="0" presId="urn:microsoft.com/office/officeart/2005/8/layout/hierarchy2"/>
    <dgm:cxn modelId="{B2FA27C2-94FC-4685-9196-9D869EF37C61}" type="presOf" srcId="{A3F3B1B8-0EFF-4958-9E81-3D0A77E67006}" destId="{48E492A6-E079-4BFE-AF43-53BC6781440D}" srcOrd="0" destOrd="0" presId="urn:microsoft.com/office/officeart/2005/8/layout/hierarchy2"/>
    <dgm:cxn modelId="{6127CAD7-EA0F-4B4F-A810-0E9215F68153}" type="presOf" srcId="{B174A8A2-EDF1-4FDE-B5CC-26C33DF462BB}" destId="{898DED12-105C-406E-B8E6-07289E4930C3}" srcOrd="0" destOrd="0" presId="urn:microsoft.com/office/officeart/2005/8/layout/hierarchy2"/>
    <dgm:cxn modelId="{D13C4CD8-CDD5-4809-921C-B4422D166FD6}" type="presOf" srcId="{F63A882C-57C0-4919-80AA-797C7658AF78}" destId="{15C25B7E-C079-43E1-8C81-D45F9809A6E6}" srcOrd="0" destOrd="0" presId="urn:microsoft.com/office/officeart/2005/8/layout/hierarchy2"/>
    <dgm:cxn modelId="{121980E0-CD81-40C5-92F3-FB92BB893459}" type="presOf" srcId="{CB42E04C-D6AB-46FB-AACF-A2D4A3868E40}" destId="{C08F89E3-C7FE-41E7-93A4-DA5F29B20DE2}" srcOrd="1" destOrd="0" presId="urn:microsoft.com/office/officeart/2005/8/layout/hierarchy2"/>
    <dgm:cxn modelId="{519B44E3-A596-4FEC-94F0-F80B3B73D417}" srcId="{D3047DA9-3AA3-4A65-A311-3790F9D0A988}" destId="{FD2DD9F2-AD57-461D-B51D-EEE23A8BEA80}" srcOrd="0" destOrd="0" parTransId="{0ABAAE47-8880-4A0B-BEE4-5D2504CEFFFC}" sibTransId="{CE672BBD-E630-4619-B1C2-672ADB543B6A}"/>
    <dgm:cxn modelId="{C6C0EDFB-F172-47DF-8391-0ECC3D5AD957}" srcId="{4A26AE7B-8C14-48B5-8FAA-F8DBD04DFB3E}" destId="{768666D3-E86E-45F7-BAC5-C87E71EEA1FB}" srcOrd="0" destOrd="0" parTransId="{F7F48A61-E477-49CD-ADC7-86B767FD0B8C}" sibTransId="{A038F07A-E1D9-46F8-853D-C17374C26794}"/>
    <dgm:cxn modelId="{4C65F1EB-FD25-4B4A-BB1D-8149D73D5890}" type="presParOf" srcId="{2DDD4E34-7D2D-4342-977D-A941319046EB}" destId="{E68169DB-038B-4C0F-83B4-8409FCEEFDE8}" srcOrd="0" destOrd="0" presId="urn:microsoft.com/office/officeart/2005/8/layout/hierarchy2"/>
    <dgm:cxn modelId="{8A16B131-34C0-430F-8FEC-A1E43F1D8BBD}" type="presParOf" srcId="{E68169DB-038B-4C0F-83B4-8409FCEEFDE8}" destId="{9D14AAAF-F6B9-4135-ADE1-2330B6E248E0}" srcOrd="0" destOrd="0" presId="urn:microsoft.com/office/officeart/2005/8/layout/hierarchy2"/>
    <dgm:cxn modelId="{EC303168-A406-4084-BA88-275CFA3DE8E2}" type="presParOf" srcId="{E68169DB-038B-4C0F-83B4-8409FCEEFDE8}" destId="{AF60AAC7-6ED1-43D2-B34C-0A5034CE90E9}" srcOrd="1" destOrd="0" presId="urn:microsoft.com/office/officeart/2005/8/layout/hierarchy2"/>
    <dgm:cxn modelId="{6BC55672-20B7-4212-9C98-6C0D3785B1FE}" type="presParOf" srcId="{AF60AAC7-6ED1-43D2-B34C-0A5034CE90E9}" destId="{F59228DE-3FD3-4055-8315-6D1CCCA8F50B}" srcOrd="0" destOrd="0" presId="urn:microsoft.com/office/officeart/2005/8/layout/hierarchy2"/>
    <dgm:cxn modelId="{DE52FC4C-3E56-4762-B9F8-85E97EBDCA5A}" type="presParOf" srcId="{F59228DE-3FD3-4055-8315-6D1CCCA8F50B}" destId="{442F6134-9EB0-4126-A4D4-043E58613666}" srcOrd="0" destOrd="0" presId="urn:microsoft.com/office/officeart/2005/8/layout/hierarchy2"/>
    <dgm:cxn modelId="{FA85E106-D6F9-4D01-953A-234DC779DE19}" type="presParOf" srcId="{AF60AAC7-6ED1-43D2-B34C-0A5034CE90E9}" destId="{A1FECBED-900A-4FBF-98DA-A2C8AFA19CDC}" srcOrd="1" destOrd="0" presId="urn:microsoft.com/office/officeart/2005/8/layout/hierarchy2"/>
    <dgm:cxn modelId="{472179CD-C8A3-47A3-BC31-2DB9F9E4417A}" type="presParOf" srcId="{A1FECBED-900A-4FBF-98DA-A2C8AFA19CDC}" destId="{BF9D7C91-CA60-4956-86B4-06958143F433}" srcOrd="0" destOrd="0" presId="urn:microsoft.com/office/officeart/2005/8/layout/hierarchy2"/>
    <dgm:cxn modelId="{ED67FEBA-B4BD-4D14-8A9B-2F2A1AA8B74E}" type="presParOf" srcId="{A1FECBED-900A-4FBF-98DA-A2C8AFA19CDC}" destId="{C8F6B924-AC0E-421B-87D8-4372E2518C22}" srcOrd="1" destOrd="0" presId="urn:microsoft.com/office/officeart/2005/8/layout/hierarchy2"/>
    <dgm:cxn modelId="{9DF5C575-7F82-4925-B218-18C7D1081AFD}" type="presParOf" srcId="{C8F6B924-AC0E-421B-87D8-4372E2518C22}" destId="{A858A085-4F9F-4F6D-9670-C997FDA3B5A8}" srcOrd="0" destOrd="0" presId="urn:microsoft.com/office/officeart/2005/8/layout/hierarchy2"/>
    <dgm:cxn modelId="{2AF46645-768F-4969-890D-D73019AC075A}" type="presParOf" srcId="{A858A085-4F9F-4F6D-9670-C997FDA3B5A8}" destId="{B6227203-14EC-4C8C-BA09-6E780F8825EA}" srcOrd="0" destOrd="0" presId="urn:microsoft.com/office/officeart/2005/8/layout/hierarchy2"/>
    <dgm:cxn modelId="{56EE29BD-2E47-485C-A67A-7FC64A4165D8}" type="presParOf" srcId="{C8F6B924-AC0E-421B-87D8-4372E2518C22}" destId="{883E5B33-83A8-428B-82E7-5D9F35432A95}" srcOrd="1" destOrd="0" presId="urn:microsoft.com/office/officeart/2005/8/layout/hierarchy2"/>
    <dgm:cxn modelId="{AB5C49DB-889E-487A-90FF-C778EEBF6AB4}" type="presParOf" srcId="{883E5B33-83A8-428B-82E7-5D9F35432A95}" destId="{48E492A6-E079-4BFE-AF43-53BC6781440D}" srcOrd="0" destOrd="0" presId="urn:microsoft.com/office/officeart/2005/8/layout/hierarchy2"/>
    <dgm:cxn modelId="{865056B6-5F19-47B8-9BC5-6B7698F11BCD}" type="presParOf" srcId="{883E5B33-83A8-428B-82E7-5D9F35432A95}" destId="{2FBF07DF-296A-415A-9692-62A3E756C78C}" srcOrd="1" destOrd="0" presId="urn:microsoft.com/office/officeart/2005/8/layout/hierarchy2"/>
    <dgm:cxn modelId="{BCEA89AF-B715-423C-B588-1BFEB1CE6B4D}" type="presParOf" srcId="{C8F6B924-AC0E-421B-87D8-4372E2518C22}" destId="{22201BC0-5D1D-4BAF-AD76-CBEC781CE942}" srcOrd="2" destOrd="0" presId="urn:microsoft.com/office/officeart/2005/8/layout/hierarchy2"/>
    <dgm:cxn modelId="{14DA9710-B343-48F9-B88D-67E30D28673F}" type="presParOf" srcId="{22201BC0-5D1D-4BAF-AD76-CBEC781CE942}" destId="{C08F89E3-C7FE-41E7-93A4-DA5F29B20DE2}" srcOrd="0" destOrd="0" presId="urn:microsoft.com/office/officeart/2005/8/layout/hierarchy2"/>
    <dgm:cxn modelId="{373A7D53-A4EE-4EA1-83D8-4BE84495A949}" type="presParOf" srcId="{C8F6B924-AC0E-421B-87D8-4372E2518C22}" destId="{217A463F-BF99-4F0E-8B79-2EA0084C5E03}" srcOrd="3" destOrd="0" presId="urn:microsoft.com/office/officeart/2005/8/layout/hierarchy2"/>
    <dgm:cxn modelId="{A82BE50C-8EBB-4160-A3C4-7062B1839EE1}" type="presParOf" srcId="{217A463F-BF99-4F0E-8B79-2EA0084C5E03}" destId="{12CDEFE7-B35C-4BD9-8AA0-85A72493E4ED}" srcOrd="0" destOrd="0" presId="urn:microsoft.com/office/officeart/2005/8/layout/hierarchy2"/>
    <dgm:cxn modelId="{3D34B02D-457E-42C7-8C9B-70379F206863}" type="presParOf" srcId="{217A463F-BF99-4F0E-8B79-2EA0084C5E03}" destId="{F7C23E69-3AFE-4371-A953-E3369E499084}" srcOrd="1" destOrd="0" presId="urn:microsoft.com/office/officeart/2005/8/layout/hierarchy2"/>
    <dgm:cxn modelId="{3F5328F0-4FBB-470A-AD13-16BE47072257}" type="presParOf" srcId="{C8F6B924-AC0E-421B-87D8-4372E2518C22}" destId="{2909E972-2E57-4655-8C50-121D13DDCD68}" srcOrd="4" destOrd="0" presId="urn:microsoft.com/office/officeart/2005/8/layout/hierarchy2"/>
    <dgm:cxn modelId="{5557182E-E1EF-4EB8-A238-C5A8CB8F083D}" type="presParOf" srcId="{2909E972-2E57-4655-8C50-121D13DDCD68}" destId="{E627D1E5-C362-4239-8788-F366554584E1}" srcOrd="0" destOrd="0" presId="urn:microsoft.com/office/officeart/2005/8/layout/hierarchy2"/>
    <dgm:cxn modelId="{9157EA44-66BA-4C1A-AE9F-A81B042C0B93}" type="presParOf" srcId="{C8F6B924-AC0E-421B-87D8-4372E2518C22}" destId="{371F95B0-86F8-42E3-8CD4-8C0A10E1A93E}" srcOrd="5" destOrd="0" presId="urn:microsoft.com/office/officeart/2005/8/layout/hierarchy2"/>
    <dgm:cxn modelId="{B7B3B089-9FA8-4FB0-80D0-08345A473D22}" type="presParOf" srcId="{371F95B0-86F8-42E3-8CD4-8C0A10E1A93E}" destId="{898DED12-105C-406E-B8E6-07289E4930C3}" srcOrd="0" destOrd="0" presId="urn:microsoft.com/office/officeart/2005/8/layout/hierarchy2"/>
    <dgm:cxn modelId="{F0EE0E1D-E6BC-4C7B-B807-A157B263E659}" type="presParOf" srcId="{371F95B0-86F8-42E3-8CD4-8C0A10E1A93E}" destId="{950AD914-FD79-4E1E-B4FB-30594B29FE44}" srcOrd="1" destOrd="0" presId="urn:microsoft.com/office/officeart/2005/8/layout/hierarchy2"/>
    <dgm:cxn modelId="{756F539D-2BD4-41B5-B47B-1F389C82C6C3}" type="presParOf" srcId="{AF60AAC7-6ED1-43D2-B34C-0A5034CE90E9}" destId="{792AED58-F42E-4134-9F95-6776ADC757A9}" srcOrd="2" destOrd="0" presId="urn:microsoft.com/office/officeart/2005/8/layout/hierarchy2"/>
    <dgm:cxn modelId="{7C08A040-5CA7-4088-AD62-348C8C040644}" type="presParOf" srcId="{792AED58-F42E-4134-9F95-6776ADC757A9}" destId="{52DFAE11-8A15-404A-890C-E93A3261C6F1}" srcOrd="0" destOrd="0" presId="urn:microsoft.com/office/officeart/2005/8/layout/hierarchy2"/>
    <dgm:cxn modelId="{5D90ECED-39D2-4A64-BCF5-15702AC25556}" type="presParOf" srcId="{AF60AAC7-6ED1-43D2-B34C-0A5034CE90E9}" destId="{701F4C07-E948-40B7-9158-01B5EE9E2882}" srcOrd="3" destOrd="0" presId="urn:microsoft.com/office/officeart/2005/8/layout/hierarchy2"/>
    <dgm:cxn modelId="{31B9DE12-D167-4B45-8C12-2A03927DBDE9}" type="presParOf" srcId="{701F4C07-E948-40B7-9158-01B5EE9E2882}" destId="{1A0BBAEE-1B8B-4CDA-A81A-D87E7424E7A8}" srcOrd="0" destOrd="0" presId="urn:microsoft.com/office/officeart/2005/8/layout/hierarchy2"/>
    <dgm:cxn modelId="{E60B1F1F-0DC6-45A6-A124-D91F5C5B86E2}" type="presParOf" srcId="{701F4C07-E948-40B7-9158-01B5EE9E2882}" destId="{EEB88EDB-933F-4F5C-8E9C-E548FEF5CAF1}" srcOrd="1" destOrd="0" presId="urn:microsoft.com/office/officeart/2005/8/layout/hierarchy2"/>
    <dgm:cxn modelId="{F2BCC25A-97BE-4979-B277-E7AAD2FB40E3}" type="presParOf" srcId="{EEB88EDB-933F-4F5C-8E9C-E548FEF5CAF1}" destId="{B069FB83-BD96-48D9-AE29-0E49951516B2}" srcOrd="0" destOrd="0" presId="urn:microsoft.com/office/officeart/2005/8/layout/hierarchy2"/>
    <dgm:cxn modelId="{16BBB76F-261D-4064-9BBC-A683F524F33A}" type="presParOf" srcId="{B069FB83-BD96-48D9-AE29-0E49951516B2}" destId="{611E8FC7-7B1C-4CF5-988E-721C7B42F979}" srcOrd="0" destOrd="0" presId="urn:microsoft.com/office/officeart/2005/8/layout/hierarchy2"/>
    <dgm:cxn modelId="{5BB9E410-03AF-499D-B691-5457E372648F}" type="presParOf" srcId="{EEB88EDB-933F-4F5C-8E9C-E548FEF5CAF1}" destId="{8D888F59-17A4-428A-9EB8-AEA67B938A95}" srcOrd="1" destOrd="0" presId="urn:microsoft.com/office/officeart/2005/8/layout/hierarchy2"/>
    <dgm:cxn modelId="{18DD9F12-BC98-41CB-9D93-CC968DC8F958}" type="presParOf" srcId="{8D888F59-17A4-428A-9EB8-AEA67B938A95}" destId="{B57DF5FA-A61F-4DF7-A49E-3279EA4BDFD6}" srcOrd="0" destOrd="0" presId="urn:microsoft.com/office/officeart/2005/8/layout/hierarchy2"/>
    <dgm:cxn modelId="{CDC45F05-25A4-44B4-A6DD-FD03726784B0}" type="presParOf" srcId="{8D888F59-17A4-428A-9EB8-AEA67B938A95}" destId="{97807C55-8BD8-4EE5-8311-F138873D74F6}" srcOrd="1" destOrd="0" presId="urn:microsoft.com/office/officeart/2005/8/layout/hierarchy2"/>
    <dgm:cxn modelId="{B83738A8-4684-464F-A3E6-79DBE3DE6CB8}" type="presParOf" srcId="{EEB88EDB-933F-4F5C-8E9C-E548FEF5CAF1}" destId="{F70C65BC-8DB1-4C91-ABA2-BE1614B98F61}" srcOrd="2" destOrd="0" presId="urn:microsoft.com/office/officeart/2005/8/layout/hierarchy2"/>
    <dgm:cxn modelId="{FC8B029D-5AA0-4538-A3F2-801A1F787218}" type="presParOf" srcId="{F70C65BC-8DB1-4C91-ABA2-BE1614B98F61}" destId="{F2B01755-F3B3-4D3E-8739-3344B4B3DE66}" srcOrd="0" destOrd="0" presId="urn:microsoft.com/office/officeart/2005/8/layout/hierarchy2"/>
    <dgm:cxn modelId="{D0546914-C424-4676-8A54-353F075D9A22}" type="presParOf" srcId="{EEB88EDB-933F-4F5C-8E9C-E548FEF5CAF1}" destId="{BB2E8293-61BE-4C61-964D-9587D474C4DB}" srcOrd="3" destOrd="0" presId="urn:microsoft.com/office/officeart/2005/8/layout/hierarchy2"/>
    <dgm:cxn modelId="{1CD5BFD7-C350-4F96-A0CE-DF16C7036769}" type="presParOf" srcId="{BB2E8293-61BE-4C61-964D-9587D474C4DB}" destId="{15C25B7E-C079-43E1-8C81-D45F9809A6E6}" srcOrd="0" destOrd="0" presId="urn:microsoft.com/office/officeart/2005/8/layout/hierarchy2"/>
    <dgm:cxn modelId="{68EA96B6-1E2B-40D2-AC91-2B7FA08B0B9F}" type="presParOf" srcId="{BB2E8293-61BE-4C61-964D-9587D474C4DB}" destId="{20853D6F-A40A-4D48-BCA1-09962AAE4F8E}"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6A6870-7A38-4F64-9C3F-046D39E292FD}" type="doc">
      <dgm:prSet loTypeId="urn:microsoft.com/office/officeart/2005/8/layout/vList6" loCatId="list" qsTypeId="urn:microsoft.com/office/officeart/2005/8/quickstyle/simple1" qsCatId="simple" csTypeId="urn:microsoft.com/office/officeart/2005/8/colors/colorful1" csCatId="colorful" phldr="1"/>
      <dgm:spPr/>
      <dgm:t>
        <a:bodyPr/>
        <a:lstStyle/>
        <a:p>
          <a:endParaRPr lang="en-GB"/>
        </a:p>
      </dgm:t>
    </dgm:pt>
    <dgm:pt modelId="{A9ECD60E-498D-4CD5-A5B4-3222401C65ED}">
      <dgm:prSet phldrT="[Text]"/>
      <dgm:spPr/>
      <dgm:t>
        <a:bodyPr/>
        <a:lstStyle/>
        <a:p>
          <a:r>
            <a:rPr lang="en-GB" dirty="0"/>
            <a:t>Manage data</a:t>
          </a:r>
        </a:p>
      </dgm:t>
    </dgm:pt>
    <dgm:pt modelId="{F3CDF588-D8E0-4599-8039-4E6F004345D3}" type="parTrans" cxnId="{C87B0B0C-9C6A-481D-8BB7-A0EF7D077BEE}">
      <dgm:prSet/>
      <dgm:spPr/>
      <dgm:t>
        <a:bodyPr/>
        <a:lstStyle/>
        <a:p>
          <a:endParaRPr lang="en-GB"/>
        </a:p>
      </dgm:t>
    </dgm:pt>
    <dgm:pt modelId="{307EE1B2-2B4C-494B-956D-322FAE0EBF41}" type="sibTrans" cxnId="{C87B0B0C-9C6A-481D-8BB7-A0EF7D077BEE}">
      <dgm:prSet/>
      <dgm:spPr/>
      <dgm:t>
        <a:bodyPr/>
        <a:lstStyle/>
        <a:p>
          <a:endParaRPr lang="en-GB"/>
        </a:p>
      </dgm:t>
    </dgm:pt>
    <dgm:pt modelId="{34F466A7-CDCC-4538-845D-138F0B1A7CE4}">
      <dgm:prSet phldrT="[Text]"/>
      <dgm:spPr/>
      <dgm:t>
        <a:bodyPr/>
        <a:lstStyle/>
        <a:p>
          <a:r>
            <a:rPr lang="en-GB" dirty="0"/>
            <a:t>Manage ideas</a:t>
          </a:r>
        </a:p>
      </dgm:t>
    </dgm:pt>
    <dgm:pt modelId="{EB141F31-54AA-4768-85EC-62FA83374F39}" type="parTrans" cxnId="{E7EFD618-225B-4F4B-9150-ACDBEE5FB837}">
      <dgm:prSet/>
      <dgm:spPr/>
      <dgm:t>
        <a:bodyPr/>
        <a:lstStyle/>
        <a:p>
          <a:endParaRPr lang="en-GB"/>
        </a:p>
      </dgm:t>
    </dgm:pt>
    <dgm:pt modelId="{1810D7D1-B7BC-4403-85C9-67CDB55501F6}" type="sibTrans" cxnId="{E7EFD618-225B-4F4B-9150-ACDBEE5FB837}">
      <dgm:prSet/>
      <dgm:spPr/>
      <dgm:t>
        <a:bodyPr/>
        <a:lstStyle/>
        <a:p>
          <a:endParaRPr lang="en-GB"/>
        </a:p>
      </dgm:t>
    </dgm:pt>
    <dgm:pt modelId="{F5B40AE9-934C-4FF8-8483-1F6E94150C46}">
      <dgm:prSet phldrT="[Text]"/>
      <dgm:spPr/>
      <dgm:t>
        <a:bodyPr/>
        <a:lstStyle/>
        <a:p>
          <a:r>
            <a:rPr lang="en-GB" dirty="0"/>
            <a:t>Query data</a:t>
          </a:r>
        </a:p>
      </dgm:t>
    </dgm:pt>
    <dgm:pt modelId="{A7035CF0-BEB9-4BB1-94C8-8BD37F80AF8A}" type="parTrans" cxnId="{E4C898AC-0D34-4499-83CA-368C2CCBE0F8}">
      <dgm:prSet/>
      <dgm:spPr/>
      <dgm:t>
        <a:bodyPr/>
        <a:lstStyle/>
        <a:p>
          <a:endParaRPr lang="en-GB"/>
        </a:p>
      </dgm:t>
    </dgm:pt>
    <dgm:pt modelId="{92DE7A61-8753-4D48-B90C-F761114F4A8C}" type="sibTrans" cxnId="{E4C898AC-0D34-4499-83CA-368C2CCBE0F8}">
      <dgm:prSet/>
      <dgm:spPr/>
      <dgm:t>
        <a:bodyPr/>
        <a:lstStyle/>
        <a:p>
          <a:endParaRPr lang="en-GB"/>
        </a:p>
      </dgm:t>
    </dgm:pt>
    <dgm:pt modelId="{F644F23D-8E8F-4C93-8ACD-AC7CE88CA4F4}">
      <dgm:prSet/>
      <dgm:spPr/>
      <dgm:t>
        <a:bodyPr/>
        <a:lstStyle/>
        <a:p>
          <a:r>
            <a:rPr lang="en-GB" dirty="0"/>
            <a:t>Model &amp; report</a:t>
          </a:r>
        </a:p>
      </dgm:t>
    </dgm:pt>
    <dgm:pt modelId="{8AE7D372-DC2F-4153-9DF6-09377C72FC16}" type="parTrans" cxnId="{1E2E894C-64B0-47C2-9FC7-3D51FE096F58}">
      <dgm:prSet/>
      <dgm:spPr/>
      <dgm:t>
        <a:bodyPr/>
        <a:lstStyle/>
        <a:p>
          <a:endParaRPr lang="en-GB"/>
        </a:p>
      </dgm:t>
    </dgm:pt>
    <dgm:pt modelId="{48736DB0-913B-49CC-AF5D-7FDE1A43A431}" type="sibTrans" cxnId="{1E2E894C-64B0-47C2-9FC7-3D51FE096F58}">
      <dgm:prSet/>
      <dgm:spPr/>
      <dgm:t>
        <a:bodyPr/>
        <a:lstStyle/>
        <a:p>
          <a:endParaRPr lang="en-GB"/>
        </a:p>
      </dgm:t>
    </dgm:pt>
    <dgm:pt modelId="{5D0A3F67-AE8E-4F28-82DF-8F2AA0ED757F}">
      <dgm:prSet custT="1"/>
      <dgm:spPr/>
      <dgm:t>
        <a:bodyPr/>
        <a:lstStyle/>
        <a:p>
          <a:r>
            <a:rPr lang="en-GB" sz="1600" dirty="0"/>
            <a:t>Create database for storing different sources (text, audio, video, web resources, etc.)</a:t>
          </a:r>
        </a:p>
      </dgm:t>
    </dgm:pt>
    <dgm:pt modelId="{AE75E9DB-04B0-454F-A623-86454714992F}" type="parTrans" cxnId="{2D7D16A4-2326-41E7-8CB9-C5B4351B8CA0}">
      <dgm:prSet/>
      <dgm:spPr/>
      <dgm:t>
        <a:bodyPr/>
        <a:lstStyle/>
        <a:p>
          <a:endParaRPr lang="en-GB"/>
        </a:p>
      </dgm:t>
    </dgm:pt>
    <dgm:pt modelId="{FFB1F0CE-CFFD-43A2-BE4C-F058C96E6169}" type="sibTrans" cxnId="{2D7D16A4-2326-41E7-8CB9-C5B4351B8CA0}">
      <dgm:prSet/>
      <dgm:spPr/>
      <dgm:t>
        <a:bodyPr/>
        <a:lstStyle/>
        <a:p>
          <a:endParaRPr lang="en-GB"/>
        </a:p>
      </dgm:t>
    </dgm:pt>
    <dgm:pt modelId="{A8EA4188-F34D-4B30-BAC1-9A5BB9C258AA}">
      <dgm:prSet custT="1"/>
      <dgm:spPr/>
      <dgm:t>
        <a:bodyPr/>
        <a:lstStyle/>
        <a:p>
          <a:r>
            <a:rPr lang="en-GB" sz="1600" dirty="0"/>
            <a:t>Attach memos to files</a:t>
          </a:r>
        </a:p>
      </dgm:t>
    </dgm:pt>
    <dgm:pt modelId="{230067A4-DCAD-4359-8C01-118EF5CC1A62}" type="parTrans" cxnId="{6E1BB850-5D93-488D-B163-8ECCE5894D63}">
      <dgm:prSet/>
      <dgm:spPr/>
      <dgm:t>
        <a:bodyPr/>
        <a:lstStyle/>
        <a:p>
          <a:endParaRPr lang="en-GB"/>
        </a:p>
      </dgm:t>
    </dgm:pt>
    <dgm:pt modelId="{4E6927BB-169F-48C0-90AC-CECAFAF7CA4B}" type="sibTrans" cxnId="{6E1BB850-5D93-488D-B163-8ECCE5894D63}">
      <dgm:prSet/>
      <dgm:spPr/>
      <dgm:t>
        <a:bodyPr/>
        <a:lstStyle/>
        <a:p>
          <a:endParaRPr lang="en-GB"/>
        </a:p>
      </dgm:t>
    </dgm:pt>
    <dgm:pt modelId="{DAF74FCF-0741-4838-BD14-5922D5A4EEDC}">
      <dgm:prSet custT="1"/>
      <dgm:spPr/>
      <dgm:t>
        <a:bodyPr/>
        <a:lstStyle/>
        <a:p>
          <a:r>
            <a:rPr lang="en-GB" sz="1600" dirty="0"/>
            <a:t>Identify commonly occurring words </a:t>
          </a:r>
        </a:p>
      </dgm:t>
    </dgm:pt>
    <dgm:pt modelId="{CFA51A0C-7EEA-4F5D-BDE6-B7948FD42C90}" type="parTrans" cxnId="{817C5E9E-F372-42F5-9149-9E76C50B4C34}">
      <dgm:prSet/>
      <dgm:spPr/>
      <dgm:t>
        <a:bodyPr/>
        <a:lstStyle/>
        <a:p>
          <a:endParaRPr lang="en-GB"/>
        </a:p>
      </dgm:t>
    </dgm:pt>
    <dgm:pt modelId="{ED0974FD-5C68-4D7A-B7A4-00C335F58156}" type="sibTrans" cxnId="{817C5E9E-F372-42F5-9149-9E76C50B4C34}">
      <dgm:prSet/>
      <dgm:spPr/>
      <dgm:t>
        <a:bodyPr/>
        <a:lstStyle/>
        <a:p>
          <a:endParaRPr lang="en-GB"/>
        </a:p>
      </dgm:t>
    </dgm:pt>
    <dgm:pt modelId="{1FDCDB33-0DAD-4509-89AC-F5FB1BC184BB}">
      <dgm:prSet custT="1"/>
      <dgm:spPr/>
      <dgm:t>
        <a:bodyPr/>
        <a:lstStyle/>
        <a:p>
          <a:r>
            <a:rPr lang="en-GB" sz="1600" dirty="0"/>
            <a:t>Illustrate relationships using models</a:t>
          </a:r>
        </a:p>
      </dgm:t>
    </dgm:pt>
    <dgm:pt modelId="{A4FA2660-269C-4B08-98C5-39D7DFC50039}" type="parTrans" cxnId="{77F6D0DD-D545-40FB-8C1F-78779588C2A9}">
      <dgm:prSet/>
      <dgm:spPr/>
      <dgm:t>
        <a:bodyPr/>
        <a:lstStyle/>
        <a:p>
          <a:endParaRPr lang="en-GB"/>
        </a:p>
      </dgm:t>
    </dgm:pt>
    <dgm:pt modelId="{318584FE-AB51-44AA-997A-3E67168010B0}" type="sibTrans" cxnId="{77F6D0DD-D545-40FB-8C1F-78779588C2A9}">
      <dgm:prSet/>
      <dgm:spPr/>
      <dgm:t>
        <a:bodyPr/>
        <a:lstStyle/>
        <a:p>
          <a:endParaRPr lang="en-GB"/>
        </a:p>
      </dgm:t>
    </dgm:pt>
    <dgm:pt modelId="{1B29CE61-8C99-4F06-B699-89D1840D7493}">
      <dgm:prSet custT="1"/>
      <dgm:spPr/>
      <dgm:t>
        <a:bodyPr/>
        <a:lstStyle/>
        <a:p>
          <a:r>
            <a:rPr lang="en-GB" sz="1600" dirty="0"/>
            <a:t>Annotate data</a:t>
          </a:r>
        </a:p>
      </dgm:t>
    </dgm:pt>
    <dgm:pt modelId="{23D7E666-1CA5-44D6-A445-8261953954F1}" type="parTrans" cxnId="{ABC3463A-7556-4C52-BA8A-7F8B98EAD64F}">
      <dgm:prSet/>
      <dgm:spPr/>
      <dgm:t>
        <a:bodyPr/>
        <a:lstStyle/>
        <a:p>
          <a:endParaRPr lang="en-GB"/>
        </a:p>
      </dgm:t>
    </dgm:pt>
    <dgm:pt modelId="{6EEBE934-786E-4AE6-BD21-641F32E67355}" type="sibTrans" cxnId="{ABC3463A-7556-4C52-BA8A-7F8B98EAD64F}">
      <dgm:prSet/>
      <dgm:spPr/>
      <dgm:t>
        <a:bodyPr/>
        <a:lstStyle/>
        <a:p>
          <a:endParaRPr lang="en-GB"/>
        </a:p>
      </dgm:t>
    </dgm:pt>
    <dgm:pt modelId="{18FAB718-BECE-47A8-88B1-C3D4F28ECEE4}">
      <dgm:prSet custT="1"/>
      <dgm:spPr/>
      <dgm:t>
        <a:bodyPr/>
        <a:lstStyle/>
        <a:p>
          <a:r>
            <a:rPr lang="en-GB" sz="1600" dirty="0"/>
            <a:t>Collate data relating to a theme or concept</a:t>
          </a:r>
        </a:p>
      </dgm:t>
    </dgm:pt>
    <dgm:pt modelId="{AA6A1226-86CA-4563-BB3F-339AC114712E}" type="parTrans" cxnId="{B7F78602-468C-4EA4-961C-B2D655DD5B86}">
      <dgm:prSet/>
      <dgm:spPr/>
      <dgm:t>
        <a:bodyPr/>
        <a:lstStyle/>
        <a:p>
          <a:endParaRPr lang="en-GB"/>
        </a:p>
      </dgm:t>
    </dgm:pt>
    <dgm:pt modelId="{3D034A0F-94A8-44BA-9DE1-04AF5EC35915}" type="sibTrans" cxnId="{B7F78602-468C-4EA4-961C-B2D655DD5B86}">
      <dgm:prSet/>
      <dgm:spPr/>
      <dgm:t>
        <a:bodyPr/>
        <a:lstStyle/>
        <a:p>
          <a:endParaRPr lang="en-GB"/>
        </a:p>
      </dgm:t>
    </dgm:pt>
    <dgm:pt modelId="{939EFD36-C50C-4096-A1F0-9C200D9D0F1D}">
      <dgm:prSet custT="1"/>
      <dgm:spPr/>
      <dgm:t>
        <a:bodyPr/>
        <a:lstStyle/>
        <a:p>
          <a:r>
            <a:rPr lang="en-GB" sz="1600" dirty="0"/>
            <a:t>Report knowledge developed from data</a:t>
          </a:r>
        </a:p>
      </dgm:t>
    </dgm:pt>
    <dgm:pt modelId="{5201F600-BD98-4460-A397-01C58367AB5E}" type="parTrans" cxnId="{088D27D0-833B-4F9C-975C-515AE7CADD9B}">
      <dgm:prSet/>
      <dgm:spPr/>
      <dgm:t>
        <a:bodyPr/>
        <a:lstStyle/>
        <a:p>
          <a:endParaRPr lang="en-GB"/>
        </a:p>
      </dgm:t>
    </dgm:pt>
    <dgm:pt modelId="{ED69E436-D588-4A6F-AE00-8E2698E552F4}" type="sibTrans" cxnId="{088D27D0-833B-4F9C-975C-515AE7CADD9B}">
      <dgm:prSet/>
      <dgm:spPr/>
      <dgm:t>
        <a:bodyPr/>
        <a:lstStyle/>
        <a:p>
          <a:endParaRPr lang="en-GB"/>
        </a:p>
      </dgm:t>
    </dgm:pt>
    <dgm:pt modelId="{86308087-D9B8-4B6D-8FFA-2DB6A95EC313}" type="pres">
      <dgm:prSet presAssocID="{AD6A6870-7A38-4F64-9C3F-046D39E292FD}" presName="Name0" presStyleCnt="0">
        <dgm:presLayoutVars>
          <dgm:dir/>
          <dgm:animLvl val="lvl"/>
          <dgm:resizeHandles/>
        </dgm:presLayoutVars>
      </dgm:prSet>
      <dgm:spPr/>
    </dgm:pt>
    <dgm:pt modelId="{6EB65463-69B7-4B59-8BC8-DCEE2E36B0A4}" type="pres">
      <dgm:prSet presAssocID="{A9ECD60E-498D-4CD5-A5B4-3222401C65ED}" presName="linNode" presStyleCnt="0"/>
      <dgm:spPr/>
    </dgm:pt>
    <dgm:pt modelId="{0F70B9D7-3D84-4463-8E52-A48319060206}" type="pres">
      <dgm:prSet presAssocID="{A9ECD60E-498D-4CD5-A5B4-3222401C65ED}" presName="parentShp" presStyleLbl="node1" presStyleIdx="0" presStyleCnt="4">
        <dgm:presLayoutVars>
          <dgm:bulletEnabled val="1"/>
        </dgm:presLayoutVars>
      </dgm:prSet>
      <dgm:spPr/>
    </dgm:pt>
    <dgm:pt modelId="{4A2050ED-1FCC-447B-8AA2-DBBF632F01B9}" type="pres">
      <dgm:prSet presAssocID="{A9ECD60E-498D-4CD5-A5B4-3222401C65ED}" presName="childShp" presStyleLbl="bgAccFollowNode1" presStyleIdx="0" presStyleCnt="4">
        <dgm:presLayoutVars>
          <dgm:bulletEnabled val="1"/>
        </dgm:presLayoutVars>
      </dgm:prSet>
      <dgm:spPr/>
    </dgm:pt>
    <dgm:pt modelId="{7FD7F276-ADBB-4CF9-92D5-A2D3B3E908CD}" type="pres">
      <dgm:prSet presAssocID="{307EE1B2-2B4C-494B-956D-322FAE0EBF41}" presName="spacing" presStyleCnt="0"/>
      <dgm:spPr/>
    </dgm:pt>
    <dgm:pt modelId="{A21EB579-BA8F-4B36-B098-6A8FCE60943F}" type="pres">
      <dgm:prSet presAssocID="{34F466A7-CDCC-4538-845D-138F0B1A7CE4}" presName="linNode" presStyleCnt="0"/>
      <dgm:spPr/>
    </dgm:pt>
    <dgm:pt modelId="{00986037-6BE3-4179-BA90-B79EBB833728}" type="pres">
      <dgm:prSet presAssocID="{34F466A7-CDCC-4538-845D-138F0B1A7CE4}" presName="parentShp" presStyleLbl="node1" presStyleIdx="1" presStyleCnt="4">
        <dgm:presLayoutVars>
          <dgm:bulletEnabled val="1"/>
        </dgm:presLayoutVars>
      </dgm:prSet>
      <dgm:spPr/>
    </dgm:pt>
    <dgm:pt modelId="{59B11A45-48CA-4E88-BC55-39FDC1BDCDA1}" type="pres">
      <dgm:prSet presAssocID="{34F466A7-CDCC-4538-845D-138F0B1A7CE4}" presName="childShp" presStyleLbl="bgAccFollowNode1" presStyleIdx="1" presStyleCnt="4">
        <dgm:presLayoutVars>
          <dgm:bulletEnabled val="1"/>
        </dgm:presLayoutVars>
      </dgm:prSet>
      <dgm:spPr/>
    </dgm:pt>
    <dgm:pt modelId="{01724359-5B24-41D2-902D-8E5D11F6BCAA}" type="pres">
      <dgm:prSet presAssocID="{1810D7D1-B7BC-4403-85C9-67CDB55501F6}" presName="spacing" presStyleCnt="0"/>
      <dgm:spPr/>
    </dgm:pt>
    <dgm:pt modelId="{7ACBEA52-8AC2-49D2-8A19-59B01CDCAB49}" type="pres">
      <dgm:prSet presAssocID="{F5B40AE9-934C-4FF8-8483-1F6E94150C46}" presName="linNode" presStyleCnt="0"/>
      <dgm:spPr/>
    </dgm:pt>
    <dgm:pt modelId="{EBD32861-5F2C-44A1-8B46-32EB9E037732}" type="pres">
      <dgm:prSet presAssocID="{F5B40AE9-934C-4FF8-8483-1F6E94150C46}" presName="parentShp" presStyleLbl="node1" presStyleIdx="2" presStyleCnt="4">
        <dgm:presLayoutVars>
          <dgm:bulletEnabled val="1"/>
        </dgm:presLayoutVars>
      </dgm:prSet>
      <dgm:spPr/>
    </dgm:pt>
    <dgm:pt modelId="{CF683E89-96CF-44EA-80B2-540312EEFDB2}" type="pres">
      <dgm:prSet presAssocID="{F5B40AE9-934C-4FF8-8483-1F6E94150C46}" presName="childShp" presStyleLbl="bgAccFollowNode1" presStyleIdx="2" presStyleCnt="4">
        <dgm:presLayoutVars>
          <dgm:bulletEnabled val="1"/>
        </dgm:presLayoutVars>
      </dgm:prSet>
      <dgm:spPr/>
    </dgm:pt>
    <dgm:pt modelId="{0008BF52-CABE-4D09-8F40-A70D47F4A47E}" type="pres">
      <dgm:prSet presAssocID="{92DE7A61-8753-4D48-B90C-F761114F4A8C}" presName="spacing" presStyleCnt="0"/>
      <dgm:spPr/>
    </dgm:pt>
    <dgm:pt modelId="{19248CC2-716F-44B7-83BA-4F1C4B6325F0}" type="pres">
      <dgm:prSet presAssocID="{F644F23D-8E8F-4C93-8ACD-AC7CE88CA4F4}" presName="linNode" presStyleCnt="0"/>
      <dgm:spPr/>
    </dgm:pt>
    <dgm:pt modelId="{8990F901-D688-4839-B27B-F0305EDC5F0A}" type="pres">
      <dgm:prSet presAssocID="{F644F23D-8E8F-4C93-8ACD-AC7CE88CA4F4}" presName="parentShp" presStyleLbl="node1" presStyleIdx="3" presStyleCnt="4">
        <dgm:presLayoutVars>
          <dgm:bulletEnabled val="1"/>
        </dgm:presLayoutVars>
      </dgm:prSet>
      <dgm:spPr/>
    </dgm:pt>
    <dgm:pt modelId="{DD58E8AB-F492-4D58-8D66-03F02CC3F0A1}" type="pres">
      <dgm:prSet presAssocID="{F644F23D-8E8F-4C93-8ACD-AC7CE88CA4F4}" presName="childShp" presStyleLbl="bgAccFollowNode1" presStyleIdx="3" presStyleCnt="4">
        <dgm:presLayoutVars>
          <dgm:bulletEnabled val="1"/>
        </dgm:presLayoutVars>
      </dgm:prSet>
      <dgm:spPr/>
    </dgm:pt>
  </dgm:ptLst>
  <dgm:cxnLst>
    <dgm:cxn modelId="{B7F78602-468C-4EA4-961C-B2D655DD5B86}" srcId="{F5B40AE9-934C-4FF8-8483-1F6E94150C46}" destId="{18FAB718-BECE-47A8-88B1-C3D4F28ECEE4}" srcOrd="1" destOrd="0" parTransId="{AA6A1226-86CA-4563-BB3F-339AC114712E}" sibTransId="{3D034A0F-94A8-44BA-9DE1-04AF5EC35915}"/>
    <dgm:cxn modelId="{BBCDC909-A971-4C7F-A28D-8AFD822EAAE6}" type="presOf" srcId="{34F466A7-CDCC-4538-845D-138F0B1A7CE4}" destId="{00986037-6BE3-4179-BA90-B79EBB833728}" srcOrd="0" destOrd="0" presId="urn:microsoft.com/office/officeart/2005/8/layout/vList6"/>
    <dgm:cxn modelId="{C87B0B0C-9C6A-481D-8BB7-A0EF7D077BEE}" srcId="{AD6A6870-7A38-4F64-9C3F-046D39E292FD}" destId="{A9ECD60E-498D-4CD5-A5B4-3222401C65ED}" srcOrd="0" destOrd="0" parTransId="{F3CDF588-D8E0-4599-8039-4E6F004345D3}" sibTransId="{307EE1B2-2B4C-494B-956D-322FAE0EBF41}"/>
    <dgm:cxn modelId="{3E6D700E-8DE7-4D5C-982C-CCB9C10376B3}" type="presOf" srcId="{18FAB718-BECE-47A8-88B1-C3D4F28ECEE4}" destId="{CF683E89-96CF-44EA-80B2-540312EEFDB2}" srcOrd="0" destOrd="1" presId="urn:microsoft.com/office/officeart/2005/8/layout/vList6"/>
    <dgm:cxn modelId="{3DCC1014-6FAB-4D3C-A4D9-DE3A609401FB}" type="presOf" srcId="{A8EA4188-F34D-4B30-BAC1-9A5BB9C258AA}" destId="{59B11A45-48CA-4E88-BC55-39FDC1BDCDA1}" srcOrd="0" destOrd="1" presId="urn:microsoft.com/office/officeart/2005/8/layout/vList6"/>
    <dgm:cxn modelId="{E7EFD618-225B-4F4B-9150-ACDBEE5FB837}" srcId="{AD6A6870-7A38-4F64-9C3F-046D39E292FD}" destId="{34F466A7-CDCC-4538-845D-138F0B1A7CE4}" srcOrd="1" destOrd="0" parTransId="{EB141F31-54AA-4768-85EC-62FA83374F39}" sibTransId="{1810D7D1-B7BC-4403-85C9-67CDB55501F6}"/>
    <dgm:cxn modelId="{A270622E-AD11-4E01-8A1D-4B7B2A4BCD20}" type="presOf" srcId="{1FDCDB33-0DAD-4509-89AC-F5FB1BC184BB}" destId="{DD58E8AB-F492-4D58-8D66-03F02CC3F0A1}" srcOrd="0" destOrd="0" presId="urn:microsoft.com/office/officeart/2005/8/layout/vList6"/>
    <dgm:cxn modelId="{ABC3463A-7556-4C52-BA8A-7F8B98EAD64F}" srcId="{34F466A7-CDCC-4538-845D-138F0B1A7CE4}" destId="{1B29CE61-8C99-4F06-B699-89D1840D7493}" srcOrd="0" destOrd="0" parTransId="{23D7E666-1CA5-44D6-A445-8261953954F1}" sibTransId="{6EEBE934-786E-4AE6-BD21-641F32E67355}"/>
    <dgm:cxn modelId="{BFDF325D-4DFB-4356-BE00-C6CDA83C3931}" type="presOf" srcId="{F644F23D-8E8F-4C93-8ACD-AC7CE88CA4F4}" destId="{8990F901-D688-4839-B27B-F0305EDC5F0A}" srcOrd="0" destOrd="0" presId="urn:microsoft.com/office/officeart/2005/8/layout/vList6"/>
    <dgm:cxn modelId="{FA642961-6505-4B4A-9C31-A14A3B54F9F2}" type="presOf" srcId="{F5B40AE9-934C-4FF8-8483-1F6E94150C46}" destId="{EBD32861-5F2C-44A1-8B46-32EB9E037732}" srcOrd="0" destOrd="0" presId="urn:microsoft.com/office/officeart/2005/8/layout/vList6"/>
    <dgm:cxn modelId="{82824E4C-225C-4E6A-8A13-31BDA069913F}" type="presOf" srcId="{5D0A3F67-AE8E-4F28-82DF-8F2AA0ED757F}" destId="{4A2050ED-1FCC-447B-8AA2-DBBF632F01B9}" srcOrd="0" destOrd="0" presId="urn:microsoft.com/office/officeart/2005/8/layout/vList6"/>
    <dgm:cxn modelId="{1E2E894C-64B0-47C2-9FC7-3D51FE096F58}" srcId="{AD6A6870-7A38-4F64-9C3F-046D39E292FD}" destId="{F644F23D-8E8F-4C93-8ACD-AC7CE88CA4F4}" srcOrd="3" destOrd="0" parTransId="{8AE7D372-DC2F-4153-9DF6-09377C72FC16}" sibTransId="{48736DB0-913B-49CC-AF5D-7FDE1A43A431}"/>
    <dgm:cxn modelId="{6E1BB850-5D93-488D-B163-8ECCE5894D63}" srcId="{34F466A7-CDCC-4538-845D-138F0B1A7CE4}" destId="{A8EA4188-F34D-4B30-BAC1-9A5BB9C258AA}" srcOrd="1" destOrd="0" parTransId="{230067A4-DCAD-4359-8C01-118EF5CC1A62}" sibTransId="{4E6927BB-169F-48C0-90AC-CECAFAF7CA4B}"/>
    <dgm:cxn modelId="{BBE14783-E527-4855-94BE-CA314C550688}" type="presOf" srcId="{DAF74FCF-0741-4838-BD14-5922D5A4EEDC}" destId="{CF683E89-96CF-44EA-80B2-540312EEFDB2}" srcOrd="0" destOrd="0" presId="urn:microsoft.com/office/officeart/2005/8/layout/vList6"/>
    <dgm:cxn modelId="{67422B90-1392-4CD9-BF4A-BF02C359104B}" type="presOf" srcId="{AD6A6870-7A38-4F64-9C3F-046D39E292FD}" destId="{86308087-D9B8-4B6D-8FFA-2DB6A95EC313}" srcOrd="0" destOrd="0" presId="urn:microsoft.com/office/officeart/2005/8/layout/vList6"/>
    <dgm:cxn modelId="{817C5E9E-F372-42F5-9149-9E76C50B4C34}" srcId="{F5B40AE9-934C-4FF8-8483-1F6E94150C46}" destId="{DAF74FCF-0741-4838-BD14-5922D5A4EEDC}" srcOrd="0" destOrd="0" parTransId="{CFA51A0C-7EEA-4F5D-BDE6-B7948FD42C90}" sibTransId="{ED0974FD-5C68-4D7A-B7A4-00C335F58156}"/>
    <dgm:cxn modelId="{789F04A2-4AB7-4812-BDC7-67B1FCBFB236}" type="presOf" srcId="{939EFD36-C50C-4096-A1F0-9C200D9D0F1D}" destId="{DD58E8AB-F492-4D58-8D66-03F02CC3F0A1}" srcOrd="0" destOrd="1" presId="urn:microsoft.com/office/officeart/2005/8/layout/vList6"/>
    <dgm:cxn modelId="{2D7D16A4-2326-41E7-8CB9-C5B4351B8CA0}" srcId="{A9ECD60E-498D-4CD5-A5B4-3222401C65ED}" destId="{5D0A3F67-AE8E-4F28-82DF-8F2AA0ED757F}" srcOrd="0" destOrd="0" parTransId="{AE75E9DB-04B0-454F-A623-86454714992F}" sibTransId="{FFB1F0CE-CFFD-43A2-BE4C-F058C96E6169}"/>
    <dgm:cxn modelId="{285D7AA9-2AEC-40D4-B135-23BC1CB44634}" type="presOf" srcId="{A9ECD60E-498D-4CD5-A5B4-3222401C65ED}" destId="{0F70B9D7-3D84-4463-8E52-A48319060206}" srcOrd="0" destOrd="0" presId="urn:microsoft.com/office/officeart/2005/8/layout/vList6"/>
    <dgm:cxn modelId="{E4C898AC-0D34-4499-83CA-368C2CCBE0F8}" srcId="{AD6A6870-7A38-4F64-9C3F-046D39E292FD}" destId="{F5B40AE9-934C-4FF8-8483-1F6E94150C46}" srcOrd="2" destOrd="0" parTransId="{A7035CF0-BEB9-4BB1-94C8-8BD37F80AF8A}" sibTransId="{92DE7A61-8753-4D48-B90C-F761114F4A8C}"/>
    <dgm:cxn modelId="{088D27D0-833B-4F9C-975C-515AE7CADD9B}" srcId="{F644F23D-8E8F-4C93-8ACD-AC7CE88CA4F4}" destId="{939EFD36-C50C-4096-A1F0-9C200D9D0F1D}" srcOrd="1" destOrd="0" parTransId="{5201F600-BD98-4460-A397-01C58367AB5E}" sibTransId="{ED69E436-D588-4A6F-AE00-8E2698E552F4}"/>
    <dgm:cxn modelId="{77F6D0DD-D545-40FB-8C1F-78779588C2A9}" srcId="{F644F23D-8E8F-4C93-8ACD-AC7CE88CA4F4}" destId="{1FDCDB33-0DAD-4509-89AC-F5FB1BC184BB}" srcOrd="0" destOrd="0" parTransId="{A4FA2660-269C-4B08-98C5-39D7DFC50039}" sibTransId="{318584FE-AB51-44AA-997A-3E67168010B0}"/>
    <dgm:cxn modelId="{04BC9BF2-F82A-48D1-AB64-4BC2C1065C92}" type="presOf" srcId="{1B29CE61-8C99-4F06-B699-89D1840D7493}" destId="{59B11A45-48CA-4E88-BC55-39FDC1BDCDA1}" srcOrd="0" destOrd="0" presId="urn:microsoft.com/office/officeart/2005/8/layout/vList6"/>
    <dgm:cxn modelId="{DDD9F1EC-8BA8-4B6A-A4E9-43C013A7F910}" type="presParOf" srcId="{86308087-D9B8-4B6D-8FFA-2DB6A95EC313}" destId="{6EB65463-69B7-4B59-8BC8-DCEE2E36B0A4}" srcOrd="0" destOrd="0" presId="urn:microsoft.com/office/officeart/2005/8/layout/vList6"/>
    <dgm:cxn modelId="{444929E6-14AE-4ABF-AD03-0ADDCD225954}" type="presParOf" srcId="{6EB65463-69B7-4B59-8BC8-DCEE2E36B0A4}" destId="{0F70B9D7-3D84-4463-8E52-A48319060206}" srcOrd="0" destOrd="0" presId="urn:microsoft.com/office/officeart/2005/8/layout/vList6"/>
    <dgm:cxn modelId="{5650FD9F-07AE-4123-A46F-0755C6CCC290}" type="presParOf" srcId="{6EB65463-69B7-4B59-8BC8-DCEE2E36B0A4}" destId="{4A2050ED-1FCC-447B-8AA2-DBBF632F01B9}" srcOrd="1" destOrd="0" presId="urn:microsoft.com/office/officeart/2005/8/layout/vList6"/>
    <dgm:cxn modelId="{1271F02C-F0A1-4654-B506-5703B16DCA45}" type="presParOf" srcId="{86308087-D9B8-4B6D-8FFA-2DB6A95EC313}" destId="{7FD7F276-ADBB-4CF9-92D5-A2D3B3E908CD}" srcOrd="1" destOrd="0" presId="urn:microsoft.com/office/officeart/2005/8/layout/vList6"/>
    <dgm:cxn modelId="{88F510E2-44F8-4233-921D-01B7B7E0A859}" type="presParOf" srcId="{86308087-D9B8-4B6D-8FFA-2DB6A95EC313}" destId="{A21EB579-BA8F-4B36-B098-6A8FCE60943F}" srcOrd="2" destOrd="0" presId="urn:microsoft.com/office/officeart/2005/8/layout/vList6"/>
    <dgm:cxn modelId="{DDC8E3B0-74FA-4BCE-859C-401D6CE981E2}" type="presParOf" srcId="{A21EB579-BA8F-4B36-B098-6A8FCE60943F}" destId="{00986037-6BE3-4179-BA90-B79EBB833728}" srcOrd="0" destOrd="0" presId="urn:microsoft.com/office/officeart/2005/8/layout/vList6"/>
    <dgm:cxn modelId="{42DE4D84-D116-4425-9A91-C9326AF922D7}" type="presParOf" srcId="{A21EB579-BA8F-4B36-B098-6A8FCE60943F}" destId="{59B11A45-48CA-4E88-BC55-39FDC1BDCDA1}" srcOrd="1" destOrd="0" presId="urn:microsoft.com/office/officeart/2005/8/layout/vList6"/>
    <dgm:cxn modelId="{56AC18D3-1505-4B15-9ECF-287F9B3BC087}" type="presParOf" srcId="{86308087-D9B8-4B6D-8FFA-2DB6A95EC313}" destId="{01724359-5B24-41D2-902D-8E5D11F6BCAA}" srcOrd="3" destOrd="0" presId="urn:microsoft.com/office/officeart/2005/8/layout/vList6"/>
    <dgm:cxn modelId="{90D97DFE-6FC7-41A5-855E-4ACF4D1D7170}" type="presParOf" srcId="{86308087-D9B8-4B6D-8FFA-2DB6A95EC313}" destId="{7ACBEA52-8AC2-49D2-8A19-59B01CDCAB49}" srcOrd="4" destOrd="0" presId="urn:microsoft.com/office/officeart/2005/8/layout/vList6"/>
    <dgm:cxn modelId="{6F8726B0-26A8-46BA-89BC-2B275898F1BB}" type="presParOf" srcId="{7ACBEA52-8AC2-49D2-8A19-59B01CDCAB49}" destId="{EBD32861-5F2C-44A1-8B46-32EB9E037732}" srcOrd="0" destOrd="0" presId="urn:microsoft.com/office/officeart/2005/8/layout/vList6"/>
    <dgm:cxn modelId="{F1854743-A1B3-4CE5-B652-67C802AAF03F}" type="presParOf" srcId="{7ACBEA52-8AC2-49D2-8A19-59B01CDCAB49}" destId="{CF683E89-96CF-44EA-80B2-540312EEFDB2}" srcOrd="1" destOrd="0" presId="urn:microsoft.com/office/officeart/2005/8/layout/vList6"/>
    <dgm:cxn modelId="{DBA1C5F1-092B-403A-984A-F4504940D251}" type="presParOf" srcId="{86308087-D9B8-4B6D-8FFA-2DB6A95EC313}" destId="{0008BF52-CABE-4D09-8F40-A70D47F4A47E}" srcOrd="5" destOrd="0" presId="urn:microsoft.com/office/officeart/2005/8/layout/vList6"/>
    <dgm:cxn modelId="{C117F1F9-DF94-4A2F-A22D-9A8607D60994}" type="presParOf" srcId="{86308087-D9B8-4B6D-8FFA-2DB6A95EC313}" destId="{19248CC2-716F-44B7-83BA-4F1C4B6325F0}" srcOrd="6" destOrd="0" presId="urn:microsoft.com/office/officeart/2005/8/layout/vList6"/>
    <dgm:cxn modelId="{202C820B-035B-4807-8274-48F2224BFA43}" type="presParOf" srcId="{19248CC2-716F-44B7-83BA-4F1C4B6325F0}" destId="{8990F901-D688-4839-B27B-F0305EDC5F0A}" srcOrd="0" destOrd="0" presId="urn:microsoft.com/office/officeart/2005/8/layout/vList6"/>
    <dgm:cxn modelId="{5F94672E-3C47-423A-BC20-39DBA78229F7}" type="presParOf" srcId="{19248CC2-716F-44B7-83BA-4F1C4B6325F0}" destId="{DD58E8AB-F492-4D58-8D66-03F02CC3F0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0B212C-CA62-4ABB-BDFA-DB8393F7ACB2}"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3250DEEE-89FD-456B-BD22-A38350261CE1}">
      <dgm:prSet phldrT="[Text]"/>
      <dgm:spPr/>
      <dgm:t>
        <a:bodyPr/>
        <a:lstStyle/>
        <a:p>
          <a:r>
            <a:rPr lang="en-GB" dirty="0"/>
            <a:t>Why is this interesting?</a:t>
          </a:r>
        </a:p>
      </dgm:t>
    </dgm:pt>
    <dgm:pt modelId="{B3D59149-35EF-4C37-A9F5-2EF8593396AF}" type="parTrans" cxnId="{81357DE7-4B3B-4456-89ED-75541B0A6344}">
      <dgm:prSet/>
      <dgm:spPr/>
      <dgm:t>
        <a:bodyPr/>
        <a:lstStyle/>
        <a:p>
          <a:endParaRPr lang="en-GB"/>
        </a:p>
      </dgm:t>
    </dgm:pt>
    <dgm:pt modelId="{F323B8AB-A6BE-4F4E-B3D8-A7D1F44A22D6}" type="sibTrans" cxnId="{81357DE7-4B3B-4456-89ED-75541B0A6344}">
      <dgm:prSet/>
      <dgm:spPr/>
      <dgm:t>
        <a:bodyPr/>
        <a:lstStyle/>
        <a:p>
          <a:endParaRPr lang="en-GB"/>
        </a:p>
      </dgm:t>
    </dgm:pt>
    <dgm:pt modelId="{D0BEB4F7-F81A-4F9F-805A-217E194B04A4}">
      <dgm:prSet phldrT="[Text]"/>
      <dgm:spPr/>
      <dgm:t>
        <a:bodyPr/>
        <a:lstStyle/>
        <a:p>
          <a:r>
            <a:rPr lang="en-GB" dirty="0"/>
            <a:t>Thematic code</a:t>
          </a:r>
        </a:p>
      </dgm:t>
    </dgm:pt>
    <dgm:pt modelId="{2F44CEA5-2DE2-46CF-A758-DCEE99575191}" type="parTrans" cxnId="{B1EA8E30-6CAD-4011-911E-2469EAB3A81E}">
      <dgm:prSet/>
      <dgm:spPr/>
      <dgm:t>
        <a:bodyPr/>
        <a:lstStyle/>
        <a:p>
          <a:endParaRPr lang="en-GB"/>
        </a:p>
      </dgm:t>
    </dgm:pt>
    <dgm:pt modelId="{CAFBCA56-C192-40E8-A3C9-9296629E36E5}" type="sibTrans" cxnId="{B1EA8E30-6CAD-4011-911E-2469EAB3A81E}">
      <dgm:prSet/>
      <dgm:spPr/>
      <dgm:t>
        <a:bodyPr/>
        <a:lstStyle/>
        <a:p>
          <a:endParaRPr lang="en-GB"/>
        </a:p>
      </dgm:t>
    </dgm:pt>
    <dgm:pt modelId="{ECF36A32-B929-4380-8C0F-1884A0429BAE}">
      <dgm:prSet phldrT="[Text]"/>
      <dgm:spPr/>
      <dgm:t>
        <a:bodyPr/>
        <a:lstStyle/>
        <a:p>
          <a:r>
            <a:rPr lang="en-GB" dirty="0"/>
            <a:t>Why is this relevant to my research question?</a:t>
          </a:r>
        </a:p>
      </dgm:t>
    </dgm:pt>
    <dgm:pt modelId="{D6AFEE04-0C8F-44B5-A69E-C443D0361582}" type="parTrans" cxnId="{18011A63-27D8-4677-A0A1-9521B6D73AB2}">
      <dgm:prSet/>
      <dgm:spPr/>
      <dgm:t>
        <a:bodyPr/>
        <a:lstStyle/>
        <a:p>
          <a:endParaRPr lang="en-GB"/>
        </a:p>
      </dgm:t>
    </dgm:pt>
    <dgm:pt modelId="{A4CEFBDE-CAEC-4659-B664-3CA965003FEA}" type="sibTrans" cxnId="{18011A63-27D8-4677-A0A1-9521B6D73AB2}">
      <dgm:prSet/>
      <dgm:spPr/>
      <dgm:t>
        <a:bodyPr/>
        <a:lstStyle/>
        <a:p>
          <a:endParaRPr lang="en-GB"/>
        </a:p>
      </dgm:t>
    </dgm:pt>
    <dgm:pt modelId="{AA6277E3-6F03-4509-878C-F8541B06CD20}">
      <dgm:prSet phldrT="[Text]"/>
      <dgm:spPr/>
      <dgm:t>
        <a:bodyPr/>
        <a:lstStyle/>
        <a:p>
          <a:r>
            <a:rPr lang="en-GB" dirty="0"/>
            <a:t>Analytic code</a:t>
          </a:r>
        </a:p>
      </dgm:t>
    </dgm:pt>
    <dgm:pt modelId="{6D5433DC-DF8B-4826-9774-E2D14E439F58}" type="parTrans" cxnId="{9BB1A3F0-A400-4651-9C79-2EC8A88EB49B}">
      <dgm:prSet/>
      <dgm:spPr/>
      <dgm:t>
        <a:bodyPr/>
        <a:lstStyle/>
        <a:p>
          <a:endParaRPr lang="en-GB"/>
        </a:p>
      </dgm:t>
    </dgm:pt>
    <dgm:pt modelId="{AA582919-B9F6-4460-87AD-E8EF20E5493B}" type="sibTrans" cxnId="{9BB1A3F0-A400-4651-9C79-2EC8A88EB49B}">
      <dgm:prSet/>
      <dgm:spPr/>
      <dgm:t>
        <a:bodyPr/>
        <a:lstStyle/>
        <a:p>
          <a:endParaRPr lang="en-GB"/>
        </a:p>
      </dgm:t>
    </dgm:pt>
    <dgm:pt modelId="{C0DCE132-313A-4B1B-816D-263A81D51CA9}">
      <dgm:prSet phldrT="[Text]"/>
      <dgm:spPr/>
      <dgm:t>
        <a:bodyPr/>
        <a:lstStyle/>
        <a:p>
          <a:r>
            <a:rPr lang="en-GB" dirty="0"/>
            <a:t>Memo</a:t>
          </a:r>
        </a:p>
      </dgm:t>
    </dgm:pt>
    <dgm:pt modelId="{B3DD4EE1-B72C-42C0-8465-1541B766DC64}" type="parTrans" cxnId="{7ABE73AD-36AF-4A07-8E5F-4D9013F183A9}">
      <dgm:prSet/>
      <dgm:spPr/>
      <dgm:t>
        <a:bodyPr/>
        <a:lstStyle/>
        <a:p>
          <a:endParaRPr lang="en-GB"/>
        </a:p>
      </dgm:t>
    </dgm:pt>
    <dgm:pt modelId="{CE79928B-2662-4E04-A1D7-5096F0DD4520}" type="sibTrans" cxnId="{7ABE73AD-36AF-4A07-8E5F-4D9013F183A9}">
      <dgm:prSet/>
      <dgm:spPr/>
      <dgm:t>
        <a:bodyPr/>
        <a:lstStyle/>
        <a:p>
          <a:endParaRPr lang="en-GB"/>
        </a:p>
      </dgm:t>
    </dgm:pt>
    <dgm:pt modelId="{D2897375-6EC8-46F7-AF86-D3376F3CFD77}">
      <dgm:prSet phldrT="[Text]"/>
      <dgm:spPr/>
      <dgm:t>
        <a:bodyPr/>
        <a:lstStyle/>
        <a:p>
          <a:r>
            <a:rPr lang="en-GB" dirty="0"/>
            <a:t>Annotation/memo</a:t>
          </a:r>
        </a:p>
      </dgm:t>
    </dgm:pt>
    <dgm:pt modelId="{5DC284A7-EED9-4080-8C56-74109F89D5AD}" type="parTrans" cxnId="{6F9885C4-2D91-4D33-BC69-F0F577B23ADD}">
      <dgm:prSet/>
      <dgm:spPr/>
      <dgm:t>
        <a:bodyPr/>
        <a:lstStyle/>
        <a:p>
          <a:endParaRPr lang="en-GB"/>
        </a:p>
      </dgm:t>
    </dgm:pt>
    <dgm:pt modelId="{7D419969-708C-4D7E-ABF2-FFA98DE228DD}" type="sibTrans" cxnId="{6F9885C4-2D91-4D33-BC69-F0F577B23ADD}">
      <dgm:prSet/>
      <dgm:spPr/>
      <dgm:t>
        <a:bodyPr/>
        <a:lstStyle/>
        <a:p>
          <a:endParaRPr lang="en-GB"/>
        </a:p>
      </dgm:t>
    </dgm:pt>
    <dgm:pt modelId="{1E778079-F4D6-47D8-8804-25FB44571BD5}">
      <dgm:prSet/>
      <dgm:spPr/>
      <dgm:t>
        <a:bodyPr/>
        <a:lstStyle/>
        <a:p>
          <a:r>
            <a:rPr lang="en-GB" dirty="0"/>
            <a:t>What is this?</a:t>
          </a:r>
        </a:p>
      </dgm:t>
    </dgm:pt>
    <dgm:pt modelId="{657A5DD5-E6DC-4726-82AC-3A8F5DEF9B9F}" type="parTrans" cxnId="{259FBF15-FBC9-4DA8-850B-0385B124B996}">
      <dgm:prSet/>
      <dgm:spPr/>
      <dgm:t>
        <a:bodyPr/>
        <a:lstStyle/>
        <a:p>
          <a:endParaRPr lang="en-GB"/>
        </a:p>
      </dgm:t>
    </dgm:pt>
    <dgm:pt modelId="{D20C09E8-F52C-494B-8F08-417E772D890E}" type="sibTrans" cxnId="{259FBF15-FBC9-4DA8-850B-0385B124B996}">
      <dgm:prSet/>
      <dgm:spPr/>
      <dgm:t>
        <a:bodyPr/>
        <a:lstStyle/>
        <a:p>
          <a:endParaRPr lang="en-GB"/>
        </a:p>
      </dgm:t>
    </dgm:pt>
    <dgm:pt modelId="{B0251AAE-9BC2-4ADE-B788-483DC220CD0E}">
      <dgm:prSet/>
      <dgm:spPr/>
      <dgm:t>
        <a:bodyPr/>
        <a:lstStyle/>
        <a:p>
          <a:r>
            <a:rPr lang="en-GB" dirty="0"/>
            <a:t>Descriptive code</a:t>
          </a:r>
        </a:p>
      </dgm:t>
    </dgm:pt>
    <dgm:pt modelId="{61D5E848-A981-4816-8F5D-82C6D1FC1A77}" type="parTrans" cxnId="{59085AA7-F6A5-4122-9439-CAF3C56A4893}">
      <dgm:prSet/>
      <dgm:spPr/>
      <dgm:t>
        <a:bodyPr/>
        <a:lstStyle/>
        <a:p>
          <a:endParaRPr lang="en-GB"/>
        </a:p>
      </dgm:t>
    </dgm:pt>
    <dgm:pt modelId="{2A95A8F6-F80E-4C7D-9B6E-E54136D55885}" type="sibTrans" cxnId="{59085AA7-F6A5-4122-9439-CAF3C56A4893}">
      <dgm:prSet/>
      <dgm:spPr/>
      <dgm:t>
        <a:bodyPr/>
        <a:lstStyle/>
        <a:p>
          <a:endParaRPr lang="en-GB"/>
        </a:p>
      </dgm:t>
    </dgm:pt>
    <dgm:pt modelId="{F0FF8DD5-C068-44B6-A853-7B2A4838A4F1}">
      <dgm:prSet/>
      <dgm:spPr/>
      <dgm:t>
        <a:bodyPr/>
        <a:lstStyle/>
        <a:p>
          <a:r>
            <a:rPr lang="en-GB" dirty="0"/>
            <a:t>Classification/attribute</a:t>
          </a:r>
        </a:p>
      </dgm:t>
    </dgm:pt>
    <dgm:pt modelId="{6D18B345-B3B1-408C-8E18-258D3C20BD90}" type="parTrans" cxnId="{1F0FA49D-9FB6-417B-96CA-5498B0008064}">
      <dgm:prSet/>
      <dgm:spPr/>
      <dgm:t>
        <a:bodyPr/>
        <a:lstStyle/>
        <a:p>
          <a:endParaRPr lang="en-GB"/>
        </a:p>
      </dgm:t>
    </dgm:pt>
    <dgm:pt modelId="{A43A6BDB-D1A7-4B21-AD1D-0AFDD4D01B27}" type="sibTrans" cxnId="{1F0FA49D-9FB6-417B-96CA-5498B0008064}">
      <dgm:prSet/>
      <dgm:spPr/>
      <dgm:t>
        <a:bodyPr/>
        <a:lstStyle/>
        <a:p>
          <a:endParaRPr lang="en-GB"/>
        </a:p>
      </dgm:t>
    </dgm:pt>
    <dgm:pt modelId="{B8B75BF4-3882-482B-8031-DF9B13FB9381}" type="pres">
      <dgm:prSet presAssocID="{DC0B212C-CA62-4ABB-BDFA-DB8393F7ACB2}" presName="Name0" presStyleCnt="0">
        <dgm:presLayoutVars>
          <dgm:dir/>
          <dgm:animLvl val="lvl"/>
          <dgm:resizeHandles/>
        </dgm:presLayoutVars>
      </dgm:prSet>
      <dgm:spPr/>
    </dgm:pt>
    <dgm:pt modelId="{FA7E9BBC-CD47-4DEC-A5ED-A6BE4C156195}" type="pres">
      <dgm:prSet presAssocID="{1E778079-F4D6-47D8-8804-25FB44571BD5}" presName="linNode" presStyleCnt="0"/>
      <dgm:spPr/>
    </dgm:pt>
    <dgm:pt modelId="{72950F13-C229-4A28-B1EF-15B4679B5C8D}" type="pres">
      <dgm:prSet presAssocID="{1E778079-F4D6-47D8-8804-25FB44571BD5}" presName="parentShp" presStyleLbl="node1" presStyleIdx="0" presStyleCnt="3">
        <dgm:presLayoutVars>
          <dgm:bulletEnabled val="1"/>
        </dgm:presLayoutVars>
      </dgm:prSet>
      <dgm:spPr/>
    </dgm:pt>
    <dgm:pt modelId="{1639F867-2FD2-4E99-B99F-CD168BFAAA3D}" type="pres">
      <dgm:prSet presAssocID="{1E778079-F4D6-47D8-8804-25FB44571BD5}" presName="childShp" presStyleLbl="bgAccFollowNode1" presStyleIdx="0" presStyleCnt="3">
        <dgm:presLayoutVars>
          <dgm:bulletEnabled val="1"/>
        </dgm:presLayoutVars>
      </dgm:prSet>
      <dgm:spPr/>
    </dgm:pt>
    <dgm:pt modelId="{88A01022-EA42-4E14-8ACB-C5BAFA27BFAE}" type="pres">
      <dgm:prSet presAssocID="{D20C09E8-F52C-494B-8F08-417E772D890E}" presName="spacing" presStyleCnt="0"/>
      <dgm:spPr/>
    </dgm:pt>
    <dgm:pt modelId="{A41880C5-F2CD-4E87-90A2-2CBD1CFE34A8}" type="pres">
      <dgm:prSet presAssocID="{3250DEEE-89FD-456B-BD22-A38350261CE1}" presName="linNode" presStyleCnt="0"/>
      <dgm:spPr/>
    </dgm:pt>
    <dgm:pt modelId="{2A96E88F-A94F-4920-8CD2-79F5BE1A7F59}" type="pres">
      <dgm:prSet presAssocID="{3250DEEE-89FD-456B-BD22-A38350261CE1}" presName="parentShp" presStyleLbl="node1" presStyleIdx="1" presStyleCnt="3">
        <dgm:presLayoutVars>
          <dgm:bulletEnabled val="1"/>
        </dgm:presLayoutVars>
      </dgm:prSet>
      <dgm:spPr/>
    </dgm:pt>
    <dgm:pt modelId="{7ECF5249-4979-4B14-9747-E14D5B32782D}" type="pres">
      <dgm:prSet presAssocID="{3250DEEE-89FD-456B-BD22-A38350261CE1}" presName="childShp" presStyleLbl="bgAccFollowNode1" presStyleIdx="1" presStyleCnt="3">
        <dgm:presLayoutVars>
          <dgm:bulletEnabled val="1"/>
        </dgm:presLayoutVars>
      </dgm:prSet>
      <dgm:spPr/>
    </dgm:pt>
    <dgm:pt modelId="{081DCD61-6365-484C-B5E8-C621E6B0AFFF}" type="pres">
      <dgm:prSet presAssocID="{F323B8AB-A6BE-4F4E-B3D8-A7D1F44A22D6}" presName="spacing" presStyleCnt="0"/>
      <dgm:spPr/>
    </dgm:pt>
    <dgm:pt modelId="{5DB8DA48-FD1F-4D19-9101-64F5383CDBF2}" type="pres">
      <dgm:prSet presAssocID="{ECF36A32-B929-4380-8C0F-1884A0429BAE}" presName="linNode" presStyleCnt="0"/>
      <dgm:spPr/>
    </dgm:pt>
    <dgm:pt modelId="{2998BE4A-0C3A-4A2C-A8F0-44D599C0955F}" type="pres">
      <dgm:prSet presAssocID="{ECF36A32-B929-4380-8C0F-1884A0429BAE}" presName="parentShp" presStyleLbl="node1" presStyleIdx="2" presStyleCnt="3">
        <dgm:presLayoutVars>
          <dgm:bulletEnabled val="1"/>
        </dgm:presLayoutVars>
      </dgm:prSet>
      <dgm:spPr/>
    </dgm:pt>
    <dgm:pt modelId="{865DFC6C-BDFB-47B9-B93F-9D0538981BEC}" type="pres">
      <dgm:prSet presAssocID="{ECF36A32-B929-4380-8C0F-1884A0429BAE}" presName="childShp" presStyleLbl="bgAccFollowNode1" presStyleIdx="2" presStyleCnt="3">
        <dgm:presLayoutVars>
          <dgm:bulletEnabled val="1"/>
        </dgm:presLayoutVars>
      </dgm:prSet>
      <dgm:spPr/>
    </dgm:pt>
  </dgm:ptLst>
  <dgm:cxnLst>
    <dgm:cxn modelId="{259FBF15-FBC9-4DA8-850B-0385B124B996}" srcId="{DC0B212C-CA62-4ABB-BDFA-DB8393F7ACB2}" destId="{1E778079-F4D6-47D8-8804-25FB44571BD5}" srcOrd="0" destOrd="0" parTransId="{657A5DD5-E6DC-4726-82AC-3A8F5DEF9B9F}" sibTransId="{D20C09E8-F52C-494B-8F08-417E772D890E}"/>
    <dgm:cxn modelId="{33C2A82C-4B13-4170-9504-57BE17121EFB}" type="presOf" srcId="{1E778079-F4D6-47D8-8804-25FB44571BD5}" destId="{72950F13-C229-4A28-B1EF-15B4679B5C8D}" srcOrd="0" destOrd="0" presId="urn:microsoft.com/office/officeart/2005/8/layout/vList6"/>
    <dgm:cxn modelId="{DBF84930-A9AA-41A6-8942-793335E3991E}" type="presOf" srcId="{C0DCE132-313A-4B1B-816D-263A81D51CA9}" destId="{865DFC6C-BDFB-47B9-B93F-9D0538981BEC}" srcOrd="0" destOrd="1" presId="urn:microsoft.com/office/officeart/2005/8/layout/vList6"/>
    <dgm:cxn modelId="{B1EA8E30-6CAD-4011-911E-2469EAB3A81E}" srcId="{3250DEEE-89FD-456B-BD22-A38350261CE1}" destId="{D0BEB4F7-F81A-4F9F-805A-217E194B04A4}" srcOrd="0" destOrd="0" parTransId="{2F44CEA5-2DE2-46CF-A758-DCEE99575191}" sibTransId="{CAFBCA56-C192-40E8-A3C9-9296629E36E5}"/>
    <dgm:cxn modelId="{4EFEA133-4C52-4C8B-9DB1-D88BDAFB547A}" type="presOf" srcId="{3250DEEE-89FD-456B-BD22-A38350261CE1}" destId="{2A96E88F-A94F-4920-8CD2-79F5BE1A7F59}" srcOrd="0" destOrd="0" presId="urn:microsoft.com/office/officeart/2005/8/layout/vList6"/>
    <dgm:cxn modelId="{18011A63-27D8-4677-A0A1-9521B6D73AB2}" srcId="{DC0B212C-CA62-4ABB-BDFA-DB8393F7ACB2}" destId="{ECF36A32-B929-4380-8C0F-1884A0429BAE}" srcOrd="2" destOrd="0" parTransId="{D6AFEE04-0C8F-44B5-A69E-C443D0361582}" sibTransId="{A4CEFBDE-CAEC-4659-B664-3CA965003FEA}"/>
    <dgm:cxn modelId="{511C6D46-4BE2-4B94-AC42-F6EDA8FFD67C}" type="presOf" srcId="{B0251AAE-9BC2-4ADE-B788-483DC220CD0E}" destId="{1639F867-2FD2-4E99-B99F-CD168BFAAA3D}" srcOrd="0" destOrd="0" presId="urn:microsoft.com/office/officeart/2005/8/layout/vList6"/>
    <dgm:cxn modelId="{50BFE66A-16C4-413D-A5EC-8E0AE7C4A868}" type="presOf" srcId="{F0FF8DD5-C068-44B6-A853-7B2A4838A4F1}" destId="{1639F867-2FD2-4E99-B99F-CD168BFAAA3D}" srcOrd="0" destOrd="1" presId="urn:microsoft.com/office/officeart/2005/8/layout/vList6"/>
    <dgm:cxn modelId="{0FB24B77-B3D5-45FC-9C45-9B09FD161450}" type="presOf" srcId="{D0BEB4F7-F81A-4F9F-805A-217E194B04A4}" destId="{7ECF5249-4979-4B14-9747-E14D5B32782D}" srcOrd="0" destOrd="0" presId="urn:microsoft.com/office/officeart/2005/8/layout/vList6"/>
    <dgm:cxn modelId="{1F0FA49D-9FB6-417B-96CA-5498B0008064}" srcId="{1E778079-F4D6-47D8-8804-25FB44571BD5}" destId="{F0FF8DD5-C068-44B6-A853-7B2A4838A4F1}" srcOrd="1" destOrd="0" parTransId="{6D18B345-B3B1-408C-8E18-258D3C20BD90}" sibTransId="{A43A6BDB-D1A7-4B21-AD1D-0AFDD4D01B27}"/>
    <dgm:cxn modelId="{59085AA7-F6A5-4122-9439-CAF3C56A4893}" srcId="{1E778079-F4D6-47D8-8804-25FB44571BD5}" destId="{B0251AAE-9BC2-4ADE-B788-483DC220CD0E}" srcOrd="0" destOrd="0" parTransId="{61D5E848-A981-4816-8F5D-82C6D1FC1A77}" sibTransId="{2A95A8F6-F80E-4C7D-9B6E-E54136D55885}"/>
    <dgm:cxn modelId="{7ABE73AD-36AF-4A07-8E5F-4D9013F183A9}" srcId="{ECF36A32-B929-4380-8C0F-1884A0429BAE}" destId="{C0DCE132-313A-4B1B-816D-263A81D51CA9}" srcOrd="1" destOrd="0" parTransId="{B3DD4EE1-B72C-42C0-8465-1541B766DC64}" sibTransId="{CE79928B-2662-4E04-A1D7-5096F0DD4520}"/>
    <dgm:cxn modelId="{89B9B0B9-57C2-4F4E-8048-481CEF633A8C}" type="presOf" srcId="{DC0B212C-CA62-4ABB-BDFA-DB8393F7ACB2}" destId="{B8B75BF4-3882-482B-8031-DF9B13FB9381}" srcOrd="0" destOrd="0" presId="urn:microsoft.com/office/officeart/2005/8/layout/vList6"/>
    <dgm:cxn modelId="{6F9885C4-2D91-4D33-BC69-F0F577B23ADD}" srcId="{3250DEEE-89FD-456B-BD22-A38350261CE1}" destId="{D2897375-6EC8-46F7-AF86-D3376F3CFD77}" srcOrd="1" destOrd="0" parTransId="{5DC284A7-EED9-4080-8C56-74109F89D5AD}" sibTransId="{7D419969-708C-4D7E-ABF2-FFA98DE228DD}"/>
    <dgm:cxn modelId="{81357DE7-4B3B-4456-89ED-75541B0A6344}" srcId="{DC0B212C-CA62-4ABB-BDFA-DB8393F7ACB2}" destId="{3250DEEE-89FD-456B-BD22-A38350261CE1}" srcOrd="1" destOrd="0" parTransId="{B3D59149-35EF-4C37-A9F5-2EF8593396AF}" sibTransId="{F323B8AB-A6BE-4F4E-B3D8-A7D1F44A22D6}"/>
    <dgm:cxn modelId="{D32C73EC-D1EB-4A31-B818-E2D974425452}" type="presOf" srcId="{D2897375-6EC8-46F7-AF86-D3376F3CFD77}" destId="{7ECF5249-4979-4B14-9747-E14D5B32782D}" srcOrd="0" destOrd="1" presId="urn:microsoft.com/office/officeart/2005/8/layout/vList6"/>
    <dgm:cxn modelId="{9BB1A3F0-A400-4651-9C79-2EC8A88EB49B}" srcId="{ECF36A32-B929-4380-8C0F-1884A0429BAE}" destId="{AA6277E3-6F03-4509-878C-F8541B06CD20}" srcOrd="0" destOrd="0" parTransId="{6D5433DC-DF8B-4826-9774-E2D14E439F58}" sibTransId="{AA582919-B9F6-4460-87AD-E8EF20E5493B}"/>
    <dgm:cxn modelId="{F0968FF1-2AFA-4A92-BB0C-1E270AD4FD0E}" type="presOf" srcId="{ECF36A32-B929-4380-8C0F-1884A0429BAE}" destId="{2998BE4A-0C3A-4A2C-A8F0-44D599C0955F}" srcOrd="0" destOrd="0" presId="urn:microsoft.com/office/officeart/2005/8/layout/vList6"/>
    <dgm:cxn modelId="{EC60A7F3-7D6C-4416-A8F1-7A52C4BEC106}" type="presOf" srcId="{AA6277E3-6F03-4509-878C-F8541B06CD20}" destId="{865DFC6C-BDFB-47B9-B93F-9D0538981BEC}" srcOrd="0" destOrd="0" presId="urn:microsoft.com/office/officeart/2005/8/layout/vList6"/>
    <dgm:cxn modelId="{066CECB6-E8AF-45DB-95D3-33EB9C0A04B6}" type="presParOf" srcId="{B8B75BF4-3882-482B-8031-DF9B13FB9381}" destId="{FA7E9BBC-CD47-4DEC-A5ED-A6BE4C156195}" srcOrd="0" destOrd="0" presId="urn:microsoft.com/office/officeart/2005/8/layout/vList6"/>
    <dgm:cxn modelId="{3173AC23-732A-4AE6-A511-925E0EE4F270}" type="presParOf" srcId="{FA7E9BBC-CD47-4DEC-A5ED-A6BE4C156195}" destId="{72950F13-C229-4A28-B1EF-15B4679B5C8D}" srcOrd="0" destOrd="0" presId="urn:microsoft.com/office/officeart/2005/8/layout/vList6"/>
    <dgm:cxn modelId="{FA9A0CED-67EB-4C57-9931-96DF72AAA95D}" type="presParOf" srcId="{FA7E9BBC-CD47-4DEC-A5ED-A6BE4C156195}" destId="{1639F867-2FD2-4E99-B99F-CD168BFAAA3D}" srcOrd="1" destOrd="0" presId="urn:microsoft.com/office/officeart/2005/8/layout/vList6"/>
    <dgm:cxn modelId="{B8C7271D-F9A8-4564-8304-E5701F7FB1C1}" type="presParOf" srcId="{B8B75BF4-3882-482B-8031-DF9B13FB9381}" destId="{88A01022-EA42-4E14-8ACB-C5BAFA27BFAE}" srcOrd="1" destOrd="0" presId="urn:microsoft.com/office/officeart/2005/8/layout/vList6"/>
    <dgm:cxn modelId="{4C99CA19-99D8-488C-9E71-741BF8C635C4}" type="presParOf" srcId="{B8B75BF4-3882-482B-8031-DF9B13FB9381}" destId="{A41880C5-F2CD-4E87-90A2-2CBD1CFE34A8}" srcOrd="2" destOrd="0" presId="urn:microsoft.com/office/officeart/2005/8/layout/vList6"/>
    <dgm:cxn modelId="{49D81039-5BC0-4EF3-A966-05010164B395}" type="presParOf" srcId="{A41880C5-F2CD-4E87-90A2-2CBD1CFE34A8}" destId="{2A96E88F-A94F-4920-8CD2-79F5BE1A7F59}" srcOrd="0" destOrd="0" presId="urn:microsoft.com/office/officeart/2005/8/layout/vList6"/>
    <dgm:cxn modelId="{9789756B-B1DB-481C-83CC-123F3F471EC2}" type="presParOf" srcId="{A41880C5-F2CD-4E87-90A2-2CBD1CFE34A8}" destId="{7ECF5249-4979-4B14-9747-E14D5B32782D}" srcOrd="1" destOrd="0" presId="urn:microsoft.com/office/officeart/2005/8/layout/vList6"/>
    <dgm:cxn modelId="{A638770B-E04B-42F1-8A47-ED02A71B6DE6}" type="presParOf" srcId="{B8B75BF4-3882-482B-8031-DF9B13FB9381}" destId="{081DCD61-6365-484C-B5E8-C621E6B0AFFF}" srcOrd="3" destOrd="0" presId="urn:microsoft.com/office/officeart/2005/8/layout/vList6"/>
    <dgm:cxn modelId="{A2999A90-C650-4E7B-8A0E-65217F1C8251}" type="presParOf" srcId="{B8B75BF4-3882-482B-8031-DF9B13FB9381}" destId="{5DB8DA48-FD1F-4D19-9101-64F5383CDBF2}" srcOrd="4" destOrd="0" presId="urn:microsoft.com/office/officeart/2005/8/layout/vList6"/>
    <dgm:cxn modelId="{65A10E41-51A5-4524-8169-F9EF5A25A171}" type="presParOf" srcId="{5DB8DA48-FD1F-4D19-9101-64F5383CDBF2}" destId="{2998BE4A-0C3A-4A2C-A8F0-44D599C0955F}" srcOrd="0" destOrd="0" presId="urn:microsoft.com/office/officeart/2005/8/layout/vList6"/>
    <dgm:cxn modelId="{6CBF2981-5705-4F5A-817A-999D03C0F919}" type="presParOf" srcId="{5DB8DA48-FD1F-4D19-9101-64F5383CDBF2}" destId="{865DFC6C-BDFB-47B9-B93F-9D0538981BEC}"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D26FA3-69CF-4B32-9B03-CB031A8E829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961DBB81-FDEC-4392-85CD-0530CB867DFD}">
      <dgm:prSet phldrT="[Text]"/>
      <dgm:spPr/>
      <dgm:t>
        <a:bodyPr/>
        <a:lstStyle/>
        <a:p>
          <a:r>
            <a:rPr lang="en-GB" dirty="0"/>
            <a:t>Auto-coding based on structure or patterns</a:t>
          </a:r>
        </a:p>
      </dgm:t>
    </dgm:pt>
    <dgm:pt modelId="{34298F7D-1B81-4A24-95F3-E8F3FD1A91FD}" type="parTrans" cxnId="{C6C6B267-B3A3-4C78-A9E1-669DCFD3DF22}">
      <dgm:prSet/>
      <dgm:spPr/>
      <dgm:t>
        <a:bodyPr/>
        <a:lstStyle/>
        <a:p>
          <a:endParaRPr lang="en-GB"/>
        </a:p>
      </dgm:t>
    </dgm:pt>
    <dgm:pt modelId="{E6A27EC3-5A6E-4626-A081-F6B3D73FD7CD}" type="sibTrans" cxnId="{C6C6B267-B3A3-4C78-A9E1-669DCFD3DF22}">
      <dgm:prSet/>
      <dgm:spPr/>
      <dgm:t>
        <a:bodyPr/>
        <a:lstStyle/>
        <a:p>
          <a:endParaRPr lang="en-GB"/>
        </a:p>
      </dgm:t>
    </dgm:pt>
    <dgm:pt modelId="{F50F9250-49BB-4489-9E2B-2635EFCBD38B}">
      <dgm:prSet phldrT="[Text]"/>
      <dgm:spPr/>
      <dgm:t>
        <a:bodyPr/>
        <a:lstStyle/>
        <a:p>
          <a:r>
            <a:rPr lang="en-GB" dirty="0"/>
            <a:t>Manual coding in a source </a:t>
          </a:r>
        </a:p>
      </dgm:t>
    </dgm:pt>
    <dgm:pt modelId="{123DF6D6-52E8-4A11-8896-5FE1619B5076}" type="parTrans" cxnId="{64BB1A35-AF59-42C3-8321-7E9C73C01B43}">
      <dgm:prSet/>
      <dgm:spPr/>
      <dgm:t>
        <a:bodyPr/>
        <a:lstStyle/>
        <a:p>
          <a:endParaRPr lang="en-GB"/>
        </a:p>
      </dgm:t>
    </dgm:pt>
    <dgm:pt modelId="{ED5AB8DB-6BBC-4300-B64B-A8E674839591}" type="sibTrans" cxnId="{64BB1A35-AF59-42C3-8321-7E9C73C01B43}">
      <dgm:prSet/>
      <dgm:spPr/>
      <dgm:t>
        <a:bodyPr/>
        <a:lstStyle/>
        <a:p>
          <a:endParaRPr lang="en-GB"/>
        </a:p>
      </dgm:t>
    </dgm:pt>
    <dgm:pt modelId="{C43D932A-5F85-4E11-982B-15C6B95E204A}">
      <dgm:prSet phldrT="[Text]"/>
      <dgm:spPr/>
      <dgm:t>
        <a:bodyPr/>
        <a:lstStyle/>
        <a:p>
          <a:r>
            <a:rPr lang="en-GB" dirty="0"/>
            <a:t>Coding based on queries</a:t>
          </a:r>
        </a:p>
      </dgm:t>
    </dgm:pt>
    <dgm:pt modelId="{57FF1AD2-E076-4886-8C43-5A91D74E5B38}" type="parTrans" cxnId="{3737712A-4055-4FA5-B6BD-8127F93467A9}">
      <dgm:prSet/>
      <dgm:spPr/>
      <dgm:t>
        <a:bodyPr/>
        <a:lstStyle/>
        <a:p>
          <a:endParaRPr lang="en-GB"/>
        </a:p>
      </dgm:t>
    </dgm:pt>
    <dgm:pt modelId="{29EA11B3-9461-44A0-B8DA-C9EAD893BC34}" type="sibTrans" cxnId="{3737712A-4055-4FA5-B6BD-8127F93467A9}">
      <dgm:prSet/>
      <dgm:spPr/>
      <dgm:t>
        <a:bodyPr/>
        <a:lstStyle/>
        <a:p>
          <a:endParaRPr lang="en-GB"/>
        </a:p>
      </dgm:t>
    </dgm:pt>
    <dgm:pt modelId="{4DE2E8E4-AAEF-4744-A26E-01E4C43D91F3}">
      <dgm:prSet phldrT="[Text]"/>
      <dgm:spPr/>
      <dgm:t>
        <a:bodyPr/>
        <a:lstStyle/>
        <a:p>
          <a:r>
            <a:rPr lang="en-GB" dirty="0"/>
            <a:t>Coding entire sources to a node</a:t>
          </a:r>
        </a:p>
      </dgm:t>
    </dgm:pt>
    <dgm:pt modelId="{60728B5D-EE52-409F-ACC3-59D225549473}" type="parTrans" cxnId="{B004F0E5-CB49-42B3-8CD5-B8D35951EDD4}">
      <dgm:prSet/>
      <dgm:spPr/>
      <dgm:t>
        <a:bodyPr/>
        <a:lstStyle/>
        <a:p>
          <a:endParaRPr lang="en-GB"/>
        </a:p>
      </dgm:t>
    </dgm:pt>
    <dgm:pt modelId="{4B5A666B-2EC9-4C5C-88B4-714CBBFE2D80}" type="sibTrans" cxnId="{B004F0E5-CB49-42B3-8CD5-B8D35951EDD4}">
      <dgm:prSet/>
      <dgm:spPr/>
      <dgm:t>
        <a:bodyPr/>
        <a:lstStyle/>
        <a:p>
          <a:endParaRPr lang="en-GB"/>
        </a:p>
      </dgm:t>
    </dgm:pt>
    <dgm:pt modelId="{9D6CADC0-F61E-084E-81D3-A9266874EA11}" type="pres">
      <dgm:prSet presAssocID="{6BD26FA3-69CF-4B32-9B03-CB031A8E8297}" presName="linear" presStyleCnt="0">
        <dgm:presLayoutVars>
          <dgm:animLvl val="lvl"/>
          <dgm:resizeHandles val="exact"/>
        </dgm:presLayoutVars>
      </dgm:prSet>
      <dgm:spPr/>
    </dgm:pt>
    <dgm:pt modelId="{3CC49702-CECA-8041-BFB8-40DF62D635C0}" type="pres">
      <dgm:prSet presAssocID="{961DBB81-FDEC-4392-85CD-0530CB867DFD}" presName="parentText" presStyleLbl="node1" presStyleIdx="0" presStyleCnt="4">
        <dgm:presLayoutVars>
          <dgm:chMax val="0"/>
          <dgm:bulletEnabled val="1"/>
        </dgm:presLayoutVars>
      </dgm:prSet>
      <dgm:spPr/>
    </dgm:pt>
    <dgm:pt modelId="{CF7FFADC-895B-5E44-A865-1E5842C702A0}" type="pres">
      <dgm:prSet presAssocID="{E6A27EC3-5A6E-4626-A081-F6B3D73FD7CD}" presName="spacer" presStyleCnt="0"/>
      <dgm:spPr/>
    </dgm:pt>
    <dgm:pt modelId="{85929E2B-3A99-4744-AA04-3E43C4B70915}" type="pres">
      <dgm:prSet presAssocID="{C43D932A-5F85-4E11-982B-15C6B95E204A}" presName="parentText" presStyleLbl="node1" presStyleIdx="1" presStyleCnt="4">
        <dgm:presLayoutVars>
          <dgm:chMax val="0"/>
          <dgm:bulletEnabled val="1"/>
        </dgm:presLayoutVars>
      </dgm:prSet>
      <dgm:spPr/>
    </dgm:pt>
    <dgm:pt modelId="{9A80BDD0-E38F-C242-899D-3DB6C024E317}" type="pres">
      <dgm:prSet presAssocID="{29EA11B3-9461-44A0-B8DA-C9EAD893BC34}" presName="spacer" presStyleCnt="0"/>
      <dgm:spPr/>
    </dgm:pt>
    <dgm:pt modelId="{B3B7FF4A-6694-984A-88AF-117B51CCA01B}" type="pres">
      <dgm:prSet presAssocID="{F50F9250-49BB-4489-9E2B-2635EFCBD38B}" presName="parentText" presStyleLbl="node1" presStyleIdx="2" presStyleCnt="4">
        <dgm:presLayoutVars>
          <dgm:chMax val="0"/>
          <dgm:bulletEnabled val="1"/>
        </dgm:presLayoutVars>
      </dgm:prSet>
      <dgm:spPr/>
    </dgm:pt>
    <dgm:pt modelId="{6756DB9F-66C8-954E-9AAB-1130B618325B}" type="pres">
      <dgm:prSet presAssocID="{ED5AB8DB-6BBC-4300-B64B-A8E674839591}" presName="spacer" presStyleCnt="0"/>
      <dgm:spPr/>
    </dgm:pt>
    <dgm:pt modelId="{E904CADB-089E-584B-917D-E153FF9D4AE2}" type="pres">
      <dgm:prSet presAssocID="{4DE2E8E4-AAEF-4744-A26E-01E4C43D91F3}" presName="parentText" presStyleLbl="node1" presStyleIdx="3" presStyleCnt="4">
        <dgm:presLayoutVars>
          <dgm:chMax val="0"/>
          <dgm:bulletEnabled val="1"/>
        </dgm:presLayoutVars>
      </dgm:prSet>
      <dgm:spPr/>
    </dgm:pt>
  </dgm:ptLst>
  <dgm:cxnLst>
    <dgm:cxn modelId="{3737712A-4055-4FA5-B6BD-8127F93467A9}" srcId="{6BD26FA3-69CF-4B32-9B03-CB031A8E8297}" destId="{C43D932A-5F85-4E11-982B-15C6B95E204A}" srcOrd="1" destOrd="0" parTransId="{57FF1AD2-E076-4886-8C43-5A91D74E5B38}" sibTransId="{29EA11B3-9461-44A0-B8DA-C9EAD893BC34}"/>
    <dgm:cxn modelId="{64BB1A35-AF59-42C3-8321-7E9C73C01B43}" srcId="{6BD26FA3-69CF-4B32-9B03-CB031A8E8297}" destId="{F50F9250-49BB-4489-9E2B-2635EFCBD38B}" srcOrd="2" destOrd="0" parTransId="{123DF6D6-52E8-4A11-8896-5FE1619B5076}" sibTransId="{ED5AB8DB-6BBC-4300-B64B-A8E674839591}"/>
    <dgm:cxn modelId="{2C485C40-3F90-B74A-9B92-53D79C5DBBD7}" type="presOf" srcId="{961DBB81-FDEC-4392-85CD-0530CB867DFD}" destId="{3CC49702-CECA-8041-BFB8-40DF62D635C0}" srcOrd="0" destOrd="0" presId="urn:microsoft.com/office/officeart/2005/8/layout/vList2"/>
    <dgm:cxn modelId="{C6C6B267-B3A3-4C78-A9E1-669DCFD3DF22}" srcId="{6BD26FA3-69CF-4B32-9B03-CB031A8E8297}" destId="{961DBB81-FDEC-4392-85CD-0530CB867DFD}" srcOrd="0" destOrd="0" parTransId="{34298F7D-1B81-4A24-95F3-E8F3FD1A91FD}" sibTransId="{E6A27EC3-5A6E-4626-A081-F6B3D73FD7CD}"/>
    <dgm:cxn modelId="{C8C711A4-632B-F549-B578-CB7E6ACCAE98}" type="presOf" srcId="{4DE2E8E4-AAEF-4744-A26E-01E4C43D91F3}" destId="{E904CADB-089E-584B-917D-E153FF9D4AE2}" srcOrd="0" destOrd="0" presId="urn:microsoft.com/office/officeart/2005/8/layout/vList2"/>
    <dgm:cxn modelId="{3FC026CF-8CCB-8449-ACE3-FF10B3ACB900}" type="presOf" srcId="{F50F9250-49BB-4489-9E2B-2635EFCBD38B}" destId="{B3B7FF4A-6694-984A-88AF-117B51CCA01B}" srcOrd="0" destOrd="0" presId="urn:microsoft.com/office/officeart/2005/8/layout/vList2"/>
    <dgm:cxn modelId="{515B4AD9-5926-AE40-BC88-0B1996E05EA0}" type="presOf" srcId="{C43D932A-5F85-4E11-982B-15C6B95E204A}" destId="{85929E2B-3A99-4744-AA04-3E43C4B70915}" srcOrd="0" destOrd="0" presId="urn:microsoft.com/office/officeart/2005/8/layout/vList2"/>
    <dgm:cxn modelId="{CCE267DC-C4F9-5E4B-8728-A11BEC7102A2}" type="presOf" srcId="{6BD26FA3-69CF-4B32-9B03-CB031A8E8297}" destId="{9D6CADC0-F61E-084E-81D3-A9266874EA11}" srcOrd="0" destOrd="0" presId="urn:microsoft.com/office/officeart/2005/8/layout/vList2"/>
    <dgm:cxn modelId="{B004F0E5-CB49-42B3-8CD5-B8D35951EDD4}" srcId="{6BD26FA3-69CF-4B32-9B03-CB031A8E8297}" destId="{4DE2E8E4-AAEF-4744-A26E-01E4C43D91F3}" srcOrd="3" destOrd="0" parTransId="{60728B5D-EE52-409F-ACC3-59D225549473}" sibTransId="{4B5A666B-2EC9-4C5C-88B4-714CBBFE2D80}"/>
    <dgm:cxn modelId="{BFE47DAF-EE5D-084C-8F25-052C21B7F69C}" type="presParOf" srcId="{9D6CADC0-F61E-084E-81D3-A9266874EA11}" destId="{3CC49702-CECA-8041-BFB8-40DF62D635C0}" srcOrd="0" destOrd="0" presId="urn:microsoft.com/office/officeart/2005/8/layout/vList2"/>
    <dgm:cxn modelId="{DE465AE1-629E-2746-932F-3DE57AB26839}" type="presParOf" srcId="{9D6CADC0-F61E-084E-81D3-A9266874EA11}" destId="{CF7FFADC-895B-5E44-A865-1E5842C702A0}" srcOrd="1" destOrd="0" presId="urn:microsoft.com/office/officeart/2005/8/layout/vList2"/>
    <dgm:cxn modelId="{67843AE7-7A52-E541-B58A-AB4C1ED84A13}" type="presParOf" srcId="{9D6CADC0-F61E-084E-81D3-A9266874EA11}" destId="{85929E2B-3A99-4744-AA04-3E43C4B70915}" srcOrd="2" destOrd="0" presId="urn:microsoft.com/office/officeart/2005/8/layout/vList2"/>
    <dgm:cxn modelId="{2F01AA47-0B61-1949-8198-45ED20E6BC47}" type="presParOf" srcId="{9D6CADC0-F61E-084E-81D3-A9266874EA11}" destId="{9A80BDD0-E38F-C242-899D-3DB6C024E317}" srcOrd="3" destOrd="0" presId="urn:microsoft.com/office/officeart/2005/8/layout/vList2"/>
    <dgm:cxn modelId="{EDF1FF25-1535-DA41-8C9A-DFCF42F3B845}" type="presParOf" srcId="{9D6CADC0-F61E-084E-81D3-A9266874EA11}" destId="{B3B7FF4A-6694-984A-88AF-117B51CCA01B}" srcOrd="4" destOrd="0" presId="urn:microsoft.com/office/officeart/2005/8/layout/vList2"/>
    <dgm:cxn modelId="{20214A34-A4D5-0145-9274-9653273B15B4}" type="presParOf" srcId="{9D6CADC0-F61E-084E-81D3-A9266874EA11}" destId="{6756DB9F-66C8-954E-9AAB-1130B618325B}" srcOrd="5" destOrd="0" presId="urn:microsoft.com/office/officeart/2005/8/layout/vList2"/>
    <dgm:cxn modelId="{F511315A-4C68-EE4A-BA24-4EC4D1AB986F}" type="presParOf" srcId="{9D6CADC0-F61E-084E-81D3-A9266874EA11}" destId="{E904CADB-089E-584B-917D-E153FF9D4AE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F9D36F-D5BC-4838-A0B5-072801C09D49}" type="doc">
      <dgm:prSet loTypeId="urn:microsoft.com/office/officeart/2008/layout/RadialCluster" loCatId="relationship" qsTypeId="urn:microsoft.com/office/officeart/2005/8/quickstyle/simple4" qsCatId="simple" csTypeId="urn:microsoft.com/office/officeart/2005/8/colors/accent4_2" csCatId="accent4" phldr="1"/>
      <dgm:spPr/>
      <dgm:t>
        <a:bodyPr/>
        <a:lstStyle/>
        <a:p>
          <a:endParaRPr lang="en-GB"/>
        </a:p>
      </dgm:t>
    </dgm:pt>
    <dgm:pt modelId="{CD746736-33D6-4DED-8E62-E9AEBAC6C8A5}">
      <dgm:prSet phldrT="[Text]"/>
      <dgm:spPr/>
      <dgm:t>
        <a:bodyPr/>
        <a:lstStyle/>
        <a:p>
          <a:r>
            <a:rPr lang="en-GB" dirty="0"/>
            <a:t>RENEWABLE ENERGY</a:t>
          </a:r>
        </a:p>
      </dgm:t>
    </dgm:pt>
    <dgm:pt modelId="{AB555BE3-882B-48A6-94B0-3D7C25B57AC1}" type="parTrans" cxnId="{3BC8A144-6EA0-408C-81B4-FEA489DB03A3}">
      <dgm:prSet/>
      <dgm:spPr/>
      <dgm:t>
        <a:bodyPr/>
        <a:lstStyle/>
        <a:p>
          <a:endParaRPr lang="en-GB"/>
        </a:p>
      </dgm:t>
    </dgm:pt>
    <dgm:pt modelId="{6496B3DE-0E46-48D0-A5D3-2A34227A8BF7}" type="sibTrans" cxnId="{3BC8A144-6EA0-408C-81B4-FEA489DB03A3}">
      <dgm:prSet/>
      <dgm:spPr/>
      <dgm:t>
        <a:bodyPr/>
        <a:lstStyle/>
        <a:p>
          <a:endParaRPr lang="en-GB"/>
        </a:p>
      </dgm:t>
    </dgm:pt>
    <dgm:pt modelId="{D7017D11-5208-4BE0-A592-99EC9039B4FE}">
      <dgm:prSet phldrT="[Text]"/>
      <dgm:spPr/>
      <dgm:t>
        <a:bodyPr/>
        <a:lstStyle/>
        <a:p>
          <a:r>
            <a:rPr lang="en-GB" dirty="0"/>
            <a:t>Image</a:t>
          </a:r>
        </a:p>
      </dgm:t>
    </dgm:pt>
    <dgm:pt modelId="{49062FAD-7F56-42A2-87BF-7CD29BF8F4B9}" type="parTrans" cxnId="{F242345B-4BA6-4221-84E5-80E4EF964132}">
      <dgm:prSet/>
      <dgm:spPr/>
      <dgm:t>
        <a:bodyPr/>
        <a:lstStyle/>
        <a:p>
          <a:endParaRPr lang="en-GB"/>
        </a:p>
      </dgm:t>
    </dgm:pt>
    <dgm:pt modelId="{69E1002B-01A1-4F41-B0F6-90FF7F79C1CA}" type="sibTrans" cxnId="{F242345B-4BA6-4221-84E5-80E4EF964132}">
      <dgm:prSet/>
      <dgm:spPr/>
      <dgm:t>
        <a:bodyPr/>
        <a:lstStyle/>
        <a:p>
          <a:endParaRPr lang="en-GB"/>
        </a:p>
      </dgm:t>
    </dgm:pt>
    <dgm:pt modelId="{0F0F9AA8-E121-41B7-A11A-78159FE4410E}">
      <dgm:prSet phldrT="[Text]"/>
      <dgm:spPr/>
      <dgm:t>
        <a:bodyPr/>
        <a:lstStyle/>
        <a:p>
          <a:r>
            <a:rPr lang="en-GB" dirty="0"/>
            <a:t>Video</a:t>
          </a:r>
        </a:p>
      </dgm:t>
    </dgm:pt>
    <dgm:pt modelId="{0CDF5607-B4AF-4B7F-ADC1-C096B752633A}" type="parTrans" cxnId="{33654856-8278-44B2-A71E-97E3BC277A96}">
      <dgm:prSet/>
      <dgm:spPr/>
      <dgm:t>
        <a:bodyPr/>
        <a:lstStyle/>
        <a:p>
          <a:endParaRPr lang="en-GB"/>
        </a:p>
      </dgm:t>
    </dgm:pt>
    <dgm:pt modelId="{DEB48CA6-0626-4306-AB90-2CE2F609DA11}" type="sibTrans" cxnId="{33654856-8278-44B2-A71E-97E3BC277A96}">
      <dgm:prSet/>
      <dgm:spPr/>
      <dgm:t>
        <a:bodyPr/>
        <a:lstStyle/>
        <a:p>
          <a:endParaRPr lang="en-GB"/>
        </a:p>
      </dgm:t>
    </dgm:pt>
    <dgm:pt modelId="{09CFA832-46CB-4873-ADAA-9BB7AC3E59B0}">
      <dgm:prSet phldrT="[Text]"/>
      <dgm:spPr/>
      <dgm:t>
        <a:bodyPr/>
        <a:lstStyle/>
        <a:p>
          <a:r>
            <a:rPr lang="en-GB" dirty="0"/>
            <a:t>Dataset</a:t>
          </a:r>
        </a:p>
      </dgm:t>
    </dgm:pt>
    <dgm:pt modelId="{4A7D8FB0-7018-4639-9683-B11A76D1A9D6}" type="parTrans" cxnId="{95FB3AB2-B6E7-4FA2-9BB4-7F55822C2264}">
      <dgm:prSet/>
      <dgm:spPr/>
      <dgm:t>
        <a:bodyPr/>
        <a:lstStyle/>
        <a:p>
          <a:endParaRPr lang="en-GB"/>
        </a:p>
      </dgm:t>
    </dgm:pt>
    <dgm:pt modelId="{B3FF3D42-5EBF-4D3F-92D3-0F0435D9BFC8}" type="sibTrans" cxnId="{95FB3AB2-B6E7-4FA2-9BB4-7F55822C2264}">
      <dgm:prSet/>
      <dgm:spPr/>
      <dgm:t>
        <a:bodyPr/>
        <a:lstStyle/>
        <a:p>
          <a:endParaRPr lang="en-GB"/>
        </a:p>
      </dgm:t>
    </dgm:pt>
    <dgm:pt modelId="{DE05EA40-8370-4704-9AF5-F38B45AFF414}">
      <dgm:prSet phldrT="[Text]"/>
      <dgm:spPr/>
      <dgm:t>
        <a:bodyPr/>
        <a:lstStyle/>
        <a:p>
          <a:r>
            <a:rPr lang="en-GB" dirty="0"/>
            <a:t>Interview</a:t>
          </a:r>
        </a:p>
      </dgm:t>
    </dgm:pt>
    <dgm:pt modelId="{3F6FA275-2101-46B2-9C59-F44B92632406}" type="parTrans" cxnId="{B2B3AAA7-657F-4A0B-B0D5-96614B2959E9}">
      <dgm:prSet/>
      <dgm:spPr/>
      <dgm:t>
        <a:bodyPr/>
        <a:lstStyle/>
        <a:p>
          <a:endParaRPr lang="en-GB"/>
        </a:p>
      </dgm:t>
    </dgm:pt>
    <dgm:pt modelId="{73CEF977-33BE-48DE-A66F-C5F6BA0C3E3A}" type="sibTrans" cxnId="{B2B3AAA7-657F-4A0B-B0D5-96614B2959E9}">
      <dgm:prSet/>
      <dgm:spPr/>
      <dgm:t>
        <a:bodyPr/>
        <a:lstStyle/>
        <a:p>
          <a:endParaRPr lang="en-GB"/>
        </a:p>
      </dgm:t>
    </dgm:pt>
    <dgm:pt modelId="{330D089C-F964-477B-924E-92F3C66650FE}">
      <dgm:prSet/>
      <dgm:spPr/>
      <dgm:t>
        <a:bodyPr/>
        <a:lstStyle/>
        <a:p>
          <a:r>
            <a:rPr lang="en-GB" dirty="0"/>
            <a:t>Website</a:t>
          </a:r>
        </a:p>
      </dgm:t>
    </dgm:pt>
    <dgm:pt modelId="{7CFCB4BD-76DE-4977-8F05-AAABF109330F}" type="parTrans" cxnId="{5B5AE31A-858E-44A2-A323-4DEF42326051}">
      <dgm:prSet/>
      <dgm:spPr/>
      <dgm:t>
        <a:bodyPr/>
        <a:lstStyle/>
        <a:p>
          <a:endParaRPr lang="en-GB"/>
        </a:p>
      </dgm:t>
    </dgm:pt>
    <dgm:pt modelId="{6FFB910E-17F0-4A11-B7EB-08426C0D04F3}" type="sibTrans" cxnId="{5B5AE31A-858E-44A2-A323-4DEF42326051}">
      <dgm:prSet/>
      <dgm:spPr/>
      <dgm:t>
        <a:bodyPr/>
        <a:lstStyle/>
        <a:p>
          <a:endParaRPr lang="en-GB"/>
        </a:p>
      </dgm:t>
    </dgm:pt>
    <dgm:pt modelId="{C2B8439A-6C56-DB48-9F8A-37C3E40ACBB5}" type="pres">
      <dgm:prSet presAssocID="{A7F9D36F-D5BC-4838-A0B5-072801C09D49}" presName="Name0" presStyleCnt="0">
        <dgm:presLayoutVars>
          <dgm:chMax val="1"/>
          <dgm:chPref val="1"/>
          <dgm:dir/>
          <dgm:animOne val="branch"/>
          <dgm:animLvl val="lvl"/>
        </dgm:presLayoutVars>
      </dgm:prSet>
      <dgm:spPr/>
    </dgm:pt>
    <dgm:pt modelId="{E3E0B2BE-AB75-F840-9B9C-F002BAD69D3F}" type="pres">
      <dgm:prSet presAssocID="{CD746736-33D6-4DED-8E62-E9AEBAC6C8A5}" presName="singleCycle" presStyleCnt="0"/>
      <dgm:spPr/>
    </dgm:pt>
    <dgm:pt modelId="{BC02C2DA-1C54-1D40-9135-18EA2981A29A}" type="pres">
      <dgm:prSet presAssocID="{CD746736-33D6-4DED-8E62-E9AEBAC6C8A5}" presName="singleCenter" presStyleLbl="node1" presStyleIdx="0" presStyleCnt="6">
        <dgm:presLayoutVars>
          <dgm:chMax val="7"/>
          <dgm:chPref val="7"/>
        </dgm:presLayoutVars>
      </dgm:prSet>
      <dgm:spPr/>
    </dgm:pt>
    <dgm:pt modelId="{05059006-44F1-DB4B-8C50-E0185C7EE6BB}" type="pres">
      <dgm:prSet presAssocID="{49062FAD-7F56-42A2-87BF-7CD29BF8F4B9}" presName="Name56" presStyleLbl="parChTrans1D2" presStyleIdx="0" presStyleCnt="5"/>
      <dgm:spPr/>
    </dgm:pt>
    <dgm:pt modelId="{153A7AC9-9497-EC41-9CEA-BEF80CE2B5E0}" type="pres">
      <dgm:prSet presAssocID="{D7017D11-5208-4BE0-A592-99EC9039B4FE}" presName="text0" presStyleLbl="node1" presStyleIdx="1" presStyleCnt="6">
        <dgm:presLayoutVars>
          <dgm:bulletEnabled val="1"/>
        </dgm:presLayoutVars>
      </dgm:prSet>
      <dgm:spPr/>
    </dgm:pt>
    <dgm:pt modelId="{8D351BE5-A7EF-AD4A-9A5A-0116EB720E3C}" type="pres">
      <dgm:prSet presAssocID="{0CDF5607-B4AF-4B7F-ADC1-C096B752633A}" presName="Name56" presStyleLbl="parChTrans1D2" presStyleIdx="1" presStyleCnt="5"/>
      <dgm:spPr/>
    </dgm:pt>
    <dgm:pt modelId="{1DC8EDE3-D442-9844-9977-5116DCB586BC}" type="pres">
      <dgm:prSet presAssocID="{0F0F9AA8-E121-41B7-A11A-78159FE4410E}" presName="text0" presStyleLbl="node1" presStyleIdx="2" presStyleCnt="6">
        <dgm:presLayoutVars>
          <dgm:bulletEnabled val="1"/>
        </dgm:presLayoutVars>
      </dgm:prSet>
      <dgm:spPr/>
    </dgm:pt>
    <dgm:pt modelId="{B01894AE-1055-1F43-A057-96EF0CABF52E}" type="pres">
      <dgm:prSet presAssocID="{4A7D8FB0-7018-4639-9683-B11A76D1A9D6}" presName="Name56" presStyleLbl="parChTrans1D2" presStyleIdx="2" presStyleCnt="5"/>
      <dgm:spPr/>
    </dgm:pt>
    <dgm:pt modelId="{F774BB76-E52E-C343-97E0-FFC0057E8B17}" type="pres">
      <dgm:prSet presAssocID="{09CFA832-46CB-4873-ADAA-9BB7AC3E59B0}" presName="text0" presStyleLbl="node1" presStyleIdx="3" presStyleCnt="6">
        <dgm:presLayoutVars>
          <dgm:bulletEnabled val="1"/>
        </dgm:presLayoutVars>
      </dgm:prSet>
      <dgm:spPr/>
    </dgm:pt>
    <dgm:pt modelId="{EE312A95-6733-2C44-895B-C7E961672377}" type="pres">
      <dgm:prSet presAssocID="{3F6FA275-2101-46B2-9C59-F44B92632406}" presName="Name56" presStyleLbl="parChTrans1D2" presStyleIdx="3" presStyleCnt="5"/>
      <dgm:spPr/>
    </dgm:pt>
    <dgm:pt modelId="{979F962C-56A7-3547-A94E-ABFB3E452BEA}" type="pres">
      <dgm:prSet presAssocID="{DE05EA40-8370-4704-9AF5-F38B45AFF414}" presName="text0" presStyleLbl="node1" presStyleIdx="4" presStyleCnt="6">
        <dgm:presLayoutVars>
          <dgm:bulletEnabled val="1"/>
        </dgm:presLayoutVars>
      </dgm:prSet>
      <dgm:spPr/>
    </dgm:pt>
    <dgm:pt modelId="{BC4EA8D3-D42F-7B40-96FF-BC408C3D1EAD}" type="pres">
      <dgm:prSet presAssocID="{7CFCB4BD-76DE-4977-8F05-AAABF109330F}" presName="Name56" presStyleLbl="parChTrans1D2" presStyleIdx="4" presStyleCnt="5"/>
      <dgm:spPr/>
    </dgm:pt>
    <dgm:pt modelId="{E7C15645-BC72-424C-A887-DEE9927BA435}" type="pres">
      <dgm:prSet presAssocID="{330D089C-F964-477B-924E-92F3C66650FE}" presName="text0" presStyleLbl="node1" presStyleIdx="5" presStyleCnt="6">
        <dgm:presLayoutVars>
          <dgm:bulletEnabled val="1"/>
        </dgm:presLayoutVars>
      </dgm:prSet>
      <dgm:spPr/>
    </dgm:pt>
  </dgm:ptLst>
  <dgm:cxnLst>
    <dgm:cxn modelId="{5B5AE31A-858E-44A2-A323-4DEF42326051}" srcId="{CD746736-33D6-4DED-8E62-E9AEBAC6C8A5}" destId="{330D089C-F964-477B-924E-92F3C66650FE}" srcOrd="4" destOrd="0" parTransId="{7CFCB4BD-76DE-4977-8F05-AAABF109330F}" sibTransId="{6FFB910E-17F0-4A11-B7EB-08426C0D04F3}"/>
    <dgm:cxn modelId="{8BAFEB21-5485-6B45-A439-1F5890B5EBB1}" type="presOf" srcId="{DE05EA40-8370-4704-9AF5-F38B45AFF414}" destId="{979F962C-56A7-3547-A94E-ABFB3E452BEA}" srcOrd="0" destOrd="0" presId="urn:microsoft.com/office/officeart/2008/layout/RadialCluster"/>
    <dgm:cxn modelId="{C845D03A-F998-4241-803D-ACBC3E168851}" type="presOf" srcId="{09CFA832-46CB-4873-ADAA-9BB7AC3E59B0}" destId="{F774BB76-E52E-C343-97E0-FFC0057E8B17}" srcOrd="0" destOrd="0" presId="urn:microsoft.com/office/officeart/2008/layout/RadialCluster"/>
    <dgm:cxn modelId="{F242345B-4BA6-4221-84E5-80E4EF964132}" srcId="{CD746736-33D6-4DED-8E62-E9AEBAC6C8A5}" destId="{D7017D11-5208-4BE0-A592-99EC9039B4FE}" srcOrd="0" destOrd="0" parTransId="{49062FAD-7F56-42A2-87BF-7CD29BF8F4B9}" sibTransId="{69E1002B-01A1-4F41-B0F6-90FF7F79C1CA}"/>
    <dgm:cxn modelId="{3BC8A144-6EA0-408C-81B4-FEA489DB03A3}" srcId="{A7F9D36F-D5BC-4838-A0B5-072801C09D49}" destId="{CD746736-33D6-4DED-8E62-E9AEBAC6C8A5}" srcOrd="0" destOrd="0" parTransId="{AB555BE3-882B-48A6-94B0-3D7C25B57AC1}" sibTransId="{6496B3DE-0E46-48D0-A5D3-2A34227A8BF7}"/>
    <dgm:cxn modelId="{8223526A-A4B2-954A-B871-605AD20EE38F}" type="presOf" srcId="{A7F9D36F-D5BC-4838-A0B5-072801C09D49}" destId="{C2B8439A-6C56-DB48-9F8A-37C3E40ACBB5}" srcOrd="0" destOrd="0" presId="urn:microsoft.com/office/officeart/2008/layout/RadialCluster"/>
    <dgm:cxn modelId="{2653FA6E-FE4A-5742-871A-476A45541B1F}" type="presOf" srcId="{330D089C-F964-477B-924E-92F3C66650FE}" destId="{E7C15645-BC72-424C-A887-DEE9927BA435}" srcOrd="0" destOrd="0" presId="urn:microsoft.com/office/officeart/2008/layout/RadialCluster"/>
    <dgm:cxn modelId="{33654856-8278-44B2-A71E-97E3BC277A96}" srcId="{CD746736-33D6-4DED-8E62-E9AEBAC6C8A5}" destId="{0F0F9AA8-E121-41B7-A11A-78159FE4410E}" srcOrd="1" destOrd="0" parTransId="{0CDF5607-B4AF-4B7F-ADC1-C096B752633A}" sibTransId="{DEB48CA6-0626-4306-AB90-2CE2F609DA11}"/>
    <dgm:cxn modelId="{B5F1079B-5A10-CC47-9017-F775CE41C548}" type="presOf" srcId="{D7017D11-5208-4BE0-A592-99EC9039B4FE}" destId="{153A7AC9-9497-EC41-9CEA-BEF80CE2B5E0}" srcOrd="0" destOrd="0" presId="urn:microsoft.com/office/officeart/2008/layout/RadialCluster"/>
    <dgm:cxn modelId="{B2B3AAA7-657F-4A0B-B0D5-96614B2959E9}" srcId="{CD746736-33D6-4DED-8E62-E9AEBAC6C8A5}" destId="{DE05EA40-8370-4704-9AF5-F38B45AFF414}" srcOrd="3" destOrd="0" parTransId="{3F6FA275-2101-46B2-9C59-F44B92632406}" sibTransId="{73CEF977-33BE-48DE-A66F-C5F6BA0C3E3A}"/>
    <dgm:cxn modelId="{95FB3AB2-B6E7-4FA2-9BB4-7F55822C2264}" srcId="{CD746736-33D6-4DED-8E62-E9AEBAC6C8A5}" destId="{09CFA832-46CB-4873-ADAA-9BB7AC3E59B0}" srcOrd="2" destOrd="0" parTransId="{4A7D8FB0-7018-4639-9683-B11A76D1A9D6}" sibTransId="{B3FF3D42-5EBF-4D3F-92D3-0F0435D9BFC8}"/>
    <dgm:cxn modelId="{539AB2C5-2329-9741-9E48-032D66DA25CE}" type="presOf" srcId="{0F0F9AA8-E121-41B7-A11A-78159FE4410E}" destId="{1DC8EDE3-D442-9844-9977-5116DCB586BC}" srcOrd="0" destOrd="0" presId="urn:microsoft.com/office/officeart/2008/layout/RadialCluster"/>
    <dgm:cxn modelId="{2CAA6ED1-4D9A-A646-8100-1A9FA3F6AA57}" type="presOf" srcId="{CD746736-33D6-4DED-8E62-E9AEBAC6C8A5}" destId="{BC02C2DA-1C54-1D40-9135-18EA2981A29A}" srcOrd="0" destOrd="0" presId="urn:microsoft.com/office/officeart/2008/layout/RadialCluster"/>
    <dgm:cxn modelId="{FD98B7D2-D125-1C45-BA17-D8FC011BDA4C}" type="presOf" srcId="{3F6FA275-2101-46B2-9C59-F44B92632406}" destId="{EE312A95-6733-2C44-895B-C7E961672377}" srcOrd="0" destOrd="0" presId="urn:microsoft.com/office/officeart/2008/layout/RadialCluster"/>
    <dgm:cxn modelId="{30689FD7-E31E-C84D-BE00-B1C289996759}" type="presOf" srcId="{4A7D8FB0-7018-4639-9683-B11A76D1A9D6}" destId="{B01894AE-1055-1F43-A057-96EF0CABF52E}" srcOrd="0" destOrd="0" presId="urn:microsoft.com/office/officeart/2008/layout/RadialCluster"/>
    <dgm:cxn modelId="{6FBCFAEA-94C1-6B4C-9ECE-40EDDA2545F2}" type="presOf" srcId="{49062FAD-7F56-42A2-87BF-7CD29BF8F4B9}" destId="{05059006-44F1-DB4B-8C50-E0185C7EE6BB}" srcOrd="0" destOrd="0" presId="urn:microsoft.com/office/officeart/2008/layout/RadialCluster"/>
    <dgm:cxn modelId="{1E3988ED-77B4-BD45-B2CC-10D4592ECFE6}" type="presOf" srcId="{7CFCB4BD-76DE-4977-8F05-AAABF109330F}" destId="{BC4EA8D3-D42F-7B40-96FF-BC408C3D1EAD}" srcOrd="0" destOrd="0" presId="urn:microsoft.com/office/officeart/2008/layout/RadialCluster"/>
    <dgm:cxn modelId="{4E4E9CFD-D104-604C-BA5B-C313B7628A20}" type="presOf" srcId="{0CDF5607-B4AF-4B7F-ADC1-C096B752633A}" destId="{8D351BE5-A7EF-AD4A-9A5A-0116EB720E3C}" srcOrd="0" destOrd="0" presId="urn:microsoft.com/office/officeart/2008/layout/RadialCluster"/>
    <dgm:cxn modelId="{B457E718-6B27-2348-884A-8DB9D4848CB8}" type="presParOf" srcId="{C2B8439A-6C56-DB48-9F8A-37C3E40ACBB5}" destId="{E3E0B2BE-AB75-F840-9B9C-F002BAD69D3F}" srcOrd="0" destOrd="0" presId="urn:microsoft.com/office/officeart/2008/layout/RadialCluster"/>
    <dgm:cxn modelId="{75A06DD6-6459-164D-87DC-81FEE38400CD}" type="presParOf" srcId="{E3E0B2BE-AB75-F840-9B9C-F002BAD69D3F}" destId="{BC02C2DA-1C54-1D40-9135-18EA2981A29A}" srcOrd="0" destOrd="0" presId="urn:microsoft.com/office/officeart/2008/layout/RadialCluster"/>
    <dgm:cxn modelId="{517BB3CB-44B4-D14A-A772-1C5FEE2A0C96}" type="presParOf" srcId="{E3E0B2BE-AB75-F840-9B9C-F002BAD69D3F}" destId="{05059006-44F1-DB4B-8C50-E0185C7EE6BB}" srcOrd="1" destOrd="0" presId="urn:microsoft.com/office/officeart/2008/layout/RadialCluster"/>
    <dgm:cxn modelId="{A67DA50D-D0BB-B441-A418-6836EE6C4A4A}" type="presParOf" srcId="{E3E0B2BE-AB75-F840-9B9C-F002BAD69D3F}" destId="{153A7AC9-9497-EC41-9CEA-BEF80CE2B5E0}" srcOrd="2" destOrd="0" presId="urn:microsoft.com/office/officeart/2008/layout/RadialCluster"/>
    <dgm:cxn modelId="{4006B759-64C5-3B43-8C31-6EEC696AC302}" type="presParOf" srcId="{E3E0B2BE-AB75-F840-9B9C-F002BAD69D3F}" destId="{8D351BE5-A7EF-AD4A-9A5A-0116EB720E3C}" srcOrd="3" destOrd="0" presId="urn:microsoft.com/office/officeart/2008/layout/RadialCluster"/>
    <dgm:cxn modelId="{3BECB10A-27D7-944B-90BA-437BD540036D}" type="presParOf" srcId="{E3E0B2BE-AB75-F840-9B9C-F002BAD69D3F}" destId="{1DC8EDE3-D442-9844-9977-5116DCB586BC}" srcOrd="4" destOrd="0" presId="urn:microsoft.com/office/officeart/2008/layout/RadialCluster"/>
    <dgm:cxn modelId="{5EB0E13B-67C7-4A4A-95F0-D8646550AD8B}" type="presParOf" srcId="{E3E0B2BE-AB75-F840-9B9C-F002BAD69D3F}" destId="{B01894AE-1055-1F43-A057-96EF0CABF52E}" srcOrd="5" destOrd="0" presId="urn:microsoft.com/office/officeart/2008/layout/RadialCluster"/>
    <dgm:cxn modelId="{46A8B455-2B3F-3246-8C96-14CEFF99CD67}" type="presParOf" srcId="{E3E0B2BE-AB75-F840-9B9C-F002BAD69D3F}" destId="{F774BB76-E52E-C343-97E0-FFC0057E8B17}" srcOrd="6" destOrd="0" presId="urn:microsoft.com/office/officeart/2008/layout/RadialCluster"/>
    <dgm:cxn modelId="{E18CAEA1-9332-664E-A03D-64EA9F586A56}" type="presParOf" srcId="{E3E0B2BE-AB75-F840-9B9C-F002BAD69D3F}" destId="{EE312A95-6733-2C44-895B-C7E961672377}" srcOrd="7" destOrd="0" presId="urn:microsoft.com/office/officeart/2008/layout/RadialCluster"/>
    <dgm:cxn modelId="{BA43F14F-EC1D-EE4D-ADAB-43B7F055EDC0}" type="presParOf" srcId="{E3E0B2BE-AB75-F840-9B9C-F002BAD69D3F}" destId="{979F962C-56A7-3547-A94E-ABFB3E452BEA}" srcOrd="8" destOrd="0" presId="urn:microsoft.com/office/officeart/2008/layout/RadialCluster"/>
    <dgm:cxn modelId="{BB1EDBE7-E0EF-DA4A-B92F-97A4B2F67BBC}" type="presParOf" srcId="{E3E0B2BE-AB75-F840-9B9C-F002BAD69D3F}" destId="{BC4EA8D3-D42F-7B40-96FF-BC408C3D1EAD}" srcOrd="9" destOrd="0" presId="urn:microsoft.com/office/officeart/2008/layout/RadialCluster"/>
    <dgm:cxn modelId="{654BE356-7E8A-0A44-AF4F-4872D48E578F}" type="presParOf" srcId="{E3E0B2BE-AB75-F840-9B9C-F002BAD69D3F}" destId="{E7C15645-BC72-424C-A887-DEE9927BA435}" srcOrd="10"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59BF406-48A4-4B74-ACBA-3FBF9E3C2900}" type="doc">
      <dgm:prSet loTypeId="urn:microsoft.com/office/officeart/2008/layout/RadialCluster" loCatId="relationship" qsTypeId="urn:microsoft.com/office/officeart/2005/8/quickstyle/simple1" qsCatId="simple" csTypeId="urn:microsoft.com/office/officeart/2005/8/colors/colorful2" csCatId="colorful" phldr="1"/>
      <dgm:spPr/>
      <dgm:t>
        <a:bodyPr/>
        <a:lstStyle/>
        <a:p>
          <a:endParaRPr lang="en-GB"/>
        </a:p>
      </dgm:t>
    </dgm:pt>
    <dgm:pt modelId="{24CDC6E4-835F-41D7-9A49-A41DA0B29020}">
      <dgm:prSet phldrT="[Text]"/>
      <dgm:spPr/>
      <dgm:t>
        <a:bodyPr/>
        <a:lstStyle/>
        <a:p>
          <a:r>
            <a:rPr lang="en-GB" dirty="0"/>
            <a:t>HELEN</a:t>
          </a:r>
        </a:p>
      </dgm:t>
    </dgm:pt>
    <dgm:pt modelId="{24FCF251-5DDA-430E-88EF-5201EE8F220B}" type="parTrans" cxnId="{73585BC1-B777-4AC1-87E2-2249FEB7C773}">
      <dgm:prSet/>
      <dgm:spPr/>
      <dgm:t>
        <a:bodyPr/>
        <a:lstStyle/>
        <a:p>
          <a:endParaRPr lang="en-GB"/>
        </a:p>
      </dgm:t>
    </dgm:pt>
    <dgm:pt modelId="{FE306559-D7B8-42B3-84FD-45575C2B097E}" type="sibTrans" cxnId="{73585BC1-B777-4AC1-87E2-2249FEB7C773}">
      <dgm:prSet/>
      <dgm:spPr/>
      <dgm:t>
        <a:bodyPr/>
        <a:lstStyle/>
        <a:p>
          <a:endParaRPr lang="en-GB"/>
        </a:p>
      </dgm:t>
    </dgm:pt>
    <dgm:pt modelId="{A5730D0F-BE20-45BC-B61F-3B9EFD00EF34}">
      <dgm:prSet phldrT="[Text]"/>
      <dgm:spPr/>
      <dgm:t>
        <a:bodyPr/>
        <a:lstStyle/>
        <a:p>
          <a:r>
            <a:rPr lang="en-GB" dirty="0"/>
            <a:t>Interview</a:t>
          </a:r>
        </a:p>
      </dgm:t>
    </dgm:pt>
    <dgm:pt modelId="{AA95A69D-171F-4695-AB7C-10EB2A5FCA91}" type="parTrans" cxnId="{4E178A65-BB78-49D3-BA80-B4B359396DC5}">
      <dgm:prSet/>
      <dgm:spPr/>
      <dgm:t>
        <a:bodyPr/>
        <a:lstStyle/>
        <a:p>
          <a:endParaRPr lang="en-GB"/>
        </a:p>
      </dgm:t>
    </dgm:pt>
    <dgm:pt modelId="{BC0F4A6C-B142-43F4-931F-FBD47B1E8BE1}" type="sibTrans" cxnId="{4E178A65-BB78-49D3-BA80-B4B359396DC5}">
      <dgm:prSet/>
      <dgm:spPr/>
      <dgm:t>
        <a:bodyPr/>
        <a:lstStyle/>
        <a:p>
          <a:endParaRPr lang="en-GB"/>
        </a:p>
      </dgm:t>
    </dgm:pt>
    <dgm:pt modelId="{335ECE96-8F30-471B-AD8B-4822AA98011A}">
      <dgm:prSet phldrT="[Text]"/>
      <dgm:spPr/>
      <dgm:t>
        <a:bodyPr/>
        <a:lstStyle/>
        <a:p>
          <a:r>
            <a:rPr lang="en-GB" dirty="0"/>
            <a:t>Video</a:t>
          </a:r>
        </a:p>
      </dgm:t>
    </dgm:pt>
    <dgm:pt modelId="{0C9610D6-C528-4894-BD33-DA55C57FD968}" type="parTrans" cxnId="{72946C32-06AB-4B96-952D-B535ECE9F224}">
      <dgm:prSet/>
      <dgm:spPr/>
      <dgm:t>
        <a:bodyPr/>
        <a:lstStyle/>
        <a:p>
          <a:endParaRPr lang="en-GB"/>
        </a:p>
      </dgm:t>
    </dgm:pt>
    <dgm:pt modelId="{C302352E-E02D-4C00-A9DB-EEF0863FEF39}" type="sibTrans" cxnId="{72946C32-06AB-4B96-952D-B535ECE9F224}">
      <dgm:prSet/>
      <dgm:spPr/>
      <dgm:t>
        <a:bodyPr/>
        <a:lstStyle/>
        <a:p>
          <a:endParaRPr lang="en-GB"/>
        </a:p>
      </dgm:t>
    </dgm:pt>
    <dgm:pt modelId="{D4D7118A-4647-4BFD-B7D8-94C1B5889371}">
      <dgm:prSet phldrT="[Text]"/>
      <dgm:spPr/>
      <dgm:t>
        <a:bodyPr/>
        <a:lstStyle/>
        <a:p>
          <a:r>
            <a:rPr lang="en-GB" dirty="0"/>
            <a:t>Blog article</a:t>
          </a:r>
        </a:p>
      </dgm:t>
    </dgm:pt>
    <dgm:pt modelId="{0317FD55-B4C3-48CE-9D9A-45B2190A1BAE}" type="parTrans" cxnId="{08B50A49-0CD8-4E40-B9E2-81E137D52D9C}">
      <dgm:prSet/>
      <dgm:spPr/>
      <dgm:t>
        <a:bodyPr/>
        <a:lstStyle/>
        <a:p>
          <a:endParaRPr lang="en-GB"/>
        </a:p>
      </dgm:t>
    </dgm:pt>
    <dgm:pt modelId="{D64BAAF4-6C84-4E29-94E5-3EB4BC30CC2D}" type="sibTrans" cxnId="{08B50A49-0CD8-4E40-B9E2-81E137D52D9C}">
      <dgm:prSet/>
      <dgm:spPr/>
      <dgm:t>
        <a:bodyPr/>
        <a:lstStyle/>
        <a:p>
          <a:endParaRPr lang="en-GB"/>
        </a:p>
      </dgm:t>
    </dgm:pt>
    <dgm:pt modelId="{61F7EBD7-E359-4F91-AEE1-2F6331378716}">
      <dgm:prSet phldrT="[Text]"/>
      <dgm:spPr/>
      <dgm:t>
        <a:bodyPr/>
        <a:lstStyle/>
        <a:p>
          <a:r>
            <a:rPr lang="en-GB" dirty="0"/>
            <a:t>Photo</a:t>
          </a:r>
        </a:p>
      </dgm:t>
    </dgm:pt>
    <dgm:pt modelId="{310DA91F-D91D-4890-A18D-36E7B535CE11}" type="parTrans" cxnId="{0FF36BAC-248C-4FB2-8E7E-25BC1ECC2243}">
      <dgm:prSet/>
      <dgm:spPr/>
      <dgm:t>
        <a:bodyPr/>
        <a:lstStyle/>
        <a:p>
          <a:endParaRPr lang="en-GB"/>
        </a:p>
      </dgm:t>
    </dgm:pt>
    <dgm:pt modelId="{54FD2197-D9A3-41FC-AE01-685B9CA6AB79}" type="sibTrans" cxnId="{0FF36BAC-248C-4FB2-8E7E-25BC1ECC2243}">
      <dgm:prSet/>
      <dgm:spPr/>
      <dgm:t>
        <a:bodyPr/>
        <a:lstStyle/>
        <a:p>
          <a:endParaRPr lang="en-GB"/>
        </a:p>
      </dgm:t>
    </dgm:pt>
    <dgm:pt modelId="{49B9906B-6603-6D41-8889-07CC1E08E5CB}" type="pres">
      <dgm:prSet presAssocID="{C59BF406-48A4-4B74-ACBA-3FBF9E3C2900}" presName="Name0" presStyleCnt="0">
        <dgm:presLayoutVars>
          <dgm:chMax val="1"/>
          <dgm:chPref val="1"/>
          <dgm:dir/>
          <dgm:animOne val="branch"/>
          <dgm:animLvl val="lvl"/>
        </dgm:presLayoutVars>
      </dgm:prSet>
      <dgm:spPr/>
    </dgm:pt>
    <dgm:pt modelId="{2EB889FC-1230-914A-9D35-FE709E8B3441}" type="pres">
      <dgm:prSet presAssocID="{24CDC6E4-835F-41D7-9A49-A41DA0B29020}" presName="singleCycle" presStyleCnt="0"/>
      <dgm:spPr/>
    </dgm:pt>
    <dgm:pt modelId="{D7AEC091-94DF-1642-88D4-57768FE972C5}" type="pres">
      <dgm:prSet presAssocID="{24CDC6E4-835F-41D7-9A49-A41DA0B29020}" presName="singleCenter" presStyleLbl="node1" presStyleIdx="0" presStyleCnt="5">
        <dgm:presLayoutVars>
          <dgm:chMax val="7"/>
          <dgm:chPref val="7"/>
        </dgm:presLayoutVars>
      </dgm:prSet>
      <dgm:spPr/>
    </dgm:pt>
    <dgm:pt modelId="{59496652-E2C5-B84F-BA7D-22E835FC91F4}" type="pres">
      <dgm:prSet presAssocID="{AA95A69D-171F-4695-AB7C-10EB2A5FCA91}" presName="Name56" presStyleLbl="parChTrans1D2" presStyleIdx="0" presStyleCnt="4"/>
      <dgm:spPr/>
    </dgm:pt>
    <dgm:pt modelId="{9170FE63-EEB4-2241-8769-8739046308E8}" type="pres">
      <dgm:prSet presAssocID="{A5730D0F-BE20-45BC-B61F-3B9EFD00EF34}" presName="text0" presStyleLbl="node1" presStyleIdx="1" presStyleCnt="5">
        <dgm:presLayoutVars>
          <dgm:bulletEnabled val="1"/>
        </dgm:presLayoutVars>
      </dgm:prSet>
      <dgm:spPr/>
    </dgm:pt>
    <dgm:pt modelId="{A2646FBF-ED64-2F49-8509-65F041AD2BB9}" type="pres">
      <dgm:prSet presAssocID="{0C9610D6-C528-4894-BD33-DA55C57FD968}" presName="Name56" presStyleLbl="parChTrans1D2" presStyleIdx="1" presStyleCnt="4"/>
      <dgm:spPr/>
    </dgm:pt>
    <dgm:pt modelId="{1410EBC7-5176-3644-807D-6CBC5A38869B}" type="pres">
      <dgm:prSet presAssocID="{335ECE96-8F30-471B-AD8B-4822AA98011A}" presName="text0" presStyleLbl="node1" presStyleIdx="2" presStyleCnt="5">
        <dgm:presLayoutVars>
          <dgm:bulletEnabled val="1"/>
        </dgm:presLayoutVars>
      </dgm:prSet>
      <dgm:spPr/>
    </dgm:pt>
    <dgm:pt modelId="{FAE35A77-97D7-814D-9793-BFA506431169}" type="pres">
      <dgm:prSet presAssocID="{0317FD55-B4C3-48CE-9D9A-45B2190A1BAE}" presName="Name56" presStyleLbl="parChTrans1D2" presStyleIdx="2" presStyleCnt="4"/>
      <dgm:spPr/>
    </dgm:pt>
    <dgm:pt modelId="{DB3B96A9-0AD7-9147-BF9F-8AC8804F93FE}" type="pres">
      <dgm:prSet presAssocID="{D4D7118A-4647-4BFD-B7D8-94C1B5889371}" presName="text0" presStyleLbl="node1" presStyleIdx="3" presStyleCnt="5">
        <dgm:presLayoutVars>
          <dgm:bulletEnabled val="1"/>
        </dgm:presLayoutVars>
      </dgm:prSet>
      <dgm:spPr/>
    </dgm:pt>
    <dgm:pt modelId="{392527DF-008A-404B-8DB1-537CE5A56F7D}" type="pres">
      <dgm:prSet presAssocID="{310DA91F-D91D-4890-A18D-36E7B535CE11}" presName="Name56" presStyleLbl="parChTrans1D2" presStyleIdx="3" presStyleCnt="4"/>
      <dgm:spPr/>
    </dgm:pt>
    <dgm:pt modelId="{5F8251EF-5A15-124B-87EA-7D9A2E1491A7}" type="pres">
      <dgm:prSet presAssocID="{61F7EBD7-E359-4F91-AEE1-2F6331378716}" presName="text0" presStyleLbl="node1" presStyleIdx="4" presStyleCnt="5">
        <dgm:presLayoutVars>
          <dgm:bulletEnabled val="1"/>
        </dgm:presLayoutVars>
      </dgm:prSet>
      <dgm:spPr/>
    </dgm:pt>
  </dgm:ptLst>
  <dgm:cxnLst>
    <dgm:cxn modelId="{56FFC907-1057-4E4C-BCD6-A9B31DB1222A}" type="presOf" srcId="{C59BF406-48A4-4B74-ACBA-3FBF9E3C2900}" destId="{49B9906B-6603-6D41-8889-07CC1E08E5CB}" srcOrd="0" destOrd="0" presId="urn:microsoft.com/office/officeart/2008/layout/RadialCluster"/>
    <dgm:cxn modelId="{00B5AA0A-3117-0E42-B563-98F808D743CD}" type="presOf" srcId="{61F7EBD7-E359-4F91-AEE1-2F6331378716}" destId="{5F8251EF-5A15-124B-87EA-7D9A2E1491A7}" srcOrd="0" destOrd="0" presId="urn:microsoft.com/office/officeart/2008/layout/RadialCluster"/>
    <dgm:cxn modelId="{72946C32-06AB-4B96-952D-B535ECE9F224}" srcId="{24CDC6E4-835F-41D7-9A49-A41DA0B29020}" destId="{335ECE96-8F30-471B-AD8B-4822AA98011A}" srcOrd="1" destOrd="0" parTransId="{0C9610D6-C528-4894-BD33-DA55C57FD968}" sibTransId="{C302352E-E02D-4C00-A9DB-EEF0863FEF39}"/>
    <dgm:cxn modelId="{68709839-7274-0844-9BB2-AB55536DE982}" type="presOf" srcId="{310DA91F-D91D-4890-A18D-36E7B535CE11}" destId="{392527DF-008A-404B-8DB1-537CE5A56F7D}" srcOrd="0" destOrd="0" presId="urn:microsoft.com/office/officeart/2008/layout/RadialCluster"/>
    <dgm:cxn modelId="{4E178A65-BB78-49D3-BA80-B4B359396DC5}" srcId="{24CDC6E4-835F-41D7-9A49-A41DA0B29020}" destId="{A5730D0F-BE20-45BC-B61F-3B9EFD00EF34}" srcOrd="0" destOrd="0" parTransId="{AA95A69D-171F-4695-AB7C-10EB2A5FCA91}" sibTransId="{BC0F4A6C-B142-43F4-931F-FBD47B1E8BE1}"/>
    <dgm:cxn modelId="{08B50A49-0CD8-4E40-B9E2-81E137D52D9C}" srcId="{24CDC6E4-835F-41D7-9A49-A41DA0B29020}" destId="{D4D7118A-4647-4BFD-B7D8-94C1B5889371}" srcOrd="2" destOrd="0" parTransId="{0317FD55-B4C3-48CE-9D9A-45B2190A1BAE}" sibTransId="{D64BAAF4-6C84-4E29-94E5-3EB4BC30CC2D}"/>
    <dgm:cxn modelId="{3150094D-089C-C14C-A639-E9DE0FA3DA01}" type="presOf" srcId="{24CDC6E4-835F-41D7-9A49-A41DA0B29020}" destId="{D7AEC091-94DF-1642-88D4-57768FE972C5}" srcOrd="0" destOrd="0" presId="urn:microsoft.com/office/officeart/2008/layout/RadialCluster"/>
    <dgm:cxn modelId="{FD7BB052-D482-A544-B7DD-A1D4820C8D33}" type="presOf" srcId="{0317FD55-B4C3-48CE-9D9A-45B2190A1BAE}" destId="{FAE35A77-97D7-814D-9793-BFA506431169}" srcOrd="0" destOrd="0" presId="urn:microsoft.com/office/officeart/2008/layout/RadialCluster"/>
    <dgm:cxn modelId="{2A5E0355-BC42-9A44-A2F0-71849564008B}" type="presOf" srcId="{A5730D0F-BE20-45BC-B61F-3B9EFD00EF34}" destId="{9170FE63-EEB4-2241-8769-8739046308E8}" srcOrd="0" destOrd="0" presId="urn:microsoft.com/office/officeart/2008/layout/RadialCluster"/>
    <dgm:cxn modelId="{0FF36BAC-248C-4FB2-8E7E-25BC1ECC2243}" srcId="{24CDC6E4-835F-41D7-9A49-A41DA0B29020}" destId="{61F7EBD7-E359-4F91-AEE1-2F6331378716}" srcOrd="3" destOrd="0" parTransId="{310DA91F-D91D-4890-A18D-36E7B535CE11}" sibTransId="{54FD2197-D9A3-41FC-AE01-685B9CA6AB79}"/>
    <dgm:cxn modelId="{F987B1AC-C2F2-984A-AAC1-A5C3B1965559}" type="presOf" srcId="{0C9610D6-C528-4894-BD33-DA55C57FD968}" destId="{A2646FBF-ED64-2F49-8509-65F041AD2BB9}" srcOrd="0" destOrd="0" presId="urn:microsoft.com/office/officeart/2008/layout/RadialCluster"/>
    <dgm:cxn modelId="{73585BC1-B777-4AC1-87E2-2249FEB7C773}" srcId="{C59BF406-48A4-4B74-ACBA-3FBF9E3C2900}" destId="{24CDC6E4-835F-41D7-9A49-A41DA0B29020}" srcOrd="0" destOrd="0" parTransId="{24FCF251-5DDA-430E-88EF-5201EE8F220B}" sibTransId="{FE306559-D7B8-42B3-84FD-45575C2B097E}"/>
    <dgm:cxn modelId="{F612C4CF-C677-D64C-9E9C-A23744F1CEC7}" type="presOf" srcId="{D4D7118A-4647-4BFD-B7D8-94C1B5889371}" destId="{DB3B96A9-0AD7-9147-BF9F-8AC8804F93FE}" srcOrd="0" destOrd="0" presId="urn:microsoft.com/office/officeart/2008/layout/RadialCluster"/>
    <dgm:cxn modelId="{D203EEE2-906B-B24D-8B7A-D4A29090C845}" type="presOf" srcId="{AA95A69D-171F-4695-AB7C-10EB2A5FCA91}" destId="{59496652-E2C5-B84F-BA7D-22E835FC91F4}" srcOrd="0" destOrd="0" presId="urn:microsoft.com/office/officeart/2008/layout/RadialCluster"/>
    <dgm:cxn modelId="{C8F7FAF8-F445-B347-98A4-C950BC37B56E}" type="presOf" srcId="{335ECE96-8F30-471B-AD8B-4822AA98011A}" destId="{1410EBC7-5176-3644-807D-6CBC5A38869B}" srcOrd="0" destOrd="0" presId="urn:microsoft.com/office/officeart/2008/layout/RadialCluster"/>
    <dgm:cxn modelId="{BB4CC6A2-48C3-D249-A4A3-D36672CA5BD3}" type="presParOf" srcId="{49B9906B-6603-6D41-8889-07CC1E08E5CB}" destId="{2EB889FC-1230-914A-9D35-FE709E8B3441}" srcOrd="0" destOrd="0" presId="urn:microsoft.com/office/officeart/2008/layout/RadialCluster"/>
    <dgm:cxn modelId="{B222B97D-9FB0-854A-9165-53721E44AEB4}" type="presParOf" srcId="{2EB889FC-1230-914A-9D35-FE709E8B3441}" destId="{D7AEC091-94DF-1642-88D4-57768FE972C5}" srcOrd="0" destOrd="0" presId="urn:microsoft.com/office/officeart/2008/layout/RadialCluster"/>
    <dgm:cxn modelId="{19DBDDF9-38DE-1F4B-95B5-E66E98A03B82}" type="presParOf" srcId="{2EB889FC-1230-914A-9D35-FE709E8B3441}" destId="{59496652-E2C5-B84F-BA7D-22E835FC91F4}" srcOrd="1" destOrd="0" presId="urn:microsoft.com/office/officeart/2008/layout/RadialCluster"/>
    <dgm:cxn modelId="{3B9C7109-4AD7-9D47-AC18-8C612F7E72A6}" type="presParOf" srcId="{2EB889FC-1230-914A-9D35-FE709E8B3441}" destId="{9170FE63-EEB4-2241-8769-8739046308E8}" srcOrd="2" destOrd="0" presId="urn:microsoft.com/office/officeart/2008/layout/RadialCluster"/>
    <dgm:cxn modelId="{3B8C7F32-AD16-9044-821D-8645B557E902}" type="presParOf" srcId="{2EB889FC-1230-914A-9D35-FE709E8B3441}" destId="{A2646FBF-ED64-2F49-8509-65F041AD2BB9}" srcOrd="3" destOrd="0" presId="urn:microsoft.com/office/officeart/2008/layout/RadialCluster"/>
    <dgm:cxn modelId="{14C4A578-532B-DD47-BC6C-B151BDF463AE}" type="presParOf" srcId="{2EB889FC-1230-914A-9D35-FE709E8B3441}" destId="{1410EBC7-5176-3644-807D-6CBC5A38869B}" srcOrd="4" destOrd="0" presId="urn:microsoft.com/office/officeart/2008/layout/RadialCluster"/>
    <dgm:cxn modelId="{A03F727F-C537-8443-991F-EE449B5A31C7}" type="presParOf" srcId="{2EB889FC-1230-914A-9D35-FE709E8B3441}" destId="{FAE35A77-97D7-814D-9793-BFA506431169}" srcOrd="5" destOrd="0" presId="urn:microsoft.com/office/officeart/2008/layout/RadialCluster"/>
    <dgm:cxn modelId="{A587D14A-B907-904E-8797-2E9785BE44E3}" type="presParOf" srcId="{2EB889FC-1230-914A-9D35-FE709E8B3441}" destId="{DB3B96A9-0AD7-9147-BF9F-8AC8804F93FE}" srcOrd="6" destOrd="0" presId="urn:microsoft.com/office/officeart/2008/layout/RadialCluster"/>
    <dgm:cxn modelId="{8E2FA33E-BC7D-F244-897F-40FA025C10C0}" type="presParOf" srcId="{2EB889FC-1230-914A-9D35-FE709E8B3441}" destId="{392527DF-008A-404B-8DB1-537CE5A56F7D}" srcOrd="7" destOrd="0" presId="urn:microsoft.com/office/officeart/2008/layout/RadialCluster"/>
    <dgm:cxn modelId="{A80250AA-9DB1-F445-873B-F6CDC54E2360}" type="presParOf" srcId="{2EB889FC-1230-914A-9D35-FE709E8B3441}" destId="{5F8251EF-5A15-124B-87EA-7D9A2E1491A7}"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E89F707-9588-4BC4-8BB9-0288A3DD6995}" type="doc">
      <dgm:prSet loTypeId="urn:microsoft.com/office/officeart/2018/2/layout/IconVerticalSolidList" loCatId="icon" qsTypeId="urn:microsoft.com/office/officeart/2005/8/quickstyle/simple1" qsCatId="simple" csTypeId="urn:microsoft.com/office/officeart/2005/8/colors/accent1_1" csCatId="accent1" phldr="1"/>
      <dgm:spPr/>
      <dgm:t>
        <a:bodyPr/>
        <a:lstStyle/>
        <a:p>
          <a:endParaRPr lang="en-GB"/>
        </a:p>
      </dgm:t>
    </dgm:pt>
    <dgm:pt modelId="{AFD04B41-DD4D-4894-8C82-5B5F0AB15466}">
      <dgm:prSet phldrT="[Text]"/>
      <dgm:spPr/>
      <dgm:t>
        <a:bodyPr/>
        <a:lstStyle/>
        <a:p>
          <a:pPr>
            <a:lnSpc>
              <a:spcPct val="100000"/>
            </a:lnSpc>
          </a:pPr>
          <a:r>
            <a:rPr lang="en-GB"/>
            <a:t>Descriptive coding</a:t>
          </a:r>
        </a:p>
      </dgm:t>
    </dgm:pt>
    <dgm:pt modelId="{77053A88-25A3-45E4-A3D4-346258B1EB53}" type="parTrans" cxnId="{F81F7A97-7BDF-41DB-8A51-F413120C7B04}">
      <dgm:prSet/>
      <dgm:spPr/>
      <dgm:t>
        <a:bodyPr/>
        <a:lstStyle/>
        <a:p>
          <a:endParaRPr lang="en-GB"/>
        </a:p>
      </dgm:t>
    </dgm:pt>
    <dgm:pt modelId="{DCA68A17-E2D8-4EC8-A09D-86E6D6D31D35}" type="sibTrans" cxnId="{F81F7A97-7BDF-41DB-8A51-F413120C7B04}">
      <dgm:prSet/>
      <dgm:spPr/>
      <dgm:t>
        <a:bodyPr/>
        <a:lstStyle/>
        <a:p>
          <a:endParaRPr lang="en-GB"/>
        </a:p>
      </dgm:t>
    </dgm:pt>
    <dgm:pt modelId="{B24BE84A-1528-401B-AA4C-CCC7136BDED0}">
      <dgm:prSet phldrT="[Text]"/>
      <dgm:spPr/>
      <dgm:t>
        <a:bodyPr/>
        <a:lstStyle/>
        <a:p>
          <a:pPr>
            <a:lnSpc>
              <a:spcPct val="100000"/>
            </a:lnSpc>
          </a:pPr>
          <a:r>
            <a:rPr lang="en-GB"/>
            <a:t>Thematic coding</a:t>
          </a:r>
        </a:p>
      </dgm:t>
    </dgm:pt>
    <dgm:pt modelId="{1FCE1AD9-0CD4-4F2B-B60D-EBD53404F576}" type="parTrans" cxnId="{EF286A42-04C7-46A7-A17D-63E4361E44B4}">
      <dgm:prSet/>
      <dgm:spPr/>
      <dgm:t>
        <a:bodyPr/>
        <a:lstStyle/>
        <a:p>
          <a:endParaRPr lang="en-GB"/>
        </a:p>
      </dgm:t>
    </dgm:pt>
    <dgm:pt modelId="{6E4D4C89-175B-487B-B6FA-42EB6EE06143}" type="sibTrans" cxnId="{EF286A42-04C7-46A7-A17D-63E4361E44B4}">
      <dgm:prSet/>
      <dgm:spPr/>
      <dgm:t>
        <a:bodyPr/>
        <a:lstStyle/>
        <a:p>
          <a:endParaRPr lang="en-GB"/>
        </a:p>
      </dgm:t>
    </dgm:pt>
    <dgm:pt modelId="{B252CC31-B803-4D1D-BAB7-763DB93B7A98}">
      <dgm:prSet phldrT="[Text]"/>
      <dgm:spPr/>
      <dgm:t>
        <a:bodyPr/>
        <a:lstStyle/>
        <a:p>
          <a:pPr>
            <a:lnSpc>
              <a:spcPct val="100000"/>
            </a:lnSpc>
          </a:pPr>
          <a:r>
            <a:rPr lang="en-GB"/>
            <a:t>Analytic coding</a:t>
          </a:r>
        </a:p>
      </dgm:t>
    </dgm:pt>
    <dgm:pt modelId="{CDE60419-8660-4971-B724-0A9B087E3CAE}" type="parTrans" cxnId="{3775CA33-EF6A-49D4-B451-1C4440AC2DC7}">
      <dgm:prSet/>
      <dgm:spPr/>
      <dgm:t>
        <a:bodyPr/>
        <a:lstStyle/>
        <a:p>
          <a:endParaRPr lang="en-GB"/>
        </a:p>
      </dgm:t>
    </dgm:pt>
    <dgm:pt modelId="{458CA754-8AE1-4D3A-B3D9-80282D2B15A5}" type="sibTrans" cxnId="{3775CA33-EF6A-49D4-B451-1C4440AC2DC7}">
      <dgm:prSet/>
      <dgm:spPr/>
      <dgm:t>
        <a:bodyPr/>
        <a:lstStyle/>
        <a:p>
          <a:endParaRPr lang="en-GB"/>
        </a:p>
      </dgm:t>
    </dgm:pt>
    <dgm:pt modelId="{6AB1DE0C-7D7E-4D85-8888-E408745C3A4B}">
      <dgm:prSet/>
      <dgm:spPr/>
      <dgm:t>
        <a:bodyPr/>
        <a:lstStyle/>
        <a:p>
          <a:pPr>
            <a:lnSpc>
              <a:spcPct val="100000"/>
            </a:lnSpc>
          </a:pPr>
          <a:r>
            <a:rPr lang="en-GB"/>
            <a:t>Research design, project outline</a:t>
          </a:r>
        </a:p>
      </dgm:t>
    </dgm:pt>
    <dgm:pt modelId="{D18F7FBD-9D6F-46FF-977D-2B16238CC07A}" type="parTrans" cxnId="{33F8CB14-415D-4DD2-9F36-BA0A79F5DEA7}">
      <dgm:prSet/>
      <dgm:spPr/>
      <dgm:t>
        <a:bodyPr/>
        <a:lstStyle/>
        <a:p>
          <a:endParaRPr lang="en-GB"/>
        </a:p>
      </dgm:t>
    </dgm:pt>
    <dgm:pt modelId="{3A9E5F27-E63D-49BA-8E84-7C0D45520A19}" type="sibTrans" cxnId="{33F8CB14-415D-4DD2-9F36-BA0A79F5DEA7}">
      <dgm:prSet/>
      <dgm:spPr/>
      <dgm:t>
        <a:bodyPr/>
        <a:lstStyle/>
        <a:p>
          <a:endParaRPr lang="en-GB"/>
        </a:p>
      </dgm:t>
    </dgm:pt>
    <dgm:pt modelId="{D088A93C-BF49-48C3-883F-990C098D7ACE}">
      <dgm:prSet/>
      <dgm:spPr/>
      <dgm:t>
        <a:bodyPr/>
        <a:lstStyle/>
        <a:p>
          <a:pPr>
            <a:lnSpc>
              <a:spcPct val="100000"/>
            </a:lnSpc>
          </a:pPr>
          <a:r>
            <a:rPr lang="en-GB"/>
            <a:t>Folders, templates, case nodes</a:t>
          </a:r>
        </a:p>
      </dgm:t>
    </dgm:pt>
    <dgm:pt modelId="{963167E0-1D7B-44FA-953D-F55D37D60398}" type="parTrans" cxnId="{3D901548-A969-4623-9D56-EB8FB00CCA3C}">
      <dgm:prSet/>
      <dgm:spPr/>
      <dgm:t>
        <a:bodyPr/>
        <a:lstStyle/>
        <a:p>
          <a:endParaRPr lang="en-GB"/>
        </a:p>
      </dgm:t>
    </dgm:pt>
    <dgm:pt modelId="{1EC1D839-0F7C-46A8-938C-A7371E719624}" type="sibTrans" cxnId="{3D901548-A969-4623-9D56-EB8FB00CCA3C}">
      <dgm:prSet/>
      <dgm:spPr/>
      <dgm:t>
        <a:bodyPr/>
        <a:lstStyle/>
        <a:p>
          <a:endParaRPr lang="en-GB"/>
        </a:p>
      </dgm:t>
    </dgm:pt>
    <dgm:pt modelId="{4A72DFFA-831E-47F0-B80E-19DB030D029A}">
      <dgm:prSet/>
      <dgm:spPr/>
      <dgm:t>
        <a:bodyPr/>
        <a:lstStyle/>
        <a:p>
          <a:pPr>
            <a:lnSpc>
              <a:spcPct val="100000"/>
            </a:lnSpc>
          </a:pPr>
          <a:r>
            <a:rPr lang="en-GB"/>
            <a:t>Finding obvious themes, autocoding</a:t>
          </a:r>
        </a:p>
      </dgm:t>
    </dgm:pt>
    <dgm:pt modelId="{CA1EFA85-89FA-4EDC-91CB-FEDCAB52A850}" type="parTrans" cxnId="{CDB300FF-40EF-4043-962C-E16257DB64E3}">
      <dgm:prSet/>
      <dgm:spPr/>
      <dgm:t>
        <a:bodyPr/>
        <a:lstStyle/>
        <a:p>
          <a:endParaRPr lang="en-GB"/>
        </a:p>
      </dgm:t>
    </dgm:pt>
    <dgm:pt modelId="{93296E5E-57A3-40B5-9862-D9BCF015DEF5}" type="sibTrans" cxnId="{CDB300FF-40EF-4043-962C-E16257DB64E3}">
      <dgm:prSet/>
      <dgm:spPr/>
      <dgm:t>
        <a:bodyPr/>
        <a:lstStyle/>
        <a:p>
          <a:endParaRPr lang="en-GB"/>
        </a:p>
      </dgm:t>
    </dgm:pt>
    <dgm:pt modelId="{B23320AC-DD19-4606-8818-66F33384DAB5}">
      <dgm:prSet/>
      <dgm:spPr/>
      <dgm:t>
        <a:bodyPr/>
        <a:lstStyle/>
        <a:p>
          <a:pPr>
            <a:lnSpc>
              <a:spcPct val="100000"/>
            </a:lnSpc>
          </a:pPr>
          <a:r>
            <a:rPr lang="en-GB"/>
            <a:t>In Vivo coding</a:t>
          </a:r>
        </a:p>
      </dgm:t>
    </dgm:pt>
    <dgm:pt modelId="{CDAC1BEF-585D-4E77-B240-2BAA5E36AFA3}" type="parTrans" cxnId="{94BAC340-BA3F-4B0B-98CC-0765212F2E05}">
      <dgm:prSet/>
      <dgm:spPr/>
      <dgm:t>
        <a:bodyPr/>
        <a:lstStyle/>
        <a:p>
          <a:endParaRPr lang="en-GB"/>
        </a:p>
      </dgm:t>
    </dgm:pt>
    <dgm:pt modelId="{8D5F0F58-99C3-41A5-BF28-F2E09D37B932}" type="sibTrans" cxnId="{94BAC340-BA3F-4B0B-98CC-0765212F2E05}">
      <dgm:prSet/>
      <dgm:spPr/>
      <dgm:t>
        <a:bodyPr/>
        <a:lstStyle/>
        <a:p>
          <a:endParaRPr lang="en-GB"/>
        </a:p>
      </dgm:t>
    </dgm:pt>
    <dgm:pt modelId="{20487BD0-0B81-41C8-AB84-6810CC33F243}">
      <dgm:prSet/>
      <dgm:spPr/>
      <dgm:t>
        <a:bodyPr/>
        <a:lstStyle/>
        <a:p>
          <a:pPr>
            <a:lnSpc>
              <a:spcPct val="100000"/>
            </a:lnSpc>
          </a:pPr>
          <a:r>
            <a:rPr lang="en-GB"/>
            <a:t>Creating node hierarchies</a:t>
          </a:r>
        </a:p>
      </dgm:t>
    </dgm:pt>
    <dgm:pt modelId="{17FB4234-F2ED-4571-97F3-5F7BA7B98619}" type="parTrans" cxnId="{2C1FA424-EFE4-4436-ACAB-F1737D221C60}">
      <dgm:prSet/>
      <dgm:spPr/>
      <dgm:t>
        <a:bodyPr/>
        <a:lstStyle/>
        <a:p>
          <a:endParaRPr lang="en-GB"/>
        </a:p>
      </dgm:t>
    </dgm:pt>
    <dgm:pt modelId="{796BF325-D3DB-437B-9DC8-D955840B2470}" type="sibTrans" cxnId="{2C1FA424-EFE4-4436-ACAB-F1737D221C60}">
      <dgm:prSet/>
      <dgm:spPr/>
      <dgm:t>
        <a:bodyPr/>
        <a:lstStyle/>
        <a:p>
          <a:endParaRPr lang="en-GB"/>
        </a:p>
      </dgm:t>
    </dgm:pt>
    <dgm:pt modelId="{62B839B9-1305-48EE-B466-24293F2318A1}">
      <dgm:prSet/>
      <dgm:spPr/>
      <dgm:t>
        <a:bodyPr/>
        <a:lstStyle/>
        <a:p>
          <a:pPr>
            <a:lnSpc>
              <a:spcPct val="100000"/>
            </a:lnSpc>
          </a:pPr>
          <a:r>
            <a:rPr lang="en-GB"/>
            <a:t>Using queries, matrices</a:t>
          </a:r>
        </a:p>
      </dgm:t>
    </dgm:pt>
    <dgm:pt modelId="{A1503718-905F-4156-9FF6-B6CCB86CD85C}" type="parTrans" cxnId="{5DEF4D29-CD03-4644-A8F7-B9B081327465}">
      <dgm:prSet/>
      <dgm:spPr/>
      <dgm:t>
        <a:bodyPr/>
        <a:lstStyle/>
        <a:p>
          <a:endParaRPr lang="en-GB"/>
        </a:p>
      </dgm:t>
    </dgm:pt>
    <dgm:pt modelId="{5D1E47A4-68A2-461F-8543-B50FA0E13E62}" type="sibTrans" cxnId="{5DEF4D29-CD03-4644-A8F7-B9B081327465}">
      <dgm:prSet/>
      <dgm:spPr/>
      <dgm:t>
        <a:bodyPr/>
        <a:lstStyle/>
        <a:p>
          <a:endParaRPr lang="en-GB"/>
        </a:p>
      </dgm:t>
    </dgm:pt>
    <dgm:pt modelId="{A0C34451-C8FE-4D1C-962A-14F24B3389F9}" type="pres">
      <dgm:prSet presAssocID="{AE89F707-9588-4BC4-8BB9-0288A3DD6995}" presName="root" presStyleCnt="0">
        <dgm:presLayoutVars>
          <dgm:dir/>
          <dgm:resizeHandles val="exact"/>
        </dgm:presLayoutVars>
      </dgm:prSet>
      <dgm:spPr/>
    </dgm:pt>
    <dgm:pt modelId="{42BBC0D2-21F1-4E5B-84AE-2368F7453F35}" type="pres">
      <dgm:prSet presAssocID="{AFD04B41-DD4D-4894-8C82-5B5F0AB15466}" presName="compNode" presStyleCnt="0"/>
      <dgm:spPr/>
    </dgm:pt>
    <dgm:pt modelId="{676CB5A7-3701-4028-97CA-D149D27AE168}" type="pres">
      <dgm:prSet presAssocID="{AFD04B41-DD4D-4894-8C82-5B5F0AB15466}" presName="bgRect" presStyleLbl="bgShp" presStyleIdx="0" presStyleCnt="3"/>
      <dgm:spPr/>
    </dgm:pt>
    <dgm:pt modelId="{22D77A96-B520-4841-A31A-0DD83870DA4E}" type="pres">
      <dgm:prSet presAssocID="{AFD04B41-DD4D-4894-8C82-5B5F0AB154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Folder"/>
        </a:ext>
      </dgm:extLst>
    </dgm:pt>
    <dgm:pt modelId="{3F6040D8-7A2E-48CE-ADFE-3897A9FB910B}" type="pres">
      <dgm:prSet presAssocID="{AFD04B41-DD4D-4894-8C82-5B5F0AB15466}" presName="spaceRect" presStyleCnt="0"/>
      <dgm:spPr/>
    </dgm:pt>
    <dgm:pt modelId="{F0A38C36-0AD9-40B2-8F96-EA0EE043A072}" type="pres">
      <dgm:prSet presAssocID="{AFD04B41-DD4D-4894-8C82-5B5F0AB15466}" presName="parTx" presStyleLbl="revTx" presStyleIdx="0" presStyleCnt="6">
        <dgm:presLayoutVars>
          <dgm:chMax val="0"/>
          <dgm:chPref val="0"/>
        </dgm:presLayoutVars>
      </dgm:prSet>
      <dgm:spPr/>
    </dgm:pt>
    <dgm:pt modelId="{1EAD8C78-2707-4387-A08E-0891EC1E9CF3}" type="pres">
      <dgm:prSet presAssocID="{AFD04B41-DD4D-4894-8C82-5B5F0AB15466}" presName="desTx" presStyleLbl="revTx" presStyleIdx="1" presStyleCnt="6">
        <dgm:presLayoutVars/>
      </dgm:prSet>
      <dgm:spPr/>
    </dgm:pt>
    <dgm:pt modelId="{4A31A060-DA3C-450B-A12E-D45801FDAFE0}" type="pres">
      <dgm:prSet presAssocID="{DCA68A17-E2D8-4EC8-A09D-86E6D6D31D35}" presName="sibTrans" presStyleCnt="0"/>
      <dgm:spPr/>
    </dgm:pt>
    <dgm:pt modelId="{6D59E941-2A6C-4BB3-8FD9-FEAADC74BED0}" type="pres">
      <dgm:prSet presAssocID="{B24BE84A-1528-401B-AA4C-CCC7136BDED0}" presName="compNode" presStyleCnt="0"/>
      <dgm:spPr/>
    </dgm:pt>
    <dgm:pt modelId="{3803DDAE-75C1-4DC5-A098-8F1A6C00E5EF}" type="pres">
      <dgm:prSet presAssocID="{B24BE84A-1528-401B-AA4C-CCC7136BDED0}" presName="bgRect" presStyleLbl="bgShp" presStyleIdx="1" presStyleCnt="3"/>
      <dgm:spPr/>
    </dgm:pt>
    <dgm:pt modelId="{F1D09445-D353-47EA-95A7-60C26F9D0FF6}" type="pres">
      <dgm:prSet presAssocID="{B24BE84A-1528-401B-AA4C-CCC7136BDE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at"/>
        </a:ext>
      </dgm:extLst>
    </dgm:pt>
    <dgm:pt modelId="{2FD9B1FD-63CC-4392-8132-0DCED57C56B8}" type="pres">
      <dgm:prSet presAssocID="{B24BE84A-1528-401B-AA4C-CCC7136BDED0}" presName="spaceRect" presStyleCnt="0"/>
      <dgm:spPr/>
    </dgm:pt>
    <dgm:pt modelId="{B57750FC-E536-4BEB-9263-A981E642CA5C}" type="pres">
      <dgm:prSet presAssocID="{B24BE84A-1528-401B-AA4C-CCC7136BDED0}" presName="parTx" presStyleLbl="revTx" presStyleIdx="2" presStyleCnt="6">
        <dgm:presLayoutVars>
          <dgm:chMax val="0"/>
          <dgm:chPref val="0"/>
        </dgm:presLayoutVars>
      </dgm:prSet>
      <dgm:spPr/>
    </dgm:pt>
    <dgm:pt modelId="{43EAA076-D2AF-4D8B-BEC8-2D86F4DB4BD4}" type="pres">
      <dgm:prSet presAssocID="{B24BE84A-1528-401B-AA4C-CCC7136BDED0}" presName="desTx" presStyleLbl="revTx" presStyleIdx="3" presStyleCnt="6">
        <dgm:presLayoutVars/>
      </dgm:prSet>
      <dgm:spPr/>
    </dgm:pt>
    <dgm:pt modelId="{769DA82D-C859-4F71-A606-3E19A8C78C35}" type="pres">
      <dgm:prSet presAssocID="{6E4D4C89-175B-487B-B6FA-42EB6EE06143}" presName="sibTrans" presStyleCnt="0"/>
      <dgm:spPr/>
    </dgm:pt>
    <dgm:pt modelId="{1F859116-BACC-4F89-A540-3B44955DC4CC}" type="pres">
      <dgm:prSet presAssocID="{B252CC31-B803-4D1D-BAB7-763DB93B7A98}" presName="compNode" presStyleCnt="0"/>
      <dgm:spPr/>
    </dgm:pt>
    <dgm:pt modelId="{FFBE6FEA-BC34-4A60-A3C8-8D9CB303FD77}" type="pres">
      <dgm:prSet presAssocID="{B252CC31-B803-4D1D-BAB7-763DB93B7A98}" presName="bgRect" presStyleLbl="bgShp" presStyleIdx="2" presStyleCnt="3"/>
      <dgm:spPr/>
    </dgm:pt>
    <dgm:pt modelId="{F9A5AB78-A7F5-45D7-91CF-3A55C312D3D7}" type="pres">
      <dgm:prSet presAssocID="{B252CC31-B803-4D1D-BAB7-763DB93B7A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19E93079-8CF1-4F46-B4AB-BAA94F0C251C}" type="pres">
      <dgm:prSet presAssocID="{B252CC31-B803-4D1D-BAB7-763DB93B7A98}" presName="spaceRect" presStyleCnt="0"/>
      <dgm:spPr/>
    </dgm:pt>
    <dgm:pt modelId="{760B7000-1E1F-430D-AF08-7775C7231BDE}" type="pres">
      <dgm:prSet presAssocID="{B252CC31-B803-4D1D-BAB7-763DB93B7A98}" presName="parTx" presStyleLbl="revTx" presStyleIdx="4" presStyleCnt="6">
        <dgm:presLayoutVars>
          <dgm:chMax val="0"/>
          <dgm:chPref val="0"/>
        </dgm:presLayoutVars>
      </dgm:prSet>
      <dgm:spPr/>
    </dgm:pt>
    <dgm:pt modelId="{9077FDA2-2317-4A6A-831E-5269D8197617}" type="pres">
      <dgm:prSet presAssocID="{B252CC31-B803-4D1D-BAB7-763DB93B7A98}" presName="desTx" presStyleLbl="revTx" presStyleIdx="5" presStyleCnt="6">
        <dgm:presLayoutVars/>
      </dgm:prSet>
      <dgm:spPr/>
    </dgm:pt>
  </dgm:ptLst>
  <dgm:cxnLst>
    <dgm:cxn modelId="{33F8CB14-415D-4DD2-9F36-BA0A79F5DEA7}" srcId="{AFD04B41-DD4D-4894-8C82-5B5F0AB15466}" destId="{6AB1DE0C-7D7E-4D85-8888-E408745C3A4B}" srcOrd="0" destOrd="0" parTransId="{D18F7FBD-9D6F-46FF-977D-2B16238CC07A}" sibTransId="{3A9E5F27-E63D-49BA-8E84-7C0D45520A19}"/>
    <dgm:cxn modelId="{2C1FA424-EFE4-4436-ACAB-F1737D221C60}" srcId="{B252CC31-B803-4D1D-BAB7-763DB93B7A98}" destId="{20487BD0-0B81-41C8-AB84-6810CC33F243}" srcOrd="0" destOrd="0" parTransId="{17FB4234-F2ED-4571-97F3-5F7BA7B98619}" sibTransId="{796BF325-D3DB-437B-9DC8-D955840B2470}"/>
    <dgm:cxn modelId="{5DEF4D29-CD03-4644-A8F7-B9B081327465}" srcId="{B252CC31-B803-4D1D-BAB7-763DB93B7A98}" destId="{62B839B9-1305-48EE-B466-24293F2318A1}" srcOrd="1" destOrd="0" parTransId="{A1503718-905F-4156-9FF6-B6CCB86CD85C}" sibTransId="{5D1E47A4-68A2-461F-8543-B50FA0E13E62}"/>
    <dgm:cxn modelId="{3775CA33-EF6A-49D4-B451-1C4440AC2DC7}" srcId="{AE89F707-9588-4BC4-8BB9-0288A3DD6995}" destId="{B252CC31-B803-4D1D-BAB7-763DB93B7A98}" srcOrd="2" destOrd="0" parTransId="{CDE60419-8660-4971-B724-0A9B087E3CAE}" sibTransId="{458CA754-8AE1-4D3A-B3D9-80282D2B15A5}"/>
    <dgm:cxn modelId="{A073E336-3BD9-4475-B869-E47B9283E690}" type="presOf" srcId="{6AB1DE0C-7D7E-4D85-8888-E408745C3A4B}" destId="{1EAD8C78-2707-4387-A08E-0891EC1E9CF3}" srcOrd="0" destOrd="0" presId="urn:microsoft.com/office/officeart/2018/2/layout/IconVerticalSolidList"/>
    <dgm:cxn modelId="{94BAC340-BA3F-4B0B-98CC-0765212F2E05}" srcId="{B24BE84A-1528-401B-AA4C-CCC7136BDED0}" destId="{B23320AC-DD19-4606-8818-66F33384DAB5}" srcOrd="1" destOrd="0" parTransId="{CDAC1BEF-585D-4E77-B240-2BAA5E36AFA3}" sibTransId="{8D5F0F58-99C3-41A5-BF28-F2E09D37B932}"/>
    <dgm:cxn modelId="{EF286A42-04C7-46A7-A17D-63E4361E44B4}" srcId="{AE89F707-9588-4BC4-8BB9-0288A3DD6995}" destId="{B24BE84A-1528-401B-AA4C-CCC7136BDED0}" srcOrd="1" destOrd="0" parTransId="{1FCE1AD9-0CD4-4F2B-B60D-EBD53404F576}" sibTransId="{6E4D4C89-175B-487B-B6FA-42EB6EE06143}"/>
    <dgm:cxn modelId="{48B4F263-E3B6-4296-A440-A37FA5B3510A}" type="presOf" srcId="{B252CC31-B803-4D1D-BAB7-763DB93B7A98}" destId="{760B7000-1E1F-430D-AF08-7775C7231BDE}" srcOrd="0" destOrd="0" presId="urn:microsoft.com/office/officeart/2018/2/layout/IconVerticalSolidList"/>
    <dgm:cxn modelId="{38F30C66-99E1-4AC0-98E9-871A3BDE1B98}" type="presOf" srcId="{AFD04B41-DD4D-4894-8C82-5B5F0AB15466}" destId="{F0A38C36-0AD9-40B2-8F96-EA0EE043A072}" srcOrd="0" destOrd="0" presId="urn:microsoft.com/office/officeart/2018/2/layout/IconVerticalSolidList"/>
    <dgm:cxn modelId="{3D901548-A969-4623-9D56-EB8FB00CCA3C}" srcId="{AFD04B41-DD4D-4894-8C82-5B5F0AB15466}" destId="{D088A93C-BF49-48C3-883F-990C098D7ACE}" srcOrd="1" destOrd="0" parTransId="{963167E0-1D7B-44FA-953D-F55D37D60398}" sibTransId="{1EC1D839-0F7C-46A8-938C-A7371E719624}"/>
    <dgm:cxn modelId="{5F146B69-391C-47C5-9C36-56FC48E7E6AF}" type="presOf" srcId="{62B839B9-1305-48EE-B466-24293F2318A1}" destId="{9077FDA2-2317-4A6A-831E-5269D8197617}" srcOrd="0" destOrd="1" presId="urn:microsoft.com/office/officeart/2018/2/layout/IconVerticalSolidList"/>
    <dgm:cxn modelId="{11B5194E-2BD5-4ACF-8F61-CDBE32E55E34}" type="presOf" srcId="{B24BE84A-1528-401B-AA4C-CCC7136BDED0}" destId="{B57750FC-E536-4BEB-9263-A981E642CA5C}" srcOrd="0" destOrd="0" presId="urn:microsoft.com/office/officeart/2018/2/layout/IconVerticalSolidList"/>
    <dgm:cxn modelId="{DB524C7D-6547-4593-9A62-6744944C87BB}" type="presOf" srcId="{B23320AC-DD19-4606-8818-66F33384DAB5}" destId="{43EAA076-D2AF-4D8B-BEC8-2D86F4DB4BD4}" srcOrd="0" destOrd="1" presId="urn:microsoft.com/office/officeart/2018/2/layout/IconVerticalSolidList"/>
    <dgm:cxn modelId="{37A6E18B-7CDB-4AC6-9B02-249A0FDE68A4}" type="presOf" srcId="{D088A93C-BF49-48C3-883F-990C098D7ACE}" destId="{1EAD8C78-2707-4387-A08E-0891EC1E9CF3}" srcOrd="0" destOrd="1" presId="urn:microsoft.com/office/officeart/2018/2/layout/IconVerticalSolidList"/>
    <dgm:cxn modelId="{F81F7A97-7BDF-41DB-8A51-F413120C7B04}" srcId="{AE89F707-9588-4BC4-8BB9-0288A3DD6995}" destId="{AFD04B41-DD4D-4894-8C82-5B5F0AB15466}" srcOrd="0" destOrd="0" parTransId="{77053A88-25A3-45E4-A3D4-346258B1EB53}" sibTransId="{DCA68A17-E2D8-4EC8-A09D-86E6D6D31D35}"/>
    <dgm:cxn modelId="{FCA99599-F268-4787-9B30-64E269FF8E3F}" type="presOf" srcId="{20487BD0-0B81-41C8-AB84-6810CC33F243}" destId="{9077FDA2-2317-4A6A-831E-5269D8197617}" srcOrd="0" destOrd="0" presId="urn:microsoft.com/office/officeart/2018/2/layout/IconVerticalSolidList"/>
    <dgm:cxn modelId="{1866059C-9A2E-4ECE-A713-EF45CA08DFDE}" type="presOf" srcId="{AE89F707-9588-4BC4-8BB9-0288A3DD6995}" destId="{A0C34451-C8FE-4D1C-962A-14F24B3389F9}" srcOrd="0" destOrd="0" presId="urn:microsoft.com/office/officeart/2018/2/layout/IconVerticalSolidList"/>
    <dgm:cxn modelId="{EB1302AE-E8ED-4E02-95F6-153DE406F1C4}" type="presOf" srcId="{4A72DFFA-831E-47F0-B80E-19DB030D029A}" destId="{43EAA076-D2AF-4D8B-BEC8-2D86F4DB4BD4}" srcOrd="0" destOrd="0" presId="urn:microsoft.com/office/officeart/2018/2/layout/IconVerticalSolidList"/>
    <dgm:cxn modelId="{CDB300FF-40EF-4043-962C-E16257DB64E3}" srcId="{B24BE84A-1528-401B-AA4C-CCC7136BDED0}" destId="{4A72DFFA-831E-47F0-B80E-19DB030D029A}" srcOrd="0" destOrd="0" parTransId="{CA1EFA85-89FA-4EDC-91CB-FEDCAB52A850}" sibTransId="{93296E5E-57A3-40B5-9862-D9BCF015DEF5}"/>
    <dgm:cxn modelId="{A572DE0B-00DA-4F9D-84F4-B694B6367713}" type="presParOf" srcId="{A0C34451-C8FE-4D1C-962A-14F24B3389F9}" destId="{42BBC0D2-21F1-4E5B-84AE-2368F7453F35}" srcOrd="0" destOrd="0" presId="urn:microsoft.com/office/officeart/2018/2/layout/IconVerticalSolidList"/>
    <dgm:cxn modelId="{0D61F708-9607-4B78-B72E-AE62C395C2F4}" type="presParOf" srcId="{42BBC0D2-21F1-4E5B-84AE-2368F7453F35}" destId="{676CB5A7-3701-4028-97CA-D149D27AE168}" srcOrd="0" destOrd="0" presId="urn:microsoft.com/office/officeart/2018/2/layout/IconVerticalSolidList"/>
    <dgm:cxn modelId="{1775AED9-35CC-425C-88F1-67BAAA0A9EB1}" type="presParOf" srcId="{42BBC0D2-21F1-4E5B-84AE-2368F7453F35}" destId="{22D77A96-B520-4841-A31A-0DD83870DA4E}" srcOrd="1" destOrd="0" presId="urn:microsoft.com/office/officeart/2018/2/layout/IconVerticalSolidList"/>
    <dgm:cxn modelId="{79075B4A-72EA-426E-81EE-3D5D1F5814D3}" type="presParOf" srcId="{42BBC0D2-21F1-4E5B-84AE-2368F7453F35}" destId="{3F6040D8-7A2E-48CE-ADFE-3897A9FB910B}" srcOrd="2" destOrd="0" presId="urn:microsoft.com/office/officeart/2018/2/layout/IconVerticalSolidList"/>
    <dgm:cxn modelId="{B085799F-B154-4590-B24B-3D3747A4EC73}" type="presParOf" srcId="{42BBC0D2-21F1-4E5B-84AE-2368F7453F35}" destId="{F0A38C36-0AD9-40B2-8F96-EA0EE043A072}" srcOrd="3" destOrd="0" presId="urn:microsoft.com/office/officeart/2018/2/layout/IconVerticalSolidList"/>
    <dgm:cxn modelId="{8B42EB1A-C9C1-42CE-B6BE-C485CC944841}" type="presParOf" srcId="{42BBC0D2-21F1-4E5B-84AE-2368F7453F35}" destId="{1EAD8C78-2707-4387-A08E-0891EC1E9CF3}" srcOrd="4" destOrd="0" presId="urn:microsoft.com/office/officeart/2018/2/layout/IconVerticalSolidList"/>
    <dgm:cxn modelId="{12400806-CC56-42A7-AFAD-ACD0066DACFD}" type="presParOf" srcId="{A0C34451-C8FE-4D1C-962A-14F24B3389F9}" destId="{4A31A060-DA3C-450B-A12E-D45801FDAFE0}" srcOrd="1" destOrd="0" presId="urn:microsoft.com/office/officeart/2018/2/layout/IconVerticalSolidList"/>
    <dgm:cxn modelId="{CDB312A5-1678-411A-A587-230EC9C39698}" type="presParOf" srcId="{A0C34451-C8FE-4D1C-962A-14F24B3389F9}" destId="{6D59E941-2A6C-4BB3-8FD9-FEAADC74BED0}" srcOrd="2" destOrd="0" presId="urn:microsoft.com/office/officeart/2018/2/layout/IconVerticalSolidList"/>
    <dgm:cxn modelId="{9BC5D9EE-2EFD-41DB-8FC6-4173CEBD61D7}" type="presParOf" srcId="{6D59E941-2A6C-4BB3-8FD9-FEAADC74BED0}" destId="{3803DDAE-75C1-4DC5-A098-8F1A6C00E5EF}" srcOrd="0" destOrd="0" presId="urn:microsoft.com/office/officeart/2018/2/layout/IconVerticalSolidList"/>
    <dgm:cxn modelId="{201E12D8-6990-43A0-B8D8-4F6469978B38}" type="presParOf" srcId="{6D59E941-2A6C-4BB3-8FD9-FEAADC74BED0}" destId="{F1D09445-D353-47EA-95A7-60C26F9D0FF6}" srcOrd="1" destOrd="0" presId="urn:microsoft.com/office/officeart/2018/2/layout/IconVerticalSolidList"/>
    <dgm:cxn modelId="{1428C70C-0210-412B-95B4-031405D26AB4}" type="presParOf" srcId="{6D59E941-2A6C-4BB3-8FD9-FEAADC74BED0}" destId="{2FD9B1FD-63CC-4392-8132-0DCED57C56B8}" srcOrd="2" destOrd="0" presId="urn:microsoft.com/office/officeart/2018/2/layout/IconVerticalSolidList"/>
    <dgm:cxn modelId="{60A0FE8D-DBC1-4F19-AA12-149574709F76}" type="presParOf" srcId="{6D59E941-2A6C-4BB3-8FD9-FEAADC74BED0}" destId="{B57750FC-E536-4BEB-9263-A981E642CA5C}" srcOrd="3" destOrd="0" presId="urn:microsoft.com/office/officeart/2018/2/layout/IconVerticalSolidList"/>
    <dgm:cxn modelId="{AF1CBE2C-815D-4C78-9418-7318EC284789}" type="presParOf" srcId="{6D59E941-2A6C-4BB3-8FD9-FEAADC74BED0}" destId="{43EAA076-D2AF-4D8B-BEC8-2D86F4DB4BD4}" srcOrd="4" destOrd="0" presId="urn:microsoft.com/office/officeart/2018/2/layout/IconVerticalSolidList"/>
    <dgm:cxn modelId="{D019B85B-4F4C-48E1-8789-18C05E217D7C}" type="presParOf" srcId="{A0C34451-C8FE-4D1C-962A-14F24B3389F9}" destId="{769DA82D-C859-4F71-A606-3E19A8C78C35}" srcOrd="3" destOrd="0" presId="urn:microsoft.com/office/officeart/2018/2/layout/IconVerticalSolidList"/>
    <dgm:cxn modelId="{1E198F72-9FFB-474B-BFE3-5E5511434628}" type="presParOf" srcId="{A0C34451-C8FE-4D1C-962A-14F24B3389F9}" destId="{1F859116-BACC-4F89-A540-3B44955DC4CC}" srcOrd="4" destOrd="0" presId="urn:microsoft.com/office/officeart/2018/2/layout/IconVerticalSolidList"/>
    <dgm:cxn modelId="{56D013C5-6550-4874-8690-612BD9DCDBEB}" type="presParOf" srcId="{1F859116-BACC-4F89-A540-3B44955DC4CC}" destId="{FFBE6FEA-BC34-4A60-A3C8-8D9CB303FD77}" srcOrd="0" destOrd="0" presId="urn:microsoft.com/office/officeart/2018/2/layout/IconVerticalSolidList"/>
    <dgm:cxn modelId="{7961D0D9-C431-4B17-9AD2-C5A97450D92C}" type="presParOf" srcId="{1F859116-BACC-4F89-A540-3B44955DC4CC}" destId="{F9A5AB78-A7F5-45D7-91CF-3A55C312D3D7}" srcOrd="1" destOrd="0" presId="urn:microsoft.com/office/officeart/2018/2/layout/IconVerticalSolidList"/>
    <dgm:cxn modelId="{552C7B75-B425-4E90-9B82-A9001EC7A671}" type="presParOf" srcId="{1F859116-BACC-4F89-A540-3B44955DC4CC}" destId="{19E93079-8CF1-4F46-B4AB-BAA94F0C251C}" srcOrd="2" destOrd="0" presId="urn:microsoft.com/office/officeart/2018/2/layout/IconVerticalSolidList"/>
    <dgm:cxn modelId="{13203FD2-38A5-4E6E-B843-72281F9328E9}" type="presParOf" srcId="{1F859116-BACC-4F89-A540-3B44955DC4CC}" destId="{760B7000-1E1F-430D-AF08-7775C7231BDE}" srcOrd="3" destOrd="0" presId="urn:microsoft.com/office/officeart/2018/2/layout/IconVerticalSolidList"/>
    <dgm:cxn modelId="{E9149E4A-2D2A-4619-BFC2-FDA9FC58F66D}" type="presParOf" srcId="{1F859116-BACC-4F89-A540-3B44955DC4CC}" destId="{9077FDA2-2317-4A6A-831E-5269D8197617}"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3AD5C-90C0-4072-BA0A-85D4981803E7}">
      <dsp:nvSpPr>
        <dsp:cNvPr id="0" name=""/>
        <dsp:cNvSpPr/>
      </dsp:nvSpPr>
      <dsp:spPr>
        <a:xfrm rot="5400000">
          <a:off x="4593141" y="-1813045"/>
          <a:ext cx="889768" cy="4741671"/>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What are the barriers to using social media as a research tool?</a:t>
          </a:r>
        </a:p>
      </dsp:txBody>
      <dsp:txXfrm rot="-5400000">
        <a:off x="2667190" y="156341"/>
        <a:ext cx="4698236" cy="802898"/>
      </dsp:txXfrm>
    </dsp:sp>
    <dsp:sp modelId="{9D2E29C6-A2BB-4E4E-8461-844D04491B30}">
      <dsp:nvSpPr>
        <dsp:cNvPr id="0" name=""/>
        <dsp:cNvSpPr/>
      </dsp:nvSpPr>
      <dsp:spPr>
        <a:xfrm>
          <a:off x="0" y="1685"/>
          <a:ext cx="2667190" cy="11122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What?</a:t>
          </a:r>
        </a:p>
      </dsp:txBody>
      <dsp:txXfrm>
        <a:off x="54294" y="55979"/>
        <a:ext cx="2558602" cy="1003623"/>
      </dsp:txXfrm>
    </dsp:sp>
    <dsp:sp modelId="{02BC12F1-4AA1-4CEF-BD07-00B094D33466}">
      <dsp:nvSpPr>
        <dsp:cNvPr id="0" name=""/>
        <dsp:cNvSpPr/>
      </dsp:nvSpPr>
      <dsp:spPr>
        <a:xfrm rot="5400000">
          <a:off x="4593141" y="-645223"/>
          <a:ext cx="889768" cy="4741671"/>
        </a:xfrm>
        <a:prstGeom prst="round2SameRect">
          <a:avLst/>
        </a:prstGeom>
        <a:solidFill>
          <a:schemeClr val="accent2">
            <a:tint val="40000"/>
            <a:alpha val="90000"/>
            <a:hueOff val="131434"/>
            <a:satOff val="-21823"/>
            <a:lumOff val="-1283"/>
            <a:alphaOff val="0"/>
          </a:schemeClr>
        </a:solidFill>
        <a:ln w="12700" cap="flat" cmpd="sng" algn="ctr">
          <a:solidFill>
            <a:schemeClr val="accent2">
              <a:tint val="40000"/>
              <a:alpha val="90000"/>
              <a:hueOff val="131434"/>
              <a:satOff val="-21823"/>
              <a:lumOff val="-12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How are researchers using social media to gather data?</a:t>
          </a:r>
        </a:p>
      </dsp:txBody>
      <dsp:txXfrm rot="-5400000">
        <a:off x="2667190" y="1324163"/>
        <a:ext cx="4698236" cy="802898"/>
      </dsp:txXfrm>
    </dsp:sp>
    <dsp:sp modelId="{7F0FB7C3-70FC-4C97-BA9B-CB685AD5E425}">
      <dsp:nvSpPr>
        <dsp:cNvPr id="0" name=""/>
        <dsp:cNvSpPr/>
      </dsp:nvSpPr>
      <dsp:spPr>
        <a:xfrm>
          <a:off x="0" y="1169506"/>
          <a:ext cx="2667190" cy="1112211"/>
        </a:xfrm>
        <a:prstGeom prst="roundRect">
          <a:avLst/>
        </a:prstGeom>
        <a:solidFill>
          <a:schemeClr val="accent2">
            <a:hueOff val="17677"/>
            <a:satOff val="-1724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How?</a:t>
          </a:r>
        </a:p>
      </dsp:txBody>
      <dsp:txXfrm>
        <a:off x="54294" y="1223800"/>
        <a:ext cx="2558602" cy="1003623"/>
      </dsp:txXfrm>
    </dsp:sp>
    <dsp:sp modelId="{AC19E5C3-D2DE-4861-8034-575D965C2BA7}">
      <dsp:nvSpPr>
        <dsp:cNvPr id="0" name=""/>
        <dsp:cNvSpPr/>
      </dsp:nvSpPr>
      <dsp:spPr>
        <a:xfrm rot="5400000">
          <a:off x="4593141" y="522598"/>
          <a:ext cx="889768" cy="4741671"/>
        </a:xfrm>
        <a:prstGeom prst="round2SameRect">
          <a:avLst/>
        </a:prstGeom>
        <a:solidFill>
          <a:schemeClr val="accent2">
            <a:tint val="40000"/>
            <a:alpha val="90000"/>
            <a:hueOff val="262867"/>
            <a:satOff val="-43647"/>
            <a:lumOff val="-2566"/>
            <a:alphaOff val="0"/>
          </a:schemeClr>
        </a:solidFill>
        <a:ln w="12700" cap="flat" cmpd="sng" algn="ctr">
          <a:solidFill>
            <a:schemeClr val="accent2">
              <a:tint val="40000"/>
              <a:alpha val="90000"/>
              <a:hueOff val="262867"/>
              <a:satOff val="-43647"/>
              <a:lumOff val="-256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Why are some people reluctant to take part in social media research?</a:t>
          </a:r>
        </a:p>
      </dsp:txBody>
      <dsp:txXfrm rot="-5400000">
        <a:off x="2667190" y="2491985"/>
        <a:ext cx="4698236" cy="802898"/>
      </dsp:txXfrm>
    </dsp:sp>
    <dsp:sp modelId="{512E92D6-C35E-416E-8556-DC32579D96E1}">
      <dsp:nvSpPr>
        <dsp:cNvPr id="0" name=""/>
        <dsp:cNvSpPr/>
      </dsp:nvSpPr>
      <dsp:spPr>
        <a:xfrm>
          <a:off x="0" y="2337328"/>
          <a:ext cx="2667190" cy="1112211"/>
        </a:xfrm>
        <a:prstGeom prst="roundRect">
          <a:avLst/>
        </a:prstGeom>
        <a:solidFill>
          <a:schemeClr val="accent2">
            <a:hueOff val="35353"/>
            <a:satOff val="-34487"/>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Why?</a:t>
          </a:r>
        </a:p>
      </dsp:txBody>
      <dsp:txXfrm>
        <a:off x="54294" y="2391622"/>
        <a:ext cx="2558602" cy="1003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59ED3-5766-486D-B21E-68E6A34902D9}">
      <dsp:nvSpPr>
        <dsp:cNvPr id="0" name=""/>
        <dsp:cNvSpPr/>
      </dsp:nvSpPr>
      <dsp:spPr>
        <a:xfrm>
          <a:off x="468139" y="64957"/>
          <a:ext cx="3610321" cy="3610321"/>
        </a:xfrm>
        <a:prstGeom prst="circularArrow">
          <a:avLst>
            <a:gd name="adj1" fmla="val 5544"/>
            <a:gd name="adj2" fmla="val 330680"/>
            <a:gd name="adj3" fmla="val 13877188"/>
            <a:gd name="adj4" fmla="val 17324639"/>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A6ACE-4722-4A32-8022-1205430401D7}">
      <dsp:nvSpPr>
        <dsp:cNvPr id="0" name=""/>
        <dsp:cNvSpPr/>
      </dsp:nvSpPr>
      <dsp:spPr>
        <a:xfrm>
          <a:off x="1465212" y="83784"/>
          <a:ext cx="1616174" cy="8080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Identify similarities</a:t>
          </a:r>
        </a:p>
      </dsp:txBody>
      <dsp:txXfrm>
        <a:off x="1504660" y="123232"/>
        <a:ext cx="1537278" cy="729191"/>
      </dsp:txXfrm>
    </dsp:sp>
    <dsp:sp modelId="{5D2E1863-C395-4C6E-9423-279CB8699E11}">
      <dsp:nvSpPr>
        <dsp:cNvPr id="0" name=""/>
        <dsp:cNvSpPr/>
      </dsp:nvSpPr>
      <dsp:spPr>
        <a:xfrm>
          <a:off x="2929443" y="1147609"/>
          <a:ext cx="1616174" cy="808087"/>
        </a:xfrm>
        <a:prstGeom prst="roundRect">
          <a:avLst/>
        </a:prstGeom>
        <a:solidFill>
          <a:schemeClr val="accent2">
            <a:hueOff val="8838"/>
            <a:satOff val="-8622"/>
            <a:lumOff val="-4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Extract themes</a:t>
          </a:r>
        </a:p>
      </dsp:txBody>
      <dsp:txXfrm>
        <a:off x="2968891" y="1187057"/>
        <a:ext cx="1537278" cy="729191"/>
      </dsp:txXfrm>
    </dsp:sp>
    <dsp:sp modelId="{921AE366-86AE-4CDE-A075-B1CE1B0E0CC2}">
      <dsp:nvSpPr>
        <dsp:cNvPr id="0" name=""/>
        <dsp:cNvSpPr/>
      </dsp:nvSpPr>
      <dsp:spPr>
        <a:xfrm>
          <a:off x="2370156" y="2868915"/>
          <a:ext cx="1616174" cy="808087"/>
        </a:xfrm>
        <a:prstGeom prst="roundRect">
          <a:avLst/>
        </a:prstGeom>
        <a:solidFill>
          <a:schemeClr val="accent2">
            <a:hueOff val="17677"/>
            <a:satOff val="-1724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Identify relationships</a:t>
          </a:r>
        </a:p>
      </dsp:txBody>
      <dsp:txXfrm>
        <a:off x="2409604" y="2908363"/>
        <a:ext cx="1537278" cy="729191"/>
      </dsp:txXfrm>
    </dsp:sp>
    <dsp:sp modelId="{B40DB5B0-9AA8-4070-A307-F05990DE14BE}">
      <dsp:nvSpPr>
        <dsp:cNvPr id="0" name=""/>
        <dsp:cNvSpPr/>
      </dsp:nvSpPr>
      <dsp:spPr>
        <a:xfrm>
          <a:off x="560268" y="2868915"/>
          <a:ext cx="1616174" cy="808087"/>
        </a:xfrm>
        <a:prstGeom prst="roundRect">
          <a:avLst/>
        </a:prstGeom>
        <a:solidFill>
          <a:schemeClr val="accent2">
            <a:hueOff val="26515"/>
            <a:satOff val="-25865"/>
            <a:lumOff val="-13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Highlight differences</a:t>
          </a:r>
        </a:p>
      </dsp:txBody>
      <dsp:txXfrm>
        <a:off x="599716" y="2908363"/>
        <a:ext cx="1537278" cy="729191"/>
      </dsp:txXfrm>
    </dsp:sp>
    <dsp:sp modelId="{45362A85-364A-4B1D-A230-89F76F8E2FF8}">
      <dsp:nvSpPr>
        <dsp:cNvPr id="0" name=""/>
        <dsp:cNvSpPr/>
      </dsp:nvSpPr>
      <dsp:spPr>
        <a:xfrm>
          <a:off x="982" y="1147609"/>
          <a:ext cx="1616174" cy="808087"/>
        </a:xfrm>
        <a:prstGeom prst="roundRect">
          <a:avLst/>
        </a:prstGeom>
        <a:solidFill>
          <a:schemeClr val="accent2">
            <a:hueOff val="35353"/>
            <a:satOff val="-34487"/>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Create generalisations</a:t>
          </a:r>
        </a:p>
      </dsp:txBody>
      <dsp:txXfrm>
        <a:off x="40430" y="1187057"/>
        <a:ext cx="1537278" cy="729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4385F-0BED-E74E-9292-2E5315E7A6E4}">
      <dsp:nvSpPr>
        <dsp:cNvPr id="0" name=""/>
        <dsp:cNvSpPr/>
      </dsp:nvSpPr>
      <dsp:spPr>
        <a:xfrm>
          <a:off x="-4279902" y="-656605"/>
          <a:ext cx="5099291" cy="5099291"/>
        </a:xfrm>
        <a:prstGeom prst="blockArc">
          <a:avLst>
            <a:gd name="adj1" fmla="val 18900000"/>
            <a:gd name="adj2" fmla="val 2700000"/>
            <a:gd name="adj3" fmla="val 424"/>
          </a:avLst>
        </a:pr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BE2D28-0B1F-B64B-A545-38F08E673A05}">
      <dsp:nvSpPr>
        <dsp:cNvPr id="0" name=""/>
        <dsp:cNvSpPr/>
      </dsp:nvSpPr>
      <dsp:spPr>
        <a:xfrm>
          <a:off x="526958" y="378608"/>
          <a:ext cx="9480644" cy="7572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1040" tIns="99060" rIns="99060" bIns="99060" numCol="1" spcCol="1270" anchor="ctr" anchorCtr="0">
          <a:noAutofit/>
        </a:bodyPr>
        <a:lstStyle/>
        <a:p>
          <a:pPr marL="0" lvl="0" indent="0" algn="l" defTabSz="1733550">
            <a:lnSpc>
              <a:spcPct val="90000"/>
            </a:lnSpc>
            <a:spcBef>
              <a:spcPct val="0"/>
            </a:spcBef>
            <a:spcAft>
              <a:spcPct val="35000"/>
            </a:spcAft>
            <a:buNone/>
          </a:pPr>
          <a:r>
            <a:rPr lang="en-GB" sz="3900" kern="1200" dirty="0"/>
            <a:t>To draw conclusions</a:t>
          </a:r>
        </a:p>
      </dsp:txBody>
      <dsp:txXfrm>
        <a:off x="526958" y="378608"/>
        <a:ext cx="9480644" cy="757216"/>
      </dsp:txXfrm>
    </dsp:sp>
    <dsp:sp modelId="{96961BDB-8359-6E46-BAEA-837BC762DC8C}">
      <dsp:nvSpPr>
        <dsp:cNvPr id="0" name=""/>
        <dsp:cNvSpPr/>
      </dsp:nvSpPr>
      <dsp:spPr>
        <a:xfrm>
          <a:off x="53698" y="283956"/>
          <a:ext cx="946520" cy="946520"/>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FC6DC5-DA94-EF46-A724-31CEEEB5C5FA}">
      <dsp:nvSpPr>
        <dsp:cNvPr id="0" name=""/>
        <dsp:cNvSpPr/>
      </dsp:nvSpPr>
      <dsp:spPr>
        <a:xfrm>
          <a:off x="802206" y="1514432"/>
          <a:ext cx="9205396" cy="757216"/>
        </a:xfrm>
        <a:prstGeom prst="rect">
          <a:avLst/>
        </a:prstGeom>
        <a:solidFill>
          <a:schemeClr val="accent2">
            <a:hueOff val="17677"/>
            <a:satOff val="-1724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1040" tIns="99060" rIns="99060" bIns="99060" numCol="1" spcCol="1270" anchor="ctr" anchorCtr="0">
          <a:noAutofit/>
        </a:bodyPr>
        <a:lstStyle/>
        <a:p>
          <a:pPr marL="0" lvl="0" indent="0" algn="l" defTabSz="1733550">
            <a:lnSpc>
              <a:spcPct val="90000"/>
            </a:lnSpc>
            <a:spcBef>
              <a:spcPct val="0"/>
            </a:spcBef>
            <a:spcAft>
              <a:spcPct val="35000"/>
            </a:spcAft>
            <a:buNone/>
          </a:pPr>
          <a:r>
            <a:rPr lang="en-GB" sz="3900" kern="1200" dirty="0"/>
            <a:t>To develop theories</a:t>
          </a:r>
        </a:p>
      </dsp:txBody>
      <dsp:txXfrm>
        <a:off x="802206" y="1514432"/>
        <a:ext cx="9205396" cy="757216"/>
      </dsp:txXfrm>
    </dsp:sp>
    <dsp:sp modelId="{8E5F4C44-5213-144F-8B6C-30FF32666F29}">
      <dsp:nvSpPr>
        <dsp:cNvPr id="0" name=""/>
        <dsp:cNvSpPr/>
      </dsp:nvSpPr>
      <dsp:spPr>
        <a:xfrm>
          <a:off x="328946" y="1419780"/>
          <a:ext cx="946520" cy="946520"/>
        </a:xfrm>
        <a:prstGeom prst="ellipse">
          <a:avLst/>
        </a:prstGeom>
        <a:solidFill>
          <a:schemeClr val="lt1">
            <a:hueOff val="0"/>
            <a:satOff val="0"/>
            <a:lumOff val="0"/>
            <a:alphaOff val="0"/>
          </a:schemeClr>
        </a:solidFill>
        <a:ln w="12700" cap="flat" cmpd="sng" algn="ctr">
          <a:solidFill>
            <a:schemeClr val="accent2">
              <a:hueOff val="17677"/>
              <a:satOff val="-17244"/>
              <a:lumOff val="-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AB80E-AC93-7A46-9AFC-283E71169E77}">
      <dsp:nvSpPr>
        <dsp:cNvPr id="0" name=""/>
        <dsp:cNvSpPr/>
      </dsp:nvSpPr>
      <dsp:spPr>
        <a:xfrm>
          <a:off x="526958" y="2650256"/>
          <a:ext cx="9480644" cy="757216"/>
        </a:xfrm>
        <a:prstGeom prst="rect">
          <a:avLst/>
        </a:prstGeom>
        <a:solidFill>
          <a:schemeClr val="accent2">
            <a:hueOff val="35353"/>
            <a:satOff val="-34487"/>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1040" tIns="99060" rIns="99060" bIns="99060" numCol="1" spcCol="1270" anchor="ctr" anchorCtr="0">
          <a:noAutofit/>
        </a:bodyPr>
        <a:lstStyle/>
        <a:p>
          <a:pPr marL="0" lvl="0" indent="0" algn="l" defTabSz="1733550">
            <a:lnSpc>
              <a:spcPct val="90000"/>
            </a:lnSpc>
            <a:spcBef>
              <a:spcPct val="0"/>
            </a:spcBef>
            <a:spcAft>
              <a:spcPct val="35000"/>
            </a:spcAft>
            <a:buNone/>
          </a:pPr>
          <a:r>
            <a:rPr lang="en-GB" sz="3900" kern="1200" dirty="0"/>
            <a:t>To test hypotheses</a:t>
          </a:r>
        </a:p>
      </dsp:txBody>
      <dsp:txXfrm>
        <a:off x="526958" y="2650256"/>
        <a:ext cx="9480644" cy="757216"/>
      </dsp:txXfrm>
    </dsp:sp>
    <dsp:sp modelId="{567ECAD5-25A9-5E4A-99F3-C03397BD0B44}">
      <dsp:nvSpPr>
        <dsp:cNvPr id="0" name=""/>
        <dsp:cNvSpPr/>
      </dsp:nvSpPr>
      <dsp:spPr>
        <a:xfrm>
          <a:off x="53698" y="2555604"/>
          <a:ext cx="946520" cy="946520"/>
        </a:xfrm>
        <a:prstGeom prst="ellipse">
          <a:avLst/>
        </a:prstGeom>
        <a:solidFill>
          <a:schemeClr val="lt1">
            <a:hueOff val="0"/>
            <a:satOff val="0"/>
            <a:lumOff val="0"/>
            <a:alphaOff val="0"/>
          </a:schemeClr>
        </a:solidFill>
        <a:ln w="12700" cap="flat" cmpd="sng" algn="ctr">
          <a:solidFill>
            <a:schemeClr val="accent2">
              <a:hueOff val="35353"/>
              <a:satOff val="-34487"/>
              <a:lumOff val="-176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2BB55-D370-44DE-AC89-11B54B5F6441}">
      <dsp:nvSpPr>
        <dsp:cNvPr id="0" name=""/>
        <dsp:cNvSpPr/>
      </dsp:nvSpPr>
      <dsp:spPr>
        <a:xfrm>
          <a:off x="422348" y="1109898"/>
          <a:ext cx="2585802" cy="2132746"/>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815" tIns="43815" rIns="43815" bIns="43815" numCol="1" spcCol="1270" anchor="t" anchorCtr="0">
          <a:noAutofit/>
        </a:bodyPr>
        <a:lstStyle/>
        <a:p>
          <a:pPr marL="228600" lvl="1" indent="-228600" algn="l" defTabSz="1022350">
            <a:lnSpc>
              <a:spcPct val="90000"/>
            </a:lnSpc>
            <a:spcBef>
              <a:spcPct val="0"/>
            </a:spcBef>
            <a:spcAft>
              <a:spcPct val="15000"/>
            </a:spcAft>
            <a:buChar char="•"/>
          </a:pPr>
          <a:endParaRPr lang="en-GB" sz="2300" kern="1200" dirty="0"/>
        </a:p>
        <a:p>
          <a:pPr marL="228600" lvl="1" indent="-228600" algn="l" defTabSz="1022350">
            <a:lnSpc>
              <a:spcPct val="90000"/>
            </a:lnSpc>
            <a:spcBef>
              <a:spcPct val="0"/>
            </a:spcBef>
            <a:spcAft>
              <a:spcPct val="15000"/>
            </a:spcAft>
            <a:buChar char="•"/>
          </a:pPr>
          <a:r>
            <a:rPr lang="en-GB" sz="2300" kern="1200" dirty="0"/>
            <a:t>What are the attributes of the source?</a:t>
          </a:r>
        </a:p>
      </dsp:txBody>
      <dsp:txXfrm>
        <a:off x="471428" y="1158978"/>
        <a:ext cx="2487642" cy="1577569"/>
      </dsp:txXfrm>
    </dsp:sp>
    <dsp:sp modelId="{CD7A77A9-5AF0-4D9B-BB2D-7A92E9B5602D}">
      <dsp:nvSpPr>
        <dsp:cNvPr id="0" name=""/>
        <dsp:cNvSpPr/>
      </dsp:nvSpPr>
      <dsp:spPr>
        <a:xfrm>
          <a:off x="1846026" y="1511990"/>
          <a:ext cx="3008050" cy="3008050"/>
        </a:xfrm>
        <a:prstGeom prst="leftCircularArrow">
          <a:avLst>
            <a:gd name="adj1" fmla="val 3671"/>
            <a:gd name="adj2" fmla="val 457300"/>
            <a:gd name="adj3" fmla="val 2232811"/>
            <a:gd name="adj4" fmla="val 9024489"/>
            <a:gd name="adj5" fmla="val 4282"/>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05F817F-8C5B-40F7-B0A2-F2421BE4C8A4}">
      <dsp:nvSpPr>
        <dsp:cNvPr id="0" name=""/>
        <dsp:cNvSpPr/>
      </dsp:nvSpPr>
      <dsp:spPr>
        <a:xfrm>
          <a:off x="996971" y="2785628"/>
          <a:ext cx="2298491" cy="91403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Descriptive</a:t>
          </a:r>
        </a:p>
      </dsp:txBody>
      <dsp:txXfrm>
        <a:off x="1023742" y="2812399"/>
        <a:ext cx="2244949" cy="860492"/>
      </dsp:txXfrm>
    </dsp:sp>
    <dsp:sp modelId="{501AA097-F17E-444C-A305-A6FCC6CF3569}">
      <dsp:nvSpPr>
        <dsp:cNvPr id="0" name=""/>
        <dsp:cNvSpPr/>
      </dsp:nvSpPr>
      <dsp:spPr>
        <a:xfrm>
          <a:off x="3821242" y="1109898"/>
          <a:ext cx="2585802" cy="2132746"/>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815" tIns="43815" rIns="43815" bIns="43815"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What are the topics being discussed?</a:t>
          </a:r>
        </a:p>
      </dsp:txBody>
      <dsp:txXfrm>
        <a:off x="3870322" y="1615995"/>
        <a:ext cx="2487642" cy="1577569"/>
      </dsp:txXfrm>
    </dsp:sp>
    <dsp:sp modelId="{914DFD2E-6DCE-4E5F-ACA8-34A9539331BA}">
      <dsp:nvSpPr>
        <dsp:cNvPr id="0" name=""/>
        <dsp:cNvSpPr/>
      </dsp:nvSpPr>
      <dsp:spPr>
        <a:xfrm>
          <a:off x="5223372" y="-251120"/>
          <a:ext cx="3338458" cy="3338458"/>
        </a:xfrm>
        <a:prstGeom prst="circularArrow">
          <a:avLst>
            <a:gd name="adj1" fmla="val 3307"/>
            <a:gd name="adj2" fmla="val 408487"/>
            <a:gd name="adj3" fmla="val 19416003"/>
            <a:gd name="adj4" fmla="val 12575511"/>
            <a:gd name="adj5" fmla="val 3859"/>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5A3CFD-E502-4257-99E1-9A4143A368F2}">
      <dsp:nvSpPr>
        <dsp:cNvPr id="0" name=""/>
        <dsp:cNvSpPr/>
      </dsp:nvSpPr>
      <dsp:spPr>
        <a:xfrm>
          <a:off x="4395865" y="652881"/>
          <a:ext cx="2298491" cy="91403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Thematic</a:t>
          </a:r>
        </a:p>
      </dsp:txBody>
      <dsp:txXfrm>
        <a:off x="4422636" y="679652"/>
        <a:ext cx="2244949" cy="860492"/>
      </dsp:txXfrm>
    </dsp:sp>
    <dsp:sp modelId="{FAE99EFE-8D24-4785-951A-7E5ECA325536}">
      <dsp:nvSpPr>
        <dsp:cNvPr id="0" name=""/>
        <dsp:cNvSpPr/>
      </dsp:nvSpPr>
      <dsp:spPr>
        <a:xfrm>
          <a:off x="7220137" y="1109898"/>
          <a:ext cx="2585802" cy="2132746"/>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815" tIns="43815" rIns="43815" bIns="43815"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What is going on?</a:t>
          </a:r>
        </a:p>
        <a:p>
          <a:pPr marL="228600" lvl="1" indent="-228600" algn="l" defTabSz="1022350">
            <a:lnSpc>
              <a:spcPct val="90000"/>
            </a:lnSpc>
            <a:spcBef>
              <a:spcPct val="0"/>
            </a:spcBef>
            <a:spcAft>
              <a:spcPct val="15000"/>
            </a:spcAft>
            <a:buChar char="•"/>
          </a:pPr>
          <a:r>
            <a:rPr lang="en-GB" sz="2300" kern="1200" dirty="0"/>
            <a:t>How can this be interpreted?</a:t>
          </a:r>
        </a:p>
        <a:p>
          <a:pPr marL="228600" lvl="1" indent="-228600" algn="l" defTabSz="1022350">
            <a:lnSpc>
              <a:spcPct val="90000"/>
            </a:lnSpc>
            <a:spcBef>
              <a:spcPct val="0"/>
            </a:spcBef>
            <a:spcAft>
              <a:spcPct val="15000"/>
            </a:spcAft>
            <a:buChar char="•"/>
          </a:pPr>
          <a:endParaRPr lang="en-GB" sz="2300" kern="1200" dirty="0"/>
        </a:p>
      </dsp:txBody>
      <dsp:txXfrm>
        <a:off x="7269217" y="1158978"/>
        <a:ext cx="2487642" cy="1577569"/>
      </dsp:txXfrm>
    </dsp:sp>
    <dsp:sp modelId="{96B0ED65-3974-4498-A162-B3A552402652}">
      <dsp:nvSpPr>
        <dsp:cNvPr id="0" name=""/>
        <dsp:cNvSpPr/>
      </dsp:nvSpPr>
      <dsp:spPr>
        <a:xfrm>
          <a:off x="7794760" y="2785628"/>
          <a:ext cx="2298491" cy="91403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Analytic</a:t>
          </a:r>
        </a:p>
      </dsp:txBody>
      <dsp:txXfrm>
        <a:off x="7821531" y="2812399"/>
        <a:ext cx="2244949" cy="8604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4AAAF-F6B9-4135-ADE1-2330B6E248E0}">
      <dsp:nvSpPr>
        <dsp:cNvPr id="0" name=""/>
        <dsp:cNvSpPr/>
      </dsp:nvSpPr>
      <dsp:spPr>
        <a:xfrm>
          <a:off x="2306836" y="2010648"/>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Interpersonal relationships</a:t>
          </a:r>
        </a:p>
      </dsp:txBody>
      <dsp:txXfrm>
        <a:off x="2329581" y="2033393"/>
        <a:ext cx="1507648" cy="731079"/>
      </dsp:txXfrm>
    </dsp:sp>
    <dsp:sp modelId="{F59228DE-3FD3-4055-8315-6D1CCCA8F50B}">
      <dsp:nvSpPr>
        <dsp:cNvPr id="0" name=""/>
        <dsp:cNvSpPr/>
      </dsp:nvSpPr>
      <dsp:spPr>
        <a:xfrm rot="17945813">
          <a:off x="3531829" y="1824711"/>
          <a:ext cx="1277546" cy="32124"/>
        </a:xfrm>
        <a:custGeom>
          <a:avLst/>
          <a:gdLst/>
          <a:ahLst/>
          <a:cxnLst/>
          <a:rect l="0" t="0" r="0" b="0"/>
          <a:pathLst>
            <a:path>
              <a:moveTo>
                <a:pt x="0" y="16062"/>
              </a:moveTo>
              <a:lnTo>
                <a:pt x="1277546" y="16062"/>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38664" y="1808834"/>
        <a:ext cx="63877" cy="63877"/>
      </dsp:txXfrm>
    </dsp:sp>
    <dsp:sp modelId="{BF9D7C91-CA60-4956-86B4-06958143F433}">
      <dsp:nvSpPr>
        <dsp:cNvPr id="0" name=""/>
        <dsp:cNvSpPr/>
      </dsp:nvSpPr>
      <dsp:spPr>
        <a:xfrm>
          <a:off x="4481230" y="894329"/>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Family</a:t>
          </a:r>
        </a:p>
      </dsp:txBody>
      <dsp:txXfrm>
        <a:off x="4503975" y="917074"/>
        <a:ext cx="1507648" cy="731079"/>
      </dsp:txXfrm>
    </dsp:sp>
    <dsp:sp modelId="{A858A085-4F9F-4F6D-9670-C997FDA3B5A8}">
      <dsp:nvSpPr>
        <dsp:cNvPr id="0" name=""/>
        <dsp:cNvSpPr/>
      </dsp:nvSpPr>
      <dsp:spPr>
        <a:xfrm rot="18289469">
          <a:off x="5801051" y="820024"/>
          <a:ext cx="1087890" cy="32124"/>
        </a:xfrm>
        <a:custGeom>
          <a:avLst/>
          <a:gdLst/>
          <a:ahLst/>
          <a:cxnLst/>
          <a:rect l="0" t="0" r="0" b="0"/>
          <a:pathLst>
            <a:path>
              <a:moveTo>
                <a:pt x="0" y="16062"/>
              </a:moveTo>
              <a:lnTo>
                <a:pt x="1087890" y="16062"/>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17799" y="808889"/>
        <a:ext cx="54394" cy="54394"/>
      </dsp:txXfrm>
    </dsp:sp>
    <dsp:sp modelId="{48E492A6-E079-4BFE-AF43-53BC6781440D}">
      <dsp:nvSpPr>
        <dsp:cNvPr id="0" name=""/>
        <dsp:cNvSpPr/>
      </dsp:nvSpPr>
      <dsp:spPr>
        <a:xfrm>
          <a:off x="6655624" y="1274"/>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Parent-child</a:t>
          </a:r>
        </a:p>
      </dsp:txBody>
      <dsp:txXfrm>
        <a:off x="6678369" y="24019"/>
        <a:ext cx="1507648" cy="731079"/>
      </dsp:txXfrm>
    </dsp:sp>
    <dsp:sp modelId="{22201BC0-5D1D-4BAF-AD76-CBEC781CE942}">
      <dsp:nvSpPr>
        <dsp:cNvPr id="0" name=""/>
        <dsp:cNvSpPr/>
      </dsp:nvSpPr>
      <dsp:spPr>
        <a:xfrm>
          <a:off x="6034369" y="1266552"/>
          <a:ext cx="621255" cy="32124"/>
        </a:xfrm>
        <a:custGeom>
          <a:avLst/>
          <a:gdLst/>
          <a:ahLst/>
          <a:cxnLst/>
          <a:rect l="0" t="0" r="0" b="0"/>
          <a:pathLst>
            <a:path>
              <a:moveTo>
                <a:pt x="0" y="16062"/>
              </a:moveTo>
              <a:lnTo>
                <a:pt x="621255" y="16062"/>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29465" y="1267082"/>
        <a:ext cx="31062" cy="31062"/>
      </dsp:txXfrm>
    </dsp:sp>
    <dsp:sp modelId="{12CDEFE7-B35C-4BD9-8AA0-85A72493E4ED}">
      <dsp:nvSpPr>
        <dsp:cNvPr id="0" name=""/>
        <dsp:cNvSpPr/>
      </dsp:nvSpPr>
      <dsp:spPr>
        <a:xfrm>
          <a:off x="6655624" y="894329"/>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Spouse/ partner</a:t>
          </a:r>
        </a:p>
      </dsp:txBody>
      <dsp:txXfrm>
        <a:off x="6678369" y="917074"/>
        <a:ext cx="1507648" cy="731079"/>
      </dsp:txXfrm>
    </dsp:sp>
    <dsp:sp modelId="{2909E972-2E57-4655-8C50-121D13DDCD68}">
      <dsp:nvSpPr>
        <dsp:cNvPr id="0" name=""/>
        <dsp:cNvSpPr/>
      </dsp:nvSpPr>
      <dsp:spPr>
        <a:xfrm rot="3310531">
          <a:off x="5801051" y="1713079"/>
          <a:ext cx="1087890" cy="32124"/>
        </a:xfrm>
        <a:custGeom>
          <a:avLst/>
          <a:gdLst/>
          <a:ahLst/>
          <a:cxnLst/>
          <a:rect l="0" t="0" r="0" b="0"/>
          <a:pathLst>
            <a:path>
              <a:moveTo>
                <a:pt x="0" y="16062"/>
              </a:moveTo>
              <a:lnTo>
                <a:pt x="1087890" y="16062"/>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17799" y="1701944"/>
        <a:ext cx="54394" cy="54394"/>
      </dsp:txXfrm>
    </dsp:sp>
    <dsp:sp modelId="{898DED12-105C-406E-B8E6-07289E4930C3}">
      <dsp:nvSpPr>
        <dsp:cNvPr id="0" name=""/>
        <dsp:cNvSpPr/>
      </dsp:nvSpPr>
      <dsp:spPr>
        <a:xfrm>
          <a:off x="6655624" y="1787384"/>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Sibling</a:t>
          </a:r>
        </a:p>
      </dsp:txBody>
      <dsp:txXfrm>
        <a:off x="6678369" y="1810129"/>
        <a:ext cx="1507648" cy="731079"/>
      </dsp:txXfrm>
    </dsp:sp>
    <dsp:sp modelId="{792AED58-F42E-4134-9F95-6776ADC757A9}">
      <dsp:nvSpPr>
        <dsp:cNvPr id="0" name=""/>
        <dsp:cNvSpPr/>
      </dsp:nvSpPr>
      <dsp:spPr>
        <a:xfrm rot="3654187">
          <a:off x="3531829" y="2941029"/>
          <a:ext cx="1277546" cy="32124"/>
        </a:xfrm>
        <a:custGeom>
          <a:avLst/>
          <a:gdLst/>
          <a:ahLst/>
          <a:cxnLst/>
          <a:rect l="0" t="0" r="0" b="0"/>
          <a:pathLst>
            <a:path>
              <a:moveTo>
                <a:pt x="0" y="16062"/>
              </a:moveTo>
              <a:lnTo>
                <a:pt x="1277546" y="16062"/>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38664" y="2925153"/>
        <a:ext cx="63877" cy="63877"/>
      </dsp:txXfrm>
    </dsp:sp>
    <dsp:sp modelId="{1A0BBAEE-1B8B-4CDA-A81A-D87E7424E7A8}">
      <dsp:nvSpPr>
        <dsp:cNvPr id="0" name=""/>
        <dsp:cNvSpPr/>
      </dsp:nvSpPr>
      <dsp:spPr>
        <a:xfrm>
          <a:off x="4481230" y="3126966"/>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Non-family</a:t>
          </a:r>
        </a:p>
      </dsp:txBody>
      <dsp:txXfrm>
        <a:off x="4503975" y="3149711"/>
        <a:ext cx="1507648" cy="731079"/>
      </dsp:txXfrm>
    </dsp:sp>
    <dsp:sp modelId="{B069FB83-BD96-48D9-AE29-0E49951516B2}">
      <dsp:nvSpPr>
        <dsp:cNvPr id="0" name=""/>
        <dsp:cNvSpPr/>
      </dsp:nvSpPr>
      <dsp:spPr>
        <a:xfrm rot="19457599">
          <a:off x="5962457" y="3275925"/>
          <a:ext cx="765078" cy="32124"/>
        </a:xfrm>
        <a:custGeom>
          <a:avLst/>
          <a:gdLst/>
          <a:ahLst/>
          <a:cxnLst/>
          <a:rect l="0" t="0" r="0" b="0"/>
          <a:pathLst>
            <a:path>
              <a:moveTo>
                <a:pt x="0" y="16062"/>
              </a:moveTo>
              <a:lnTo>
                <a:pt x="765078" y="16062"/>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25870" y="3272860"/>
        <a:ext cx="38253" cy="38253"/>
      </dsp:txXfrm>
    </dsp:sp>
    <dsp:sp modelId="{B57DF5FA-A61F-4DF7-A49E-3279EA4BDFD6}">
      <dsp:nvSpPr>
        <dsp:cNvPr id="0" name=""/>
        <dsp:cNvSpPr/>
      </dsp:nvSpPr>
      <dsp:spPr>
        <a:xfrm>
          <a:off x="6655624" y="2680439"/>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Friends</a:t>
          </a:r>
        </a:p>
      </dsp:txBody>
      <dsp:txXfrm>
        <a:off x="6678369" y="2703184"/>
        <a:ext cx="1507648" cy="731079"/>
      </dsp:txXfrm>
    </dsp:sp>
    <dsp:sp modelId="{F70C65BC-8DB1-4C91-ABA2-BE1614B98F61}">
      <dsp:nvSpPr>
        <dsp:cNvPr id="0" name=""/>
        <dsp:cNvSpPr/>
      </dsp:nvSpPr>
      <dsp:spPr>
        <a:xfrm rot="2142401">
          <a:off x="5962457" y="3722452"/>
          <a:ext cx="765078" cy="32124"/>
        </a:xfrm>
        <a:custGeom>
          <a:avLst/>
          <a:gdLst/>
          <a:ahLst/>
          <a:cxnLst/>
          <a:rect l="0" t="0" r="0" b="0"/>
          <a:pathLst>
            <a:path>
              <a:moveTo>
                <a:pt x="0" y="16062"/>
              </a:moveTo>
              <a:lnTo>
                <a:pt x="765078" y="16062"/>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25870" y="3719387"/>
        <a:ext cx="38253" cy="38253"/>
      </dsp:txXfrm>
    </dsp:sp>
    <dsp:sp modelId="{15C25B7E-C079-43E1-8C81-D45F9809A6E6}">
      <dsp:nvSpPr>
        <dsp:cNvPr id="0" name=""/>
        <dsp:cNvSpPr/>
      </dsp:nvSpPr>
      <dsp:spPr>
        <a:xfrm>
          <a:off x="6655624" y="3573493"/>
          <a:ext cx="1553138" cy="77656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Work colleagues</a:t>
          </a:r>
        </a:p>
      </dsp:txBody>
      <dsp:txXfrm>
        <a:off x="6678369" y="3596238"/>
        <a:ext cx="1507648" cy="7310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050ED-1FCC-447B-8AA2-DBBF632F01B9}">
      <dsp:nvSpPr>
        <dsp:cNvPr id="0" name=""/>
        <dsp:cNvSpPr/>
      </dsp:nvSpPr>
      <dsp:spPr>
        <a:xfrm>
          <a:off x="4023360" y="1101"/>
          <a:ext cx="6035040" cy="874089"/>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Create database for storing different sources (text, audio, video, web resources, etc.)</a:t>
          </a:r>
        </a:p>
      </dsp:txBody>
      <dsp:txXfrm>
        <a:off x="4023360" y="110362"/>
        <a:ext cx="5707257" cy="655567"/>
      </dsp:txXfrm>
    </dsp:sp>
    <dsp:sp modelId="{0F70B9D7-3D84-4463-8E52-A48319060206}">
      <dsp:nvSpPr>
        <dsp:cNvPr id="0" name=""/>
        <dsp:cNvSpPr/>
      </dsp:nvSpPr>
      <dsp:spPr>
        <a:xfrm>
          <a:off x="0" y="1101"/>
          <a:ext cx="4023360" cy="8740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t>Manage data</a:t>
          </a:r>
        </a:p>
      </dsp:txBody>
      <dsp:txXfrm>
        <a:off x="42670" y="43771"/>
        <a:ext cx="3938020" cy="788749"/>
      </dsp:txXfrm>
    </dsp:sp>
    <dsp:sp modelId="{59B11A45-48CA-4E88-BC55-39FDC1BDCDA1}">
      <dsp:nvSpPr>
        <dsp:cNvPr id="0" name=""/>
        <dsp:cNvSpPr/>
      </dsp:nvSpPr>
      <dsp:spPr>
        <a:xfrm>
          <a:off x="4023360" y="962600"/>
          <a:ext cx="6035040" cy="874089"/>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Annotate data</a:t>
          </a:r>
        </a:p>
        <a:p>
          <a:pPr marL="171450" lvl="1" indent="-171450" algn="l" defTabSz="711200">
            <a:lnSpc>
              <a:spcPct val="90000"/>
            </a:lnSpc>
            <a:spcBef>
              <a:spcPct val="0"/>
            </a:spcBef>
            <a:spcAft>
              <a:spcPct val="15000"/>
            </a:spcAft>
            <a:buChar char="•"/>
          </a:pPr>
          <a:r>
            <a:rPr lang="en-GB" sz="1600" kern="1200" dirty="0"/>
            <a:t>Attach memos to files</a:t>
          </a:r>
        </a:p>
      </dsp:txBody>
      <dsp:txXfrm>
        <a:off x="4023360" y="1071861"/>
        <a:ext cx="5707257" cy="655567"/>
      </dsp:txXfrm>
    </dsp:sp>
    <dsp:sp modelId="{00986037-6BE3-4179-BA90-B79EBB833728}">
      <dsp:nvSpPr>
        <dsp:cNvPr id="0" name=""/>
        <dsp:cNvSpPr/>
      </dsp:nvSpPr>
      <dsp:spPr>
        <a:xfrm>
          <a:off x="0" y="962600"/>
          <a:ext cx="4023360" cy="8740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t>Manage ideas</a:t>
          </a:r>
        </a:p>
      </dsp:txBody>
      <dsp:txXfrm>
        <a:off x="42670" y="1005270"/>
        <a:ext cx="3938020" cy="788749"/>
      </dsp:txXfrm>
    </dsp:sp>
    <dsp:sp modelId="{CF683E89-96CF-44EA-80B2-540312EEFDB2}">
      <dsp:nvSpPr>
        <dsp:cNvPr id="0" name=""/>
        <dsp:cNvSpPr/>
      </dsp:nvSpPr>
      <dsp:spPr>
        <a:xfrm>
          <a:off x="4023360" y="1924098"/>
          <a:ext cx="6035040" cy="874089"/>
        </a:xfrm>
        <a:prstGeom prst="rightArrow">
          <a:avLst>
            <a:gd name="adj1" fmla="val 75000"/>
            <a:gd name="adj2" fmla="val 5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Identify commonly occurring words </a:t>
          </a:r>
        </a:p>
        <a:p>
          <a:pPr marL="171450" lvl="1" indent="-171450" algn="l" defTabSz="711200">
            <a:lnSpc>
              <a:spcPct val="90000"/>
            </a:lnSpc>
            <a:spcBef>
              <a:spcPct val="0"/>
            </a:spcBef>
            <a:spcAft>
              <a:spcPct val="15000"/>
            </a:spcAft>
            <a:buChar char="•"/>
          </a:pPr>
          <a:r>
            <a:rPr lang="en-GB" sz="1600" kern="1200" dirty="0"/>
            <a:t>Collate data relating to a theme or concept</a:t>
          </a:r>
        </a:p>
      </dsp:txBody>
      <dsp:txXfrm>
        <a:off x="4023360" y="2033359"/>
        <a:ext cx="5707257" cy="655567"/>
      </dsp:txXfrm>
    </dsp:sp>
    <dsp:sp modelId="{EBD32861-5F2C-44A1-8B46-32EB9E037732}">
      <dsp:nvSpPr>
        <dsp:cNvPr id="0" name=""/>
        <dsp:cNvSpPr/>
      </dsp:nvSpPr>
      <dsp:spPr>
        <a:xfrm>
          <a:off x="0" y="1924098"/>
          <a:ext cx="4023360" cy="87408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t>Query data</a:t>
          </a:r>
        </a:p>
      </dsp:txBody>
      <dsp:txXfrm>
        <a:off x="42670" y="1966768"/>
        <a:ext cx="3938020" cy="788749"/>
      </dsp:txXfrm>
    </dsp:sp>
    <dsp:sp modelId="{DD58E8AB-F492-4D58-8D66-03F02CC3F0A1}">
      <dsp:nvSpPr>
        <dsp:cNvPr id="0" name=""/>
        <dsp:cNvSpPr/>
      </dsp:nvSpPr>
      <dsp:spPr>
        <a:xfrm>
          <a:off x="4023360" y="2885596"/>
          <a:ext cx="6035040" cy="874089"/>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Illustrate relationships using models</a:t>
          </a:r>
        </a:p>
        <a:p>
          <a:pPr marL="171450" lvl="1" indent="-171450" algn="l" defTabSz="711200">
            <a:lnSpc>
              <a:spcPct val="90000"/>
            </a:lnSpc>
            <a:spcBef>
              <a:spcPct val="0"/>
            </a:spcBef>
            <a:spcAft>
              <a:spcPct val="15000"/>
            </a:spcAft>
            <a:buChar char="•"/>
          </a:pPr>
          <a:r>
            <a:rPr lang="en-GB" sz="1600" kern="1200" dirty="0"/>
            <a:t>Report knowledge developed from data</a:t>
          </a:r>
        </a:p>
      </dsp:txBody>
      <dsp:txXfrm>
        <a:off x="4023360" y="2994857"/>
        <a:ext cx="5707257" cy="655567"/>
      </dsp:txXfrm>
    </dsp:sp>
    <dsp:sp modelId="{8990F901-D688-4839-B27B-F0305EDC5F0A}">
      <dsp:nvSpPr>
        <dsp:cNvPr id="0" name=""/>
        <dsp:cNvSpPr/>
      </dsp:nvSpPr>
      <dsp:spPr>
        <a:xfrm>
          <a:off x="0" y="2885596"/>
          <a:ext cx="4023360" cy="8740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t>Model &amp; report</a:t>
          </a:r>
        </a:p>
      </dsp:txBody>
      <dsp:txXfrm>
        <a:off x="42670" y="2928266"/>
        <a:ext cx="3938020" cy="7887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9F867-2FD2-4E99-B99F-CD168BFAAA3D}">
      <dsp:nvSpPr>
        <dsp:cNvPr id="0" name=""/>
        <dsp:cNvSpPr/>
      </dsp:nvSpPr>
      <dsp:spPr>
        <a:xfrm>
          <a:off x="2963544" y="0"/>
          <a:ext cx="4445317" cy="107850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Descriptive code</a:t>
          </a:r>
        </a:p>
        <a:p>
          <a:pPr marL="228600" lvl="1" indent="-228600" algn="l" defTabSz="1066800">
            <a:lnSpc>
              <a:spcPct val="90000"/>
            </a:lnSpc>
            <a:spcBef>
              <a:spcPct val="0"/>
            </a:spcBef>
            <a:spcAft>
              <a:spcPct val="15000"/>
            </a:spcAft>
            <a:buChar char="•"/>
          </a:pPr>
          <a:r>
            <a:rPr lang="en-GB" sz="2400" kern="1200" dirty="0"/>
            <a:t>Classification/attribute</a:t>
          </a:r>
        </a:p>
      </dsp:txBody>
      <dsp:txXfrm>
        <a:off x="2963544" y="134813"/>
        <a:ext cx="4040877" cy="808881"/>
      </dsp:txXfrm>
    </dsp:sp>
    <dsp:sp modelId="{72950F13-C229-4A28-B1EF-15B4679B5C8D}">
      <dsp:nvSpPr>
        <dsp:cNvPr id="0" name=""/>
        <dsp:cNvSpPr/>
      </dsp:nvSpPr>
      <dsp:spPr>
        <a:xfrm>
          <a:off x="0" y="0"/>
          <a:ext cx="2963544" cy="107850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What is this?</a:t>
          </a:r>
        </a:p>
      </dsp:txBody>
      <dsp:txXfrm>
        <a:off x="52648" y="52648"/>
        <a:ext cx="2858248" cy="973211"/>
      </dsp:txXfrm>
    </dsp:sp>
    <dsp:sp modelId="{7ECF5249-4979-4B14-9747-E14D5B32782D}">
      <dsp:nvSpPr>
        <dsp:cNvPr id="0" name=""/>
        <dsp:cNvSpPr/>
      </dsp:nvSpPr>
      <dsp:spPr>
        <a:xfrm>
          <a:off x="2963544" y="1186358"/>
          <a:ext cx="4445317" cy="1078507"/>
        </a:xfrm>
        <a:prstGeom prst="rightArrow">
          <a:avLst>
            <a:gd name="adj1" fmla="val 75000"/>
            <a:gd name="adj2" fmla="val 50000"/>
          </a:avLst>
        </a:prstGeom>
        <a:solidFill>
          <a:schemeClr val="accent2">
            <a:tint val="40000"/>
            <a:alpha val="90000"/>
            <a:hueOff val="131434"/>
            <a:satOff val="-21823"/>
            <a:lumOff val="-1283"/>
            <a:alphaOff val="0"/>
          </a:schemeClr>
        </a:solidFill>
        <a:ln w="12700" cap="flat" cmpd="sng" algn="ctr">
          <a:solidFill>
            <a:schemeClr val="accent2">
              <a:tint val="40000"/>
              <a:alpha val="90000"/>
              <a:hueOff val="131434"/>
              <a:satOff val="-21823"/>
              <a:lumOff val="-12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Thematic code</a:t>
          </a:r>
        </a:p>
        <a:p>
          <a:pPr marL="228600" lvl="1" indent="-228600" algn="l" defTabSz="1066800">
            <a:lnSpc>
              <a:spcPct val="90000"/>
            </a:lnSpc>
            <a:spcBef>
              <a:spcPct val="0"/>
            </a:spcBef>
            <a:spcAft>
              <a:spcPct val="15000"/>
            </a:spcAft>
            <a:buChar char="•"/>
          </a:pPr>
          <a:r>
            <a:rPr lang="en-GB" sz="2400" kern="1200" dirty="0"/>
            <a:t>Annotation/memo</a:t>
          </a:r>
        </a:p>
      </dsp:txBody>
      <dsp:txXfrm>
        <a:off x="2963544" y="1321171"/>
        <a:ext cx="4040877" cy="808881"/>
      </dsp:txXfrm>
    </dsp:sp>
    <dsp:sp modelId="{2A96E88F-A94F-4920-8CD2-79F5BE1A7F59}">
      <dsp:nvSpPr>
        <dsp:cNvPr id="0" name=""/>
        <dsp:cNvSpPr/>
      </dsp:nvSpPr>
      <dsp:spPr>
        <a:xfrm>
          <a:off x="0" y="1186358"/>
          <a:ext cx="2963544" cy="1078507"/>
        </a:xfrm>
        <a:prstGeom prst="roundRect">
          <a:avLst/>
        </a:prstGeom>
        <a:solidFill>
          <a:schemeClr val="accent2">
            <a:hueOff val="17677"/>
            <a:satOff val="-1724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Why is this interesting?</a:t>
          </a:r>
        </a:p>
      </dsp:txBody>
      <dsp:txXfrm>
        <a:off x="52648" y="1239006"/>
        <a:ext cx="2858248" cy="973211"/>
      </dsp:txXfrm>
    </dsp:sp>
    <dsp:sp modelId="{865DFC6C-BDFB-47B9-B93F-9D0538981BEC}">
      <dsp:nvSpPr>
        <dsp:cNvPr id="0" name=""/>
        <dsp:cNvSpPr/>
      </dsp:nvSpPr>
      <dsp:spPr>
        <a:xfrm>
          <a:off x="2963544" y="2372717"/>
          <a:ext cx="4445317" cy="1078507"/>
        </a:xfrm>
        <a:prstGeom prst="rightArrow">
          <a:avLst>
            <a:gd name="adj1" fmla="val 75000"/>
            <a:gd name="adj2" fmla="val 50000"/>
          </a:avLst>
        </a:prstGeom>
        <a:solidFill>
          <a:schemeClr val="accent2">
            <a:tint val="40000"/>
            <a:alpha val="90000"/>
            <a:hueOff val="262867"/>
            <a:satOff val="-43647"/>
            <a:lumOff val="-2566"/>
            <a:alphaOff val="0"/>
          </a:schemeClr>
        </a:solidFill>
        <a:ln w="12700" cap="flat" cmpd="sng" algn="ctr">
          <a:solidFill>
            <a:schemeClr val="accent2">
              <a:tint val="40000"/>
              <a:alpha val="90000"/>
              <a:hueOff val="262867"/>
              <a:satOff val="-43647"/>
              <a:lumOff val="-256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Analytic code</a:t>
          </a:r>
        </a:p>
        <a:p>
          <a:pPr marL="228600" lvl="1" indent="-228600" algn="l" defTabSz="1066800">
            <a:lnSpc>
              <a:spcPct val="90000"/>
            </a:lnSpc>
            <a:spcBef>
              <a:spcPct val="0"/>
            </a:spcBef>
            <a:spcAft>
              <a:spcPct val="15000"/>
            </a:spcAft>
            <a:buChar char="•"/>
          </a:pPr>
          <a:r>
            <a:rPr lang="en-GB" sz="2400" kern="1200" dirty="0"/>
            <a:t>Memo</a:t>
          </a:r>
        </a:p>
      </dsp:txBody>
      <dsp:txXfrm>
        <a:off x="2963544" y="2507530"/>
        <a:ext cx="4040877" cy="808881"/>
      </dsp:txXfrm>
    </dsp:sp>
    <dsp:sp modelId="{2998BE4A-0C3A-4A2C-A8F0-44D599C0955F}">
      <dsp:nvSpPr>
        <dsp:cNvPr id="0" name=""/>
        <dsp:cNvSpPr/>
      </dsp:nvSpPr>
      <dsp:spPr>
        <a:xfrm>
          <a:off x="0" y="2372717"/>
          <a:ext cx="2963544" cy="1078507"/>
        </a:xfrm>
        <a:prstGeom prst="roundRect">
          <a:avLst/>
        </a:prstGeom>
        <a:solidFill>
          <a:schemeClr val="accent2">
            <a:hueOff val="35353"/>
            <a:satOff val="-34487"/>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Why is this relevant to my research question?</a:t>
          </a:r>
        </a:p>
      </dsp:txBody>
      <dsp:txXfrm>
        <a:off x="52648" y="2425365"/>
        <a:ext cx="2858248" cy="9732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49702-CECA-8041-BFB8-40DF62D635C0}">
      <dsp:nvSpPr>
        <dsp:cNvPr id="0" name=""/>
        <dsp:cNvSpPr/>
      </dsp:nvSpPr>
      <dsp:spPr>
        <a:xfrm>
          <a:off x="0" y="10599"/>
          <a:ext cx="10058399" cy="8634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Auto-coding based on structure or patterns</a:t>
          </a:r>
        </a:p>
      </dsp:txBody>
      <dsp:txXfrm>
        <a:off x="42151" y="52750"/>
        <a:ext cx="9974097" cy="779158"/>
      </dsp:txXfrm>
    </dsp:sp>
    <dsp:sp modelId="{85929E2B-3A99-4744-AA04-3E43C4B70915}">
      <dsp:nvSpPr>
        <dsp:cNvPr id="0" name=""/>
        <dsp:cNvSpPr/>
      </dsp:nvSpPr>
      <dsp:spPr>
        <a:xfrm>
          <a:off x="0" y="977740"/>
          <a:ext cx="10058399" cy="863460"/>
        </a:xfrm>
        <a:prstGeom prst="roundRect">
          <a:avLst/>
        </a:prstGeom>
        <a:solidFill>
          <a:schemeClr val="accent5">
            <a:hueOff val="-227665"/>
            <a:satOff val="-1981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Coding based on queries</a:t>
          </a:r>
        </a:p>
      </dsp:txBody>
      <dsp:txXfrm>
        <a:off x="42151" y="1019891"/>
        <a:ext cx="9974097" cy="779158"/>
      </dsp:txXfrm>
    </dsp:sp>
    <dsp:sp modelId="{B3B7FF4A-6694-984A-88AF-117B51CCA01B}">
      <dsp:nvSpPr>
        <dsp:cNvPr id="0" name=""/>
        <dsp:cNvSpPr/>
      </dsp:nvSpPr>
      <dsp:spPr>
        <a:xfrm>
          <a:off x="0" y="1944880"/>
          <a:ext cx="10058399" cy="863460"/>
        </a:xfrm>
        <a:prstGeom prst="roundRect">
          <a:avLst/>
        </a:prstGeom>
        <a:solidFill>
          <a:schemeClr val="accent5">
            <a:hueOff val="-455330"/>
            <a:satOff val="-39621"/>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Manual coding in a source </a:t>
          </a:r>
        </a:p>
      </dsp:txBody>
      <dsp:txXfrm>
        <a:off x="42151" y="1987031"/>
        <a:ext cx="9974097" cy="779158"/>
      </dsp:txXfrm>
    </dsp:sp>
    <dsp:sp modelId="{E904CADB-089E-584B-917D-E153FF9D4AE2}">
      <dsp:nvSpPr>
        <dsp:cNvPr id="0" name=""/>
        <dsp:cNvSpPr/>
      </dsp:nvSpPr>
      <dsp:spPr>
        <a:xfrm>
          <a:off x="0" y="2912020"/>
          <a:ext cx="10058399" cy="863460"/>
        </a:xfrm>
        <a:prstGeom prst="roundRect">
          <a:avLst/>
        </a:prstGeom>
        <a:solidFill>
          <a:schemeClr val="accent5">
            <a:hueOff val="-682995"/>
            <a:satOff val="-59431"/>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Coding entire sources to a node</a:t>
          </a:r>
        </a:p>
      </dsp:txBody>
      <dsp:txXfrm>
        <a:off x="42151" y="2954171"/>
        <a:ext cx="9974097" cy="7791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2C2DA-1C54-1D40-9135-18EA2981A29A}">
      <dsp:nvSpPr>
        <dsp:cNvPr id="0" name=""/>
        <dsp:cNvSpPr/>
      </dsp:nvSpPr>
      <dsp:spPr>
        <a:xfrm>
          <a:off x="4465066" y="1467119"/>
          <a:ext cx="1128267" cy="1128267"/>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RENEWABLE ENERGY</a:t>
          </a:r>
        </a:p>
      </dsp:txBody>
      <dsp:txXfrm>
        <a:off x="4520143" y="1522196"/>
        <a:ext cx="1018113" cy="1018113"/>
      </dsp:txXfrm>
    </dsp:sp>
    <dsp:sp modelId="{05059006-44F1-DB4B-8C50-E0185C7EE6BB}">
      <dsp:nvSpPr>
        <dsp:cNvPr id="0" name=""/>
        <dsp:cNvSpPr/>
      </dsp:nvSpPr>
      <dsp:spPr>
        <a:xfrm rot="16200000">
          <a:off x="4710611" y="1148531"/>
          <a:ext cx="637177" cy="0"/>
        </a:xfrm>
        <a:custGeom>
          <a:avLst/>
          <a:gdLst/>
          <a:ahLst/>
          <a:cxnLst/>
          <a:rect l="0" t="0" r="0" b="0"/>
          <a:pathLst>
            <a:path>
              <a:moveTo>
                <a:pt x="0" y="0"/>
              </a:moveTo>
              <a:lnTo>
                <a:pt x="637177" y="0"/>
              </a:lnTo>
            </a:path>
          </a:pathLst>
        </a:custGeom>
        <a:noFill/>
        <a:ln w="6350" cap="flat" cmpd="sng" algn="ctr">
          <a:solidFill>
            <a:schemeClr val="accent4">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53A7AC9-9497-EC41-9CEA-BEF80CE2B5E0}">
      <dsp:nvSpPr>
        <dsp:cNvPr id="0" name=""/>
        <dsp:cNvSpPr/>
      </dsp:nvSpPr>
      <dsp:spPr>
        <a:xfrm>
          <a:off x="4651230" y="74003"/>
          <a:ext cx="755939" cy="7559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Image</a:t>
          </a:r>
        </a:p>
      </dsp:txBody>
      <dsp:txXfrm>
        <a:off x="4688132" y="110905"/>
        <a:ext cx="682135" cy="682135"/>
      </dsp:txXfrm>
    </dsp:sp>
    <dsp:sp modelId="{8D351BE5-A7EF-AD4A-9A5A-0116EB720E3C}">
      <dsp:nvSpPr>
        <dsp:cNvPr id="0" name=""/>
        <dsp:cNvSpPr/>
      </dsp:nvSpPr>
      <dsp:spPr>
        <a:xfrm rot="20520000">
          <a:off x="5578927" y="1756996"/>
          <a:ext cx="588694" cy="0"/>
        </a:xfrm>
        <a:custGeom>
          <a:avLst/>
          <a:gdLst/>
          <a:ahLst/>
          <a:cxnLst/>
          <a:rect l="0" t="0" r="0" b="0"/>
          <a:pathLst>
            <a:path>
              <a:moveTo>
                <a:pt x="0" y="0"/>
              </a:moveTo>
              <a:lnTo>
                <a:pt x="588694" y="0"/>
              </a:lnTo>
            </a:path>
          </a:pathLst>
        </a:custGeom>
        <a:noFill/>
        <a:ln w="6350" cap="flat" cmpd="sng" algn="ctr">
          <a:solidFill>
            <a:schemeClr val="accent4">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DC8EDE3-D442-9844-9977-5116DCB586BC}">
      <dsp:nvSpPr>
        <dsp:cNvPr id="0" name=""/>
        <dsp:cNvSpPr/>
      </dsp:nvSpPr>
      <dsp:spPr>
        <a:xfrm>
          <a:off x="6153215" y="1165259"/>
          <a:ext cx="755939" cy="7559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Video</a:t>
          </a:r>
        </a:p>
      </dsp:txBody>
      <dsp:txXfrm>
        <a:off x="6190117" y="1202161"/>
        <a:ext cx="682135" cy="682135"/>
      </dsp:txXfrm>
    </dsp:sp>
    <dsp:sp modelId="{B01894AE-1055-1F43-A057-96EF0CABF52E}">
      <dsp:nvSpPr>
        <dsp:cNvPr id="0" name=""/>
        <dsp:cNvSpPr/>
      </dsp:nvSpPr>
      <dsp:spPr>
        <a:xfrm rot="3240000">
          <a:off x="5353578" y="2763167"/>
          <a:ext cx="414776" cy="0"/>
        </a:xfrm>
        <a:custGeom>
          <a:avLst/>
          <a:gdLst/>
          <a:ahLst/>
          <a:cxnLst/>
          <a:rect l="0" t="0" r="0" b="0"/>
          <a:pathLst>
            <a:path>
              <a:moveTo>
                <a:pt x="0" y="0"/>
              </a:moveTo>
              <a:lnTo>
                <a:pt x="414776" y="0"/>
              </a:lnTo>
            </a:path>
          </a:pathLst>
        </a:custGeom>
        <a:noFill/>
        <a:ln w="6350" cap="flat" cmpd="sng" algn="ctr">
          <a:solidFill>
            <a:schemeClr val="accent4">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774BB76-E52E-C343-97E0-FFC0057E8B17}">
      <dsp:nvSpPr>
        <dsp:cNvPr id="0" name=""/>
        <dsp:cNvSpPr/>
      </dsp:nvSpPr>
      <dsp:spPr>
        <a:xfrm>
          <a:off x="5579508" y="2930948"/>
          <a:ext cx="755939" cy="7559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GB" sz="1500" kern="1200" dirty="0"/>
            <a:t>Dataset</a:t>
          </a:r>
        </a:p>
      </dsp:txBody>
      <dsp:txXfrm>
        <a:off x="5616410" y="2967850"/>
        <a:ext cx="682135" cy="682135"/>
      </dsp:txXfrm>
    </dsp:sp>
    <dsp:sp modelId="{EE312A95-6733-2C44-895B-C7E961672377}">
      <dsp:nvSpPr>
        <dsp:cNvPr id="0" name=""/>
        <dsp:cNvSpPr/>
      </dsp:nvSpPr>
      <dsp:spPr>
        <a:xfrm rot="7560000">
          <a:off x="4290044" y="2763167"/>
          <a:ext cx="414776" cy="0"/>
        </a:xfrm>
        <a:custGeom>
          <a:avLst/>
          <a:gdLst/>
          <a:ahLst/>
          <a:cxnLst/>
          <a:rect l="0" t="0" r="0" b="0"/>
          <a:pathLst>
            <a:path>
              <a:moveTo>
                <a:pt x="0" y="0"/>
              </a:moveTo>
              <a:lnTo>
                <a:pt x="414776" y="0"/>
              </a:lnTo>
            </a:path>
          </a:pathLst>
        </a:custGeom>
        <a:noFill/>
        <a:ln w="6350" cap="flat" cmpd="sng" algn="ctr">
          <a:solidFill>
            <a:schemeClr val="accent4">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79F962C-56A7-3547-A94E-ABFB3E452BEA}">
      <dsp:nvSpPr>
        <dsp:cNvPr id="0" name=""/>
        <dsp:cNvSpPr/>
      </dsp:nvSpPr>
      <dsp:spPr>
        <a:xfrm>
          <a:off x="3722952" y="2930948"/>
          <a:ext cx="755939" cy="7559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kern="1200" dirty="0"/>
            <a:t>Interview</a:t>
          </a:r>
        </a:p>
      </dsp:txBody>
      <dsp:txXfrm>
        <a:off x="3759854" y="2967850"/>
        <a:ext cx="682135" cy="682135"/>
      </dsp:txXfrm>
    </dsp:sp>
    <dsp:sp modelId="{BC4EA8D3-D42F-7B40-96FF-BC408C3D1EAD}">
      <dsp:nvSpPr>
        <dsp:cNvPr id="0" name=""/>
        <dsp:cNvSpPr/>
      </dsp:nvSpPr>
      <dsp:spPr>
        <a:xfrm rot="11880000">
          <a:off x="3890778" y="1756996"/>
          <a:ext cx="588694" cy="0"/>
        </a:xfrm>
        <a:custGeom>
          <a:avLst/>
          <a:gdLst/>
          <a:ahLst/>
          <a:cxnLst/>
          <a:rect l="0" t="0" r="0" b="0"/>
          <a:pathLst>
            <a:path>
              <a:moveTo>
                <a:pt x="0" y="0"/>
              </a:moveTo>
              <a:lnTo>
                <a:pt x="588694" y="0"/>
              </a:lnTo>
            </a:path>
          </a:pathLst>
        </a:custGeom>
        <a:noFill/>
        <a:ln w="6350" cap="flat" cmpd="sng" algn="ctr">
          <a:solidFill>
            <a:schemeClr val="accent4">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7C15645-BC72-424C-A887-DEE9927BA435}">
      <dsp:nvSpPr>
        <dsp:cNvPr id="0" name=""/>
        <dsp:cNvSpPr/>
      </dsp:nvSpPr>
      <dsp:spPr>
        <a:xfrm>
          <a:off x="3149245" y="1165259"/>
          <a:ext cx="755939" cy="7559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Website</a:t>
          </a:r>
        </a:p>
      </dsp:txBody>
      <dsp:txXfrm>
        <a:off x="3186147" y="1202161"/>
        <a:ext cx="682135" cy="6821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EC091-94DF-1642-88D4-57768FE972C5}">
      <dsp:nvSpPr>
        <dsp:cNvPr id="0" name=""/>
        <dsp:cNvSpPr/>
      </dsp:nvSpPr>
      <dsp:spPr>
        <a:xfrm>
          <a:off x="4465066" y="1316311"/>
          <a:ext cx="1128267" cy="112826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marL="0" lvl="0" indent="0" algn="ctr" defTabSz="1155700">
            <a:lnSpc>
              <a:spcPct val="90000"/>
            </a:lnSpc>
            <a:spcBef>
              <a:spcPct val="0"/>
            </a:spcBef>
            <a:spcAft>
              <a:spcPct val="35000"/>
            </a:spcAft>
            <a:buNone/>
          </a:pPr>
          <a:r>
            <a:rPr lang="en-GB" sz="2600" kern="1200" dirty="0"/>
            <a:t>HELEN</a:t>
          </a:r>
        </a:p>
      </dsp:txBody>
      <dsp:txXfrm>
        <a:off x="4520143" y="1371388"/>
        <a:ext cx="1018113" cy="1018113"/>
      </dsp:txXfrm>
    </dsp:sp>
    <dsp:sp modelId="{59496652-E2C5-B84F-BA7D-22E835FC91F4}">
      <dsp:nvSpPr>
        <dsp:cNvPr id="0" name=""/>
        <dsp:cNvSpPr/>
      </dsp:nvSpPr>
      <dsp:spPr>
        <a:xfrm rot="16200000">
          <a:off x="4749175" y="1036287"/>
          <a:ext cx="560049" cy="0"/>
        </a:xfrm>
        <a:custGeom>
          <a:avLst/>
          <a:gdLst/>
          <a:ahLst/>
          <a:cxnLst/>
          <a:rect l="0" t="0" r="0" b="0"/>
          <a:pathLst>
            <a:path>
              <a:moveTo>
                <a:pt x="0" y="0"/>
              </a:moveTo>
              <a:lnTo>
                <a:pt x="560049"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70FE63-EEB4-2241-8769-8739046308E8}">
      <dsp:nvSpPr>
        <dsp:cNvPr id="0" name=""/>
        <dsp:cNvSpPr/>
      </dsp:nvSpPr>
      <dsp:spPr>
        <a:xfrm>
          <a:off x="4651230" y="323"/>
          <a:ext cx="755939" cy="755939"/>
        </a:xfrm>
        <a:prstGeom prst="roundRect">
          <a:avLst/>
        </a:prstGeom>
        <a:solidFill>
          <a:schemeClr val="accent2">
            <a:hueOff val="8838"/>
            <a:satOff val="-8622"/>
            <a:lumOff val="-4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kern="1200" dirty="0"/>
            <a:t>Interview</a:t>
          </a:r>
        </a:p>
      </dsp:txBody>
      <dsp:txXfrm>
        <a:off x="4688132" y="37225"/>
        <a:ext cx="682135" cy="682135"/>
      </dsp:txXfrm>
    </dsp:sp>
    <dsp:sp modelId="{A2646FBF-ED64-2F49-8509-65F041AD2BB9}">
      <dsp:nvSpPr>
        <dsp:cNvPr id="0" name=""/>
        <dsp:cNvSpPr/>
      </dsp:nvSpPr>
      <dsp:spPr>
        <a:xfrm>
          <a:off x="5593333" y="1880445"/>
          <a:ext cx="560049" cy="0"/>
        </a:xfrm>
        <a:custGeom>
          <a:avLst/>
          <a:gdLst/>
          <a:ahLst/>
          <a:cxnLst/>
          <a:rect l="0" t="0" r="0" b="0"/>
          <a:pathLst>
            <a:path>
              <a:moveTo>
                <a:pt x="0" y="0"/>
              </a:moveTo>
              <a:lnTo>
                <a:pt x="560049"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10EBC7-5176-3644-807D-6CBC5A38869B}">
      <dsp:nvSpPr>
        <dsp:cNvPr id="0" name=""/>
        <dsp:cNvSpPr/>
      </dsp:nvSpPr>
      <dsp:spPr>
        <a:xfrm>
          <a:off x="6153383" y="1502475"/>
          <a:ext cx="755939" cy="755939"/>
        </a:xfrm>
        <a:prstGeom prst="roundRect">
          <a:avLst/>
        </a:prstGeom>
        <a:solidFill>
          <a:schemeClr val="accent2">
            <a:hueOff val="17677"/>
            <a:satOff val="-1724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Video</a:t>
          </a:r>
        </a:p>
      </dsp:txBody>
      <dsp:txXfrm>
        <a:off x="6190285" y="1539377"/>
        <a:ext cx="682135" cy="682135"/>
      </dsp:txXfrm>
    </dsp:sp>
    <dsp:sp modelId="{FAE35A77-97D7-814D-9793-BFA506431169}">
      <dsp:nvSpPr>
        <dsp:cNvPr id="0" name=""/>
        <dsp:cNvSpPr/>
      </dsp:nvSpPr>
      <dsp:spPr>
        <a:xfrm rot="5400000">
          <a:off x="4749175" y="2724603"/>
          <a:ext cx="560049" cy="0"/>
        </a:xfrm>
        <a:custGeom>
          <a:avLst/>
          <a:gdLst/>
          <a:ahLst/>
          <a:cxnLst/>
          <a:rect l="0" t="0" r="0" b="0"/>
          <a:pathLst>
            <a:path>
              <a:moveTo>
                <a:pt x="0" y="0"/>
              </a:moveTo>
              <a:lnTo>
                <a:pt x="560049"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3B96A9-0AD7-9147-BF9F-8AC8804F93FE}">
      <dsp:nvSpPr>
        <dsp:cNvPr id="0" name=""/>
        <dsp:cNvSpPr/>
      </dsp:nvSpPr>
      <dsp:spPr>
        <a:xfrm>
          <a:off x="4651230" y="3004628"/>
          <a:ext cx="755939" cy="755939"/>
        </a:xfrm>
        <a:prstGeom prst="roundRect">
          <a:avLst/>
        </a:prstGeom>
        <a:solidFill>
          <a:schemeClr val="accent2">
            <a:hueOff val="26515"/>
            <a:satOff val="-25865"/>
            <a:lumOff val="-13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Blog article</a:t>
          </a:r>
        </a:p>
      </dsp:txBody>
      <dsp:txXfrm>
        <a:off x="4688132" y="3041530"/>
        <a:ext cx="682135" cy="682135"/>
      </dsp:txXfrm>
    </dsp:sp>
    <dsp:sp modelId="{392527DF-008A-404B-8DB1-537CE5A56F7D}">
      <dsp:nvSpPr>
        <dsp:cNvPr id="0" name=""/>
        <dsp:cNvSpPr/>
      </dsp:nvSpPr>
      <dsp:spPr>
        <a:xfrm rot="10800000">
          <a:off x="3905016" y="1880445"/>
          <a:ext cx="560049" cy="0"/>
        </a:xfrm>
        <a:custGeom>
          <a:avLst/>
          <a:gdLst/>
          <a:ahLst/>
          <a:cxnLst/>
          <a:rect l="0" t="0" r="0" b="0"/>
          <a:pathLst>
            <a:path>
              <a:moveTo>
                <a:pt x="0" y="0"/>
              </a:moveTo>
              <a:lnTo>
                <a:pt x="560049"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8251EF-5A15-124B-87EA-7D9A2E1491A7}">
      <dsp:nvSpPr>
        <dsp:cNvPr id="0" name=""/>
        <dsp:cNvSpPr/>
      </dsp:nvSpPr>
      <dsp:spPr>
        <a:xfrm>
          <a:off x="3149077" y="1502475"/>
          <a:ext cx="755939" cy="755939"/>
        </a:xfrm>
        <a:prstGeom prst="roundRect">
          <a:avLst/>
        </a:prstGeom>
        <a:solidFill>
          <a:schemeClr val="accent2">
            <a:hueOff val="35353"/>
            <a:satOff val="-34487"/>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Photo</a:t>
          </a:r>
        </a:p>
      </dsp:txBody>
      <dsp:txXfrm>
        <a:off x="3185979" y="1539377"/>
        <a:ext cx="682135" cy="6821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CB5A7-3701-4028-97CA-D149D27AE168}">
      <dsp:nvSpPr>
        <dsp:cNvPr id="0" name=""/>
        <dsp:cNvSpPr/>
      </dsp:nvSpPr>
      <dsp:spPr>
        <a:xfrm>
          <a:off x="0" y="461"/>
          <a:ext cx="5112568" cy="1078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77A96-B520-4841-A31A-0DD83870DA4E}">
      <dsp:nvSpPr>
        <dsp:cNvPr id="0" name=""/>
        <dsp:cNvSpPr/>
      </dsp:nvSpPr>
      <dsp:spPr>
        <a:xfrm>
          <a:off x="326385" y="243227"/>
          <a:ext cx="593428" cy="5934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A38C36-0AD9-40B2-8F96-EA0EE043A072}">
      <dsp:nvSpPr>
        <dsp:cNvPr id="0" name=""/>
        <dsp:cNvSpPr/>
      </dsp:nvSpPr>
      <dsp:spPr>
        <a:xfrm>
          <a:off x="1246199" y="461"/>
          <a:ext cx="2300655" cy="10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90" tIns="114190" rIns="114190" bIns="114190" numCol="1" spcCol="1270" anchor="ctr" anchorCtr="0">
          <a:noAutofit/>
        </a:bodyPr>
        <a:lstStyle/>
        <a:p>
          <a:pPr marL="0" lvl="0" indent="0" algn="l" defTabSz="1111250">
            <a:lnSpc>
              <a:spcPct val="100000"/>
            </a:lnSpc>
            <a:spcBef>
              <a:spcPct val="0"/>
            </a:spcBef>
            <a:spcAft>
              <a:spcPct val="35000"/>
            </a:spcAft>
            <a:buNone/>
          </a:pPr>
          <a:r>
            <a:rPr lang="en-GB" sz="2500" kern="1200"/>
            <a:t>Descriptive coding</a:t>
          </a:r>
        </a:p>
      </dsp:txBody>
      <dsp:txXfrm>
        <a:off x="1246199" y="461"/>
        <a:ext cx="2300655" cy="1078960"/>
      </dsp:txXfrm>
    </dsp:sp>
    <dsp:sp modelId="{1EAD8C78-2707-4387-A08E-0891EC1E9CF3}">
      <dsp:nvSpPr>
        <dsp:cNvPr id="0" name=""/>
        <dsp:cNvSpPr/>
      </dsp:nvSpPr>
      <dsp:spPr>
        <a:xfrm>
          <a:off x="3546854" y="461"/>
          <a:ext cx="1565713" cy="10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90" tIns="114190" rIns="114190" bIns="114190" numCol="1" spcCol="1270" anchor="ctr" anchorCtr="0">
          <a:noAutofit/>
        </a:bodyPr>
        <a:lstStyle/>
        <a:p>
          <a:pPr marL="0" lvl="0" indent="0" algn="l" defTabSz="533400">
            <a:lnSpc>
              <a:spcPct val="100000"/>
            </a:lnSpc>
            <a:spcBef>
              <a:spcPct val="0"/>
            </a:spcBef>
            <a:spcAft>
              <a:spcPct val="35000"/>
            </a:spcAft>
            <a:buNone/>
          </a:pPr>
          <a:r>
            <a:rPr lang="en-GB" sz="1200" kern="1200"/>
            <a:t>Research design, project outline</a:t>
          </a:r>
        </a:p>
        <a:p>
          <a:pPr marL="0" lvl="0" indent="0" algn="l" defTabSz="533400">
            <a:lnSpc>
              <a:spcPct val="100000"/>
            </a:lnSpc>
            <a:spcBef>
              <a:spcPct val="0"/>
            </a:spcBef>
            <a:spcAft>
              <a:spcPct val="35000"/>
            </a:spcAft>
            <a:buNone/>
          </a:pPr>
          <a:r>
            <a:rPr lang="en-GB" sz="1200" kern="1200"/>
            <a:t>Folders, templates, case nodes</a:t>
          </a:r>
        </a:p>
      </dsp:txBody>
      <dsp:txXfrm>
        <a:off x="3546854" y="461"/>
        <a:ext cx="1565713" cy="1078960"/>
      </dsp:txXfrm>
    </dsp:sp>
    <dsp:sp modelId="{3803DDAE-75C1-4DC5-A098-8F1A6C00E5EF}">
      <dsp:nvSpPr>
        <dsp:cNvPr id="0" name=""/>
        <dsp:cNvSpPr/>
      </dsp:nvSpPr>
      <dsp:spPr>
        <a:xfrm>
          <a:off x="0" y="1349161"/>
          <a:ext cx="5112568" cy="1078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D09445-D353-47EA-95A7-60C26F9D0FF6}">
      <dsp:nvSpPr>
        <dsp:cNvPr id="0" name=""/>
        <dsp:cNvSpPr/>
      </dsp:nvSpPr>
      <dsp:spPr>
        <a:xfrm>
          <a:off x="326385" y="1591927"/>
          <a:ext cx="593428" cy="5934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7750FC-E536-4BEB-9263-A981E642CA5C}">
      <dsp:nvSpPr>
        <dsp:cNvPr id="0" name=""/>
        <dsp:cNvSpPr/>
      </dsp:nvSpPr>
      <dsp:spPr>
        <a:xfrm>
          <a:off x="1246199" y="1349161"/>
          <a:ext cx="2300655" cy="10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90" tIns="114190" rIns="114190" bIns="114190" numCol="1" spcCol="1270" anchor="ctr" anchorCtr="0">
          <a:noAutofit/>
        </a:bodyPr>
        <a:lstStyle/>
        <a:p>
          <a:pPr marL="0" lvl="0" indent="0" algn="l" defTabSz="1111250">
            <a:lnSpc>
              <a:spcPct val="100000"/>
            </a:lnSpc>
            <a:spcBef>
              <a:spcPct val="0"/>
            </a:spcBef>
            <a:spcAft>
              <a:spcPct val="35000"/>
            </a:spcAft>
            <a:buNone/>
          </a:pPr>
          <a:r>
            <a:rPr lang="en-GB" sz="2500" kern="1200"/>
            <a:t>Thematic coding</a:t>
          </a:r>
        </a:p>
      </dsp:txBody>
      <dsp:txXfrm>
        <a:off x="1246199" y="1349161"/>
        <a:ext cx="2300655" cy="1078960"/>
      </dsp:txXfrm>
    </dsp:sp>
    <dsp:sp modelId="{43EAA076-D2AF-4D8B-BEC8-2D86F4DB4BD4}">
      <dsp:nvSpPr>
        <dsp:cNvPr id="0" name=""/>
        <dsp:cNvSpPr/>
      </dsp:nvSpPr>
      <dsp:spPr>
        <a:xfrm>
          <a:off x="3546854" y="1349161"/>
          <a:ext cx="1565713" cy="10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90" tIns="114190" rIns="114190" bIns="114190" numCol="1" spcCol="1270" anchor="ctr" anchorCtr="0">
          <a:noAutofit/>
        </a:bodyPr>
        <a:lstStyle/>
        <a:p>
          <a:pPr marL="0" lvl="0" indent="0" algn="l" defTabSz="533400">
            <a:lnSpc>
              <a:spcPct val="100000"/>
            </a:lnSpc>
            <a:spcBef>
              <a:spcPct val="0"/>
            </a:spcBef>
            <a:spcAft>
              <a:spcPct val="35000"/>
            </a:spcAft>
            <a:buNone/>
          </a:pPr>
          <a:r>
            <a:rPr lang="en-GB" sz="1200" kern="1200"/>
            <a:t>Finding obvious themes, autocoding</a:t>
          </a:r>
        </a:p>
        <a:p>
          <a:pPr marL="0" lvl="0" indent="0" algn="l" defTabSz="533400">
            <a:lnSpc>
              <a:spcPct val="100000"/>
            </a:lnSpc>
            <a:spcBef>
              <a:spcPct val="0"/>
            </a:spcBef>
            <a:spcAft>
              <a:spcPct val="35000"/>
            </a:spcAft>
            <a:buNone/>
          </a:pPr>
          <a:r>
            <a:rPr lang="en-GB" sz="1200" kern="1200"/>
            <a:t>In Vivo coding</a:t>
          </a:r>
        </a:p>
      </dsp:txBody>
      <dsp:txXfrm>
        <a:off x="3546854" y="1349161"/>
        <a:ext cx="1565713" cy="1078960"/>
      </dsp:txXfrm>
    </dsp:sp>
    <dsp:sp modelId="{FFBE6FEA-BC34-4A60-A3C8-8D9CB303FD77}">
      <dsp:nvSpPr>
        <dsp:cNvPr id="0" name=""/>
        <dsp:cNvSpPr/>
      </dsp:nvSpPr>
      <dsp:spPr>
        <a:xfrm>
          <a:off x="0" y="2697861"/>
          <a:ext cx="5112568" cy="1078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A5AB78-A7F5-45D7-91CF-3A55C312D3D7}">
      <dsp:nvSpPr>
        <dsp:cNvPr id="0" name=""/>
        <dsp:cNvSpPr/>
      </dsp:nvSpPr>
      <dsp:spPr>
        <a:xfrm>
          <a:off x="326385" y="2940627"/>
          <a:ext cx="593428" cy="5934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B7000-1E1F-430D-AF08-7775C7231BDE}">
      <dsp:nvSpPr>
        <dsp:cNvPr id="0" name=""/>
        <dsp:cNvSpPr/>
      </dsp:nvSpPr>
      <dsp:spPr>
        <a:xfrm>
          <a:off x="1246199" y="2697861"/>
          <a:ext cx="2300655" cy="10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90" tIns="114190" rIns="114190" bIns="114190" numCol="1" spcCol="1270" anchor="ctr" anchorCtr="0">
          <a:noAutofit/>
        </a:bodyPr>
        <a:lstStyle/>
        <a:p>
          <a:pPr marL="0" lvl="0" indent="0" algn="l" defTabSz="1111250">
            <a:lnSpc>
              <a:spcPct val="100000"/>
            </a:lnSpc>
            <a:spcBef>
              <a:spcPct val="0"/>
            </a:spcBef>
            <a:spcAft>
              <a:spcPct val="35000"/>
            </a:spcAft>
            <a:buNone/>
          </a:pPr>
          <a:r>
            <a:rPr lang="en-GB" sz="2500" kern="1200"/>
            <a:t>Analytic coding</a:t>
          </a:r>
        </a:p>
      </dsp:txBody>
      <dsp:txXfrm>
        <a:off x="1246199" y="2697861"/>
        <a:ext cx="2300655" cy="1078960"/>
      </dsp:txXfrm>
    </dsp:sp>
    <dsp:sp modelId="{9077FDA2-2317-4A6A-831E-5269D8197617}">
      <dsp:nvSpPr>
        <dsp:cNvPr id="0" name=""/>
        <dsp:cNvSpPr/>
      </dsp:nvSpPr>
      <dsp:spPr>
        <a:xfrm>
          <a:off x="3546854" y="2697861"/>
          <a:ext cx="1565713" cy="10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90" tIns="114190" rIns="114190" bIns="114190" numCol="1" spcCol="1270" anchor="ctr" anchorCtr="0">
          <a:noAutofit/>
        </a:bodyPr>
        <a:lstStyle/>
        <a:p>
          <a:pPr marL="0" lvl="0" indent="0" algn="l" defTabSz="533400">
            <a:lnSpc>
              <a:spcPct val="100000"/>
            </a:lnSpc>
            <a:spcBef>
              <a:spcPct val="0"/>
            </a:spcBef>
            <a:spcAft>
              <a:spcPct val="35000"/>
            </a:spcAft>
            <a:buNone/>
          </a:pPr>
          <a:r>
            <a:rPr lang="en-GB" sz="1200" kern="1200"/>
            <a:t>Creating node hierarchies</a:t>
          </a:r>
        </a:p>
        <a:p>
          <a:pPr marL="0" lvl="0" indent="0" algn="l" defTabSz="533400">
            <a:lnSpc>
              <a:spcPct val="100000"/>
            </a:lnSpc>
            <a:spcBef>
              <a:spcPct val="0"/>
            </a:spcBef>
            <a:spcAft>
              <a:spcPct val="35000"/>
            </a:spcAft>
            <a:buNone/>
          </a:pPr>
          <a:r>
            <a:rPr lang="en-GB" sz="1200" kern="1200"/>
            <a:t>Using queries, matrices</a:t>
          </a:r>
        </a:p>
      </dsp:txBody>
      <dsp:txXfrm>
        <a:off x="3546854" y="2697861"/>
        <a:ext cx="1565713" cy="107896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F8277B-6DEC-4EE0-AFC4-094BEB86C3EE}" type="datetimeFigureOut">
              <a:rPr lang="en-GB" smtClean="0"/>
              <a:t>26/06/2022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0EF8DD-3696-4574-945B-521C58F21F5A}" type="slidenum">
              <a:rPr lang="en-GB" smtClean="0"/>
              <a:t>‹#›</a:t>
            </a:fld>
            <a:endParaRPr lang="en-GB"/>
          </a:p>
        </p:txBody>
      </p:sp>
    </p:spTree>
    <p:extLst>
      <p:ext uri="{BB962C8B-B14F-4D97-AF65-F5344CB8AC3E}">
        <p14:creationId xmlns:p14="http://schemas.microsoft.com/office/powerpoint/2010/main" val="34152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23</a:t>
            </a:fld>
            <a:endParaRPr lang="en-GB"/>
          </a:p>
        </p:txBody>
      </p:sp>
    </p:spTree>
    <p:extLst>
      <p:ext uri="{BB962C8B-B14F-4D97-AF65-F5344CB8AC3E}">
        <p14:creationId xmlns:p14="http://schemas.microsoft.com/office/powerpoint/2010/main" val="1406286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Sort through data to identify similar phrases</a:t>
            </a:r>
          </a:p>
          <a:p>
            <a:r>
              <a:rPr lang="en-GB" sz="1200" dirty="0"/>
              <a:t>Extract themes based on phrases</a:t>
            </a:r>
          </a:p>
          <a:p>
            <a:r>
              <a:rPr lang="en-GB" sz="1200" dirty="0"/>
              <a:t>Identify relationships between themes</a:t>
            </a:r>
          </a:p>
          <a:p>
            <a:r>
              <a:rPr lang="en-GB" sz="1200" dirty="0"/>
              <a:t>Highlight differences between subgroups</a:t>
            </a:r>
          </a:p>
          <a:p>
            <a:r>
              <a:rPr lang="en-GB" sz="1200" dirty="0"/>
              <a:t>Identify patterns and processes</a:t>
            </a:r>
          </a:p>
          <a:p>
            <a:r>
              <a:rPr lang="en-GB" sz="1200" dirty="0"/>
              <a:t>Build on consistencies to create generalisations</a:t>
            </a:r>
          </a:p>
          <a:p>
            <a:r>
              <a:rPr lang="en-GB" sz="1200" dirty="0"/>
              <a:t>Iterative process – need to review initial findings to inform further analysis</a:t>
            </a:r>
          </a:p>
          <a:p>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26</a:t>
            </a:fld>
            <a:endParaRPr lang="en-GB"/>
          </a:p>
        </p:txBody>
      </p:sp>
    </p:spTree>
    <p:extLst>
      <p:ext uri="{BB962C8B-B14F-4D97-AF65-F5344CB8AC3E}">
        <p14:creationId xmlns:p14="http://schemas.microsoft.com/office/powerpoint/2010/main" val="3917772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27</a:t>
            </a:fld>
            <a:endParaRPr lang="en-GB"/>
          </a:p>
        </p:txBody>
      </p:sp>
    </p:spTree>
    <p:extLst>
      <p:ext uri="{BB962C8B-B14F-4D97-AF65-F5344CB8AC3E}">
        <p14:creationId xmlns:p14="http://schemas.microsoft.com/office/powerpoint/2010/main" val="3739892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28</a:t>
            </a:fld>
            <a:endParaRPr lang="en-GB"/>
          </a:p>
        </p:txBody>
      </p:sp>
    </p:spTree>
    <p:extLst>
      <p:ext uri="{BB962C8B-B14F-4D97-AF65-F5344CB8AC3E}">
        <p14:creationId xmlns:p14="http://schemas.microsoft.com/office/powerpoint/2010/main" val="3961663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need to explain how coding was carried out and present a table of codes for thesis or journal articles</a:t>
            </a:r>
          </a:p>
        </p:txBody>
      </p:sp>
      <p:sp>
        <p:nvSpPr>
          <p:cNvPr id="4" name="Slide Number Placeholder 3"/>
          <p:cNvSpPr>
            <a:spLocks noGrp="1"/>
          </p:cNvSpPr>
          <p:nvPr>
            <p:ph type="sldNum" sz="quarter" idx="10"/>
          </p:nvPr>
        </p:nvSpPr>
        <p:spPr/>
        <p:txBody>
          <a:bodyPr/>
          <a:lstStyle/>
          <a:p>
            <a:fld id="{05398FD4-BF33-405A-BD61-B391818D22AA}" type="slidenum">
              <a:rPr lang="en-GB" smtClean="0"/>
              <a:t>30</a:t>
            </a:fld>
            <a:endParaRPr lang="en-GB"/>
          </a:p>
        </p:txBody>
      </p:sp>
    </p:spTree>
    <p:extLst>
      <p:ext uri="{BB962C8B-B14F-4D97-AF65-F5344CB8AC3E}">
        <p14:creationId xmlns:p14="http://schemas.microsoft.com/office/powerpoint/2010/main" val="3204613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31</a:t>
            </a:fld>
            <a:endParaRPr lang="en-GB"/>
          </a:p>
        </p:txBody>
      </p:sp>
    </p:spTree>
    <p:extLst>
      <p:ext uri="{BB962C8B-B14F-4D97-AF65-F5344CB8AC3E}">
        <p14:creationId xmlns:p14="http://schemas.microsoft.com/office/powerpoint/2010/main" val="202664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32</a:t>
            </a:fld>
            <a:endParaRPr lang="en-GB"/>
          </a:p>
        </p:txBody>
      </p:sp>
    </p:spTree>
    <p:extLst>
      <p:ext uri="{BB962C8B-B14F-4D97-AF65-F5344CB8AC3E}">
        <p14:creationId xmlns:p14="http://schemas.microsoft.com/office/powerpoint/2010/main" val="1878833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40</a:t>
            </a:fld>
            <a:endParaRPr lang="en-GB"/>
          </a:p>
        </p:txBody>
      </p:sp>
    </p:spTree>
    <p:extLst>
      <p:ext uri="{BB962C8B-B14F-4D97-AF65-F5344CB8AC3E}">
        <p14:creationId xmlns:p14="http://schemas.microsoft.com/office/powerpoint/2010/main" val="3285612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not prescribe</a:t>
            </a:r>
            <a:r>
              <a:rPr lang="en-GB" baseline="0" dirty="0"/>
              <a:t> a method but rather supports a range of methodological approaches</a:t>
            </a:r>
          </a:p>
          <a:p>
            <a:r>
              <a:rPr lang="en-GB" baseline="0" dirty="0"/>
              <a:t>Emphasis on storage and retrieval rather than analysis</a:t>
            </a:r>
          </a:p>
          <a:p>
            <a:r>
              <a:rPr lang="en-GB" baseline="0" dirty="0"/>
              <a:t>Automated or keyword searches are no substitute for interpretive coding</a:t>
            </a:r>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41</a:t>
            </a:fld>
            <a:endParaRPr lang="en-GB"/>
          </a:p>
        </p:txBody>
      </p:sp>
    </p:spTree>
    <p:extLst>
      <p:ext uri="{BB962C8B-B14F-4D97-AF65-F5344CB8AC3E}">
        <p14:creationId xmlns:p14="http://schemas.microsoft.com/office/powerpoint/2010/main" val="9426904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44</a:t>
            </a:fld>
            <a:endParaRPr lang="en-GB"/>
          </a:p>
        </p:txBody>
      </p:sp>
    </p:spTree>
    <p:extLst>
      <p:ext uri="{BB962C8B-B14F-4D97-AF65-F5344CB8AC3E}">
        <p14:creationId xmlns:p14="http://schemas.microsoft.com/office/powerpoint/2010/main" val="2138762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you use Heading Styles</a:t>
            </a:r>
            <a:r>
              <a:rPr lang="en-GB" baseline="0" dirty="0"/>
              <a:t> in Word to create headings – just making the text bold or larger won’t work!  Check them in Outline View.</a:t>
            </a:r>
          </a:p>
          <a:p>
            <a:r>
              <a:rPr lang="en-GB" baseline="0" dirty="0"/>
              <a:t>Heading 1 for topics and Heading 2 for speakers</a:t>
            </a:r>
          </a:p>
          <a:p>
            <a:r>
              <a:rPr lang="en-GB" baseline="0" dirty="0"/>
              <a:t>Text that includes embedded objects cannot be imported.</a:t>
            </a:r>
          </a:p>
          <a:p>
            <a:r>
              <a:rPr lang="en-GB" baseline="0" dirty="0"/>
              <a:t>Create hyperlinks after importing a document.</a:t>
            </a:r>
          </a:p>
          <a:p>
            <a:r>
              <a:rPr lang="en-GB" baseline="0" dirty="0" err="1"/>
              <a:t>Autocoding</a:t>
            </a:r>
            <a:r>
              <a:rPr lang="en-GB" baseline="0" dirty="0"/>
              <a:t> cannot be applied to a table.</a:t>
            </a:r>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45</a:t>
            </a:fld>
            <a:endParaRPr lang="en-GB"/>
          </a:p>
        </p:txBody>
      </p:sp>
    </p:spTree>
    <p:extLst>
      <p:ext uri="{BB962C8B-B14F-4D97-AF65-F5344CB8AC3E}">
        <p14:creationId xmlns:p14="http://schemas.microsoft.com/office/powerpoint/2010/main" val="2489233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47</a:t>
            </a:fld>
            <a:endParaRPr lang="en-GB"/>
          </a:p>
        </p:txBody>
      </p:sp>
    </p:spTree>
    <p:extLst>
      <p:ext uri="{BB962C8B-B14F-4D97-AF65-F5344CB8AC3E}">
        <p14:creationId xmlns:p14="http://schemas.microsoft.com/office/powerpoint/2010/main" val="2593686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49</a:t>
            </a:fld>
            <a:endParaRPr lang="en-GB"/>
          </a:p>
        </p:txBody>
      </p:sp>
    </p:spTree>
    <p:extLst>
      <p:ext uri="{BB962C8B-B14F-4D97-AF65-F5344CB8AC3E}">
        <p14:creationId xmlns:p14="http://schemas.microsoft.com/office/powerpoint/2010/main" val="34047474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55</a:t>
            </a:fld>
            <a:endParaRPr lang="en-GB"/>
          </a:p>
        </p:txBody>
      </p:sp>
    </p:spTree>
    <p:extLst>
      <p:ext uri="{BB962C8B-B14F-4D97-AF65-F5344CB8AC3E}">
        <p14:creationId xmlns:p14="http://schemas.microsoft.com/office/powerpoint/2010/main" val="3064665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Place an underscore</a:t>
            </a:r>
            <a:r>
              <a:rPr lang="en-GB" baseline="0" dirty="0"/>
              <a:t> at the beginning of a document name e.g. _Journal so that it will appear at the top of any alphabetical list</a:t>
            </a:r>
            <a:endParaRPr lang="en-GB" dirty="0"/>
          </a:p>
        </p:txBody>
      </p:sp>
      <p:sp>
        <p:nvSpPr>
          <p:cNvPr id="4" name="Slide Number Placeholder 3"/>
          <p:cNvSpPr>
            <a:spLocks noGrp="1"/>
          </p:cNvSpPr>
          <p:nvPr>
            <p:ph type="sldNum" sz="quarter" idx="10"/>
          </p:nvPr>
        </p:nvSpPr>
        <p:spPr/>
        <p:txBody>
          <a:bodyPr/>
          <a:lstStyle/>
          <a:p>
            <a:fld id="{05398FD4-BF33-405A-BD61-B391818D22AA}" type="slidenum">
              <a:rPr lang="en-GB" smtClean="0"/>
              <a:t>58</a:t>
            </a:fld>
            <a:endParaRPr lang="en-GB"/>
          </a:p>
        </p:txBody>
      </p:sp>
    </p:spTree>
    <p:extLst>
      <p:ext uri="{BB962C8B-B14F-4D97-AF65-F5344CB8AC3E}">
        <p14:creationId xmlns:p14="http://schemas.microsoft.com/office/powerpoint/2010/main" val="8400408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60</a:t>
            </a:fld>
            <a:endParaRPr lang="en-GB"/>
          </a:p>
        </p:txBody>
      </p:sp>
    </p:spTree>
    <p:extLst>
      <p:ext uri="{BB962C8B-B14F-4D97-AF65-F5344CB8AC3E}">
        <p14:creationId xmlns:p14="http://schemas.microsoft.com/office/powerpoint/2010/main" val="31789396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398FD4-BF33-405A-BD61-B391818D22AA}" type="slidenum">
              <a:rPr lang="en-GB" smtClean="0"/>
              <a:t>61</a:t>
            </a:fld>
            <a:endParaRPr lang="en-GB"/>
          </a:p>
        </p:txBody>
      </p:sp>
    </p:spTree>
    <p:extLst>
      <p:ext uri="{BB962C8B-B14F-4D97-AF65-F5344CB8AC3E}">
        <p14:creationId xmlns:p14="http://schemas.microsoft.com/office/powerpoint/2010/main" val="4290411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C37F2-8950-B096-AEC3-1EB032189F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C9D6A4-69BC-8B4B-090B-4F58F52721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0BEF5E-42DD-FD0C-9CAF-E2211B24FADC}"/>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5" name="Footer Placeholder 4">
            <a:extLst>
              <a:ext uri="{FF2B5EF4-FFF2-40B4-BE49-F238E27FC236}">
                <a16:creationId xmlns:a16="http://schemas.microsoft.com/office/drawing/2014/main" id="{7D4CFCC1-8731-DD09-3AC4-C1B924C8A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FBB71-5E9D-4FBA-3852-FC2DAF9756B1}"/>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3561795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67399-EE94-98FE-46FB-DB8630E808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0EC07A-A894-771F-5344-30C099CD10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F040E4-3717-2907-D242-0F2614457131}"/>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5" name="Footer Placeholder 4">
            <a:extLst>
              <a:ext uri="{FF2B5EF4-FFF2-40B4-BE49-F238E27FC236}">
                <a16:creationId xmlns:a16="http://schemas.microsoft.com/office/drawing/2014/main" id="{E4943293-3A72-4A6A-5D21-434D17D6D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96B14E-70CA-D011-2860-933D63D9EA5A}"/>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304565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802C3-A1A0-9EA5-E9A4-10DDE7CE7E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CA8A3D-1F6D-4C2C-1A12-E218867845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A82000-5B87-1534-02C0-2AEF91FCD44C}"/>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5" name="Footer Placeholder 4">
            <a:extLst>
              <a:ext uri="{FF2B5EF4-FFF2-40B4-BE49-F238E27FC236}">
                <a16:creationId xmlns:a16="http://schemas.microsoft.com/office/drawing/2014/main" id="{F2CC253C-3FCB-45DC-408C-B42310CC2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9D6DA0-1AB6-4A78-B219-36745376AB3F}"/>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4236714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752D-B2BD-3F83-A653-0EBD705327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BFDEF8-86A7-4C5E-E546-3290EE3211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7E1DBA-1AF5-44C9-88ED-33EDC09D1C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EE0299-4D2F-6D94-19C2-29BF23CEF8E8}"/>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6" name="Footer Placeholder 5">
            <a:extLst>
              <a:ext uri="{FF2B5EF4-FFF2-40B4-BE49-F238E27FC236}">
                <a16:creationId xmlns:a16="http://schemas.microsoft.com/office/drawing/2014/main" id="{E2A120D6-AA85-B863-5112-9E15EAF571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D4DB4-2AEE-5860-F0FD-A0C098877443}"/>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2012202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41E94-33B6-946A-A127-1337C8B937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786BF6-63A9-2AEA-695B-FC2AE59B05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D7EFC3-3449-9D54-FE4B-C90CF686E0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967305-670C-A718-0D81-27DAC95697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C66437-ED3B-231D-6B69-065994A305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8374A8-8320-5615-52D8-657C3FA63E1E}"/>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8" name="Footer Placeholder 7">
            <a:extLst>
              <a:ext uri="{FF2B5EF4-FFF2-40B4-BE49-F238E27FC236}">
                <a16:creationId xmlns:a16="http://schemas.microsoft.com/office/drawing/2014/main" id="{CBA76474-23D7-3F0B-17C4-A852FB23C5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B2FF8F-4CAC-8E2C-14EA-2D3CB9802487}"/>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2656598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73AF-0A34-F775-6F0B-ADE30736E0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174D74-539A-A365-BC50-9F8601A277A7}"/>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4" name="Footer Placeholder 3">
            <a:extLst>
              <a:ext uri="{FF2B5EF4-FFF2-40B4-BE49-F238E27FC236}">
                <a16:creationId xmlns:a16="http://schemas.microsoft.com/office/drawing/2014/main" id="{054BFAE6-6212-5A2E-9FF0-05A226FC4E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184A1A-22F8-A9E2-B398-735859C3DDA7}"/>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129141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D889D8-6D36-7FB8-560A-EC2D50CFFC5A}"/>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3" name="Footer Placeholder 2">
            <a:extLst>
              <a:ext uri="{FF2B5EF4-FFF2-40B4-BE49-F238E27FC236}">
                <a16:creationId xmlns:a16="http://schemas.microsoft.com/office/drawing/2014/main" id="{D853BCC6-AEC8-A161-3DAD-2E8DB3F3F7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A29E32-2EC4-CE48-62B9-28D9562EDB10}"/>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2690320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A841-86C0-78CF-E73B-F5AA2334CC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C5E90C-E5EF-3EAC-88E5-590F30B395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C28F0A-B2D1-C07D-C62C-4EA6A89308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191AC2-4C1C-3FA0-3F36-62C6602620CE}"/>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6" name="Footer Placeholder 5">
            <a:extLst>
              <a:ext uri="{FF2B5EF4-FFF2-40B4-BE49-F238E27FC236}">
                <a16:creationId xmlns:a16="http://schemas.microsoft.com/office/drawing/2014/main" id="{B35F8C4B-7459-93A1-4891-C2FBDACAB8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60D105-0936-87AF-209B-CE7B0BF17A2E}"/>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2107108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40029-D609-A3D5-E3F3-B499C967D8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481CE-17DC-D8AC-6FAF-A70D732D5F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79289E-32E4-66C2-AC6B-AB62E25998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3E5F56-361F-C5F9-59FB-802396713980}"/>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6" name="Footer Placeholder 5">
            <a:extLst>
              <a:ext uri="{FF2B5EF4-FFF2-40B4-BE49-F238E27FC236}">
                <a16:creationId xmlns:a16="http://schemas.microsoft.com/office/drawing/2014/main" id="{483FA1BE-2751-6806-C5DA-8634F51231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FB71CD-CC49-5B8A-AEDD-908BE538CBD0}"/>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2831133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C047E-A079-BB96-504A-8F033481CC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7D76CE-130F-4FE3-B12C-AD8EB573D9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6BC3C6-4A3C-73EF-9415-3CFF22779708}"/>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5" name="Footer Placeholder 4">
            <a:extLst>
              <a:ext uri="{FF2B5EF4-FFF2-40B4-BE49-F238E27FC236}">
                <a16:creationId xmlns:a16="http://schemas.microsoft.com/office/drawing/2014/main" id="{378C6751-7F90-7F37-7143-D844836366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8A62F-462C-652A-919D-6EDBE387F216}"/>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1515184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236640-3613-4DE1-47B9-3810BBFA3E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59C4DB-37F4-7B8D-DEA0-0B0029D07C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18BAC-4C2D-7B04-28B8-83A2C8DF501D}"/>
              </a:ext>
            </a:extLst>
          </p:cNvPr>
          <p:cNvSpPr>
            <a:spLocks noGrp="1"/>
          </p:cNvSpPr>
          <p:nvPr>
            <p:ph type="dt" sz="half" idx="10"/>
          </p:nvPr>
        </p:nvSpPr>
        <p:spPr/>
        <p:txBody>
          <a:bodyPr/>
          <a:lstStyle/>
          <a:p>
            <a:fld id="{4FC1F5D3-808F-4814-AB9A-8EF54088A1F7}" type="datetimeFigureOut">
              <a:rPr lang="en-GB" smtClean="0"/>
              <a:t>26/06/2022</a:t>
            </a:fld>
            <a:endParaRPr lang="en-GB"/>
          </a:p>
        </p:txBody>
      </p:sp>
      <p:sp>
        <p:nvSpPr>
          <p:cNvPr id="5" name="Footer Placeholder 4">
            <a:extLst>
              <a:ext uri="{FF2B5EF4-FFF2-40B4-BE49-F238E27FC236}">
                <a16:creationId xmlns:a16="http://schemas.microsoft.com/office/drawing/2014/main" id="{DA69B697-E656-69AB-A6DE-A056DCD7AB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BB6FC-0C32-3DAB-31C7-929043E52D38}"/>
              </a:ext>
            </a:extLst>
          </p:cNvPr>
          <p:cNvSpPr>
            <a:spLocks noGrp="1"/>
          </p:cNvSpPr>
          <p:nvPr>
            <p:ph type="sldNum" sz="quarter" idx="12"/>
          </p:nvPr>
        </p:nvSpPr>
        <p:spPr/>
        <p:txBody>
          <a:bodyPr/>
          <a:lstStyle/>
          <a:p>
            <a:fld id="{989053E9-68DB-430F-8689-422C2FABC051}" type="slidenum">
              <a:rPr lang="en-GB" smtClean="0"/>
              <a:t>‹#›</a:t>
            </a:fld>
            <a:endParaRPr lang="en-GB"/>
          </a:p>
        </p:txBody>
      </p:sp>
    </p:spTree>
    <p:extLst>
      <p:ext uri="{BB962C8B-B14F-4D97-AF65-F5344CB8AC3E}">
        <p14:creationId xmlns:p14="http://schemas.microsoft.com/office/powerpoint/2010/main" val="869390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9D52370-854D-AE43-A9F8-CBF0F2B07B44}" type="datetime1">
              <a:rPr lang="en-GB" smtClean="0"/>
              <a:t>26/06/2022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A5947-CADF-43F9-812A-43226304911B}" type="slidenum">
              <a:rPr lang="en-GB" smtClean="0"/>
              <a:t>‹#›</a:t>
            </a:fld>
            <a:endParaRPr lang="en-GB"/>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8938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09423E-D5B4-3D50-8133-5B1A18F386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C29F36-7FDF-0579-359F-695DB82433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E2CA8D-1324-4D95-795D-FE6D484D8A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C1F5D3-808F-4814-AB9A-8EF54088A1F7}" type="datetimeFigureOut">
              <a:rPr lang="en-GB" smtClean="0"/>
              <a:t>26/06/2022</a:t>
            </a:fld>
            <a:endParaRPr lang="en-GB"/>
          </a:p>
        </p:txBody>
      </p:sp>
      <p:sp>
        <p:nvSpPr>
          <p:cNvPr id="5" name="Footer Placeholder 4">
            <a:extLst>
              <a:ext uri="{FF2B5EF4-FFF2-40B4-BE49-F238E27FC236}">
                <a16:creationId xmlns:a16="http://schemas.microsoft.com/office/drawing/2014/main" id="{567A97FA-4B15-24ED-6D80-32A315C58E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C3584C-F06E-051B-5BDB-0B7FC61D61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9053E9-68DB-430F-8689-422C2FABC051}" type="slidenum">
              <a:rPr lang="en-GB" smtClean="0"/>
              <a:t>‹#›</a:t>
            </a:fld>
            <a:endParaRPr lang="en-GB"/>
          </a:p>
        </p:txBody>
      </p:sp>
    </p:spTree>
    <p:extLst>
      <p:ext uri="{BB962C8B-B14F-4D97-AF65-F5344CB8AC3E}">
        <p14:creationId xmlns:p14="http://schemas.microsoft.com/office/powerpoint/2010/main" val="4168974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4.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help-ncapture.qsrinternational.com/desktop/welcome/welcome.htm" TargetMode="External"/><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hyperlink" Target="http://nsmnss.blogspot.co.uk/2014/08/7-ways-nvivo-helps-researchers-handle.html"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hyperlink" Target="https://www.youtube.com/user/QSRInternational" TargetMode="External"/><Relationship Id="rId3" Type="http://schemas.openxmlformats.org/officeDocument/2006/relationships/hyperlink" Target="http://explore.qsrinternational.com/nvivo-toolkit" TargetMode="External"/><Relationship Id="rId7" Type="http://schemas.openxmlformats.org/officeDocument/2006/relationships/hyperlink" Target="http://www.facebook.com/qsrinternational"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twitter.com/QSRSup" TargetMode="External"/><Relationship Id="rId5" Type="http://schemas.openxmlformats.org/officeDocument/2006/relationships/hyperlink" Target="http://www.qsrinternational.com/support.aspx" TargetMode="External"/><Relationship Id="rId4" Type="http://schemas.openxmlformats.org/officeDocument/2006/relationships/hyperlink" Target="http://download.qsrinternational.com/Document/NVivo10/NVivo10-Getting-Started-Guide.pdf" TargetMode="External"/></Relationships>
</file>

<file path=ppt/slides/_rels/slide62.xml.rels><?xml version="1.0" encoding="UTF-8" standalone="yes"?>
<Relationships xmlns="http://schemas.openxmlformats.org/package/2006/relationships"><Relationship Id="rId2" Type="http://schemas.openxmlformats.org/officeDocument/2006/relationships/hyperlink" Target="http://ieeexplore.ieee.org/stamp/stamp.jsp?tp=&amp;arnumber=5337919&amp;isnumber=571824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81FB66C-2CE1-57F9-F244-F35A98EF216A}"/>
              </a:ext>
            </a:extLst>
          </p:cNvPr>
          <p:cNvPicPr>
            <a:picLocks noChangeAspect="1"/>
          </p:cNvPicPr>
          <p:nvPr/>
        </p:nvPicPr>
        <p:blipFill rotWithShape="1">
          <a:blip r:embed="rId2"/>
          <a:srcRect t="11181" r="-1" b="5540"/>
          <a:stretch/>
        </p:blipFill>
        <p:spPr>
          <a:xfrm>
            <a:off x="3523488" y="10"/>
            <a:ext cx="8668512" cy="6857990"/>
          </a:xfrm>
          <a:prstGeom prst="rect">
            <a:avLst/>
          </a:prstGeom>
        </p:spPr>
      </p:pic>
      <p:sp>
        <p:nvSpPr>
          <p:cNvPr id="17"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995FE7-C009-FE40-155D-36C05EA89B13}"/>
              </a:ext>
            </a:extLst>
          </p:cNvPr>
          <p:cNvSpPr>
            <a:spLocks noGrp="1"/>
          </p:cNvSpPr>
          <p:nvPr>
            <p:ph type="ctrTitle"/>
          </p:nvPr>
        </p:nvSpPr>
        <p:spPr>
          <a:xfrm>
            <a:off x="477981" y="1122363"/>
            <a:ext cx="4023360" cy="3204134"/>
          </a:xfrm>
        </p:spPr>
        <p:txBody>
          <a:bodyPr anchor="b">
            <a:normAutofit/>
          </a:bodyPr>
          <a:lstStyle/>
          <a:p>
            <a:pPr algn="l"/>
            <a:r>
              <a:rPr lang="en-GB" sz="4800"/>
              <a:t>Advancing to the Doctoral Research Stage </a:t>
            </a:r>
            <a:br>
              <a:rPr lang="en-GB" sz="4800"/>
            </a:br>
            <a:r>
              <a:rPr lang="en-GB" sz="4800"/>
              <a:t>Nvivo</a:t>
            </a:r>
          </a:p>
        </p:txBody>
      </p:sp>
      <p:sp>
        <p:nvSpPr>
          <p:cNvPr id="3" name="Subtitle 2">
            <a:extLst>
              <a:ext uri="{FF2B5EF4-FFF2-40B4-BE49-F238E27FC236}">
                <a16:creationId xmlns:a16="http://schemas.microsoft.com/office/drawing/2014/main" id="{E639D58A-D16B-226F-49CD-771A2789EBCE}"/>
              </a:ext>
            </a:extLst>
          </p:cNvPr>
          <p:cNvSpPr>
            <a:spLocks noGrp="1"/>
          </p:cNvSpPr>
          <p:nvPr>
            <p:ph type="subTitle" idx="1"/>
          </p:nvPr>
        </p:nvSpPr>
        <p:spPr>
          <a:xfrm>
            <a:off x="477980" y="4872922"/>
            <a:ext cx="4023359" cy="1208141"/>
          </a:xfrm>
        </p:spPr>
        <p:txBody>
          <a:bodyPr>
            <a:normAutofit/>
          </a:bodyPr>
          <a:lstStyle/>
          <a:p>
            <a:pPr algn="l"/>
            <a:r>
              <a:rPr lang="en-GB" sz="2000"/>
              <a:t>Dr Caroline Jawad 2022</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60403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a:t>This presentation  will introduce you to some aspects of research methods – but it is NOT intended to replace key reading, such as Bryman, Crotty, Creswell, Maxwell, Denscombe, Denzin, Guba and Lincoln and Cohen.  </a:t>
            </a:r>
          </a:p>
          <a:p>
            <a:r>
              <a:rPr lang="en-GB" sz="1400" b="1"/>
              <a:t>SAUNDERS SHOULD NOT BE USED IN MY MODULES.</a:t>
            </a:r>
          </a:p>
          <a:p>
            <a:r>
              <a:rPr lang="en-GB" sz="1400"/>
              <a:t>You must read key texts and beyond at doctoral level that cover the method and for this you may have to go beyond your modules reading list.</a:t>
            </a:r>
          </a:p>
          <a:p>
            <a:r>
              <a:rPr lang="en-GB" sz="1400"/>
              <a:t>Again some slides will not be focused on and you are expected at this doctoral level to be motivated, engaged and understand the areas you need to explore.</a:t>
            </a:r>
          </a:p>
          <a:p>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Wood human figure">
            <a:extLst>
              <a:ext uri="{FF2B5EF4-FFF2-40B4-BE49-F238E27FC236}">
                <a16:creationId xmlns:a16="http://schemas.microsoft.com/office/drawing/2014/main" id="{86767F74-8089-0DC0-5641-B0D4592DAE3A}"/>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6" name="Title 5">
            <a:extLst>
              <a:ext uri="{FF2B5EF4-FFF2-40B4-BE49-F238E27FC236}">
                <a16:creationId xmlns:a16="http://schemas.microsoft.com/office/drawing/2014/main" id="{52F6FBB6-516E-9C1A-221E-B96FE59A7E0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Warm-up question: describe your research project in ONE word.</a:t>
            </a:r>
          </a:p>
        </p:txBody>
      </p:sp>
    </p:spTree>
    <p:extLst>
      <p:ext uri="{BB962C8B-B14F-4D97-AF65-F5344CB8AC3E}">
        <p14:creationId xmlns:p14="http://schemas.microsoft.com/office/powerpoint/2010/main" val="7753723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8D837A3-503F-126D-8DF5-A19ACA86DD3C}"/>
              </a:ext>
            </a:extLst>
          </p:cNvPr>
          <p:cNvPicPr>
            <a:picLocks noChangeAspect="1"/>
          </p:cNvPicPr>
          <p:nvPr/>
        </p:nvPicPr>
        <p:blipFill rotWithShape="1">
          <a:blip r:embed="rId2"/>
          <a:srcRect t="5415" r="-2" b="10518"/>
          <a:stretch/>
        </p:blipFill>
        <p:spPr>
          <a:xfrm>
            <a:off x="321730" y="321732"/>
            <a:ext cx="5674897" cy="3017405"/>
          </a:xfrm>
          <a:prstGeom prst="rect">
            <a:avLst/>
          </a:prstGeom>
        </p:spPr>
      </p:pic>
      <p:pic>
        <p:nvPicPr>
          <p:cNvPr id="4" name="Picture 3">
            <a:extLst>
              <a:ext uri="{FF2B5EF4-FFF2-40B4-BE49-F238E27FC236}">
                <a16:creationId xmlns:a16="http://schemas.microsoft.com/office/drawing/2014/main" id="{DA166C07-0902-5F6A-F6E6-6384F7EC82DC}"/>
              </a:ext>
            </a:extLst>
          </p:cNvPr>
          <p:cNvPicPr>
            <a:picLocks noChangeAspect="1"/>
          </p:cNvPicPr>
          <p:nvPr/>
        </p:nvPicPr>
        <p:blipFill rotWithShape="1">
          <a:blip r:embed="rId3"/>
          <a:srcRect t="19937" b="6184"/>
          <a:stretch/>
        </p:blipFill>
        <p:spPr>
          <a:xfrm>
            <a:off x="321730" y="3510853"/>
            <a:ext cx="5674897" cy="2789954"/>
          </a:xfrm>
          <a:prstGeom prst="rect">
            <a:avLst/>
          </a:prstGeom>
        </p:spPr>
      </p:pic>
      <p:pic>
        <p:nvPicPr>
          <p:cNvPr id="3" name="Picture 2">
            <a:extLst>
              <a:ext uri="{FF2B5EF4-FFF2-40B4-BE49-F238E27FC236}">
                <a16:creationId xmlns:a16="http://schemas.microsoft.com/office/drawing/2014/main" id="{27876688-D8E8-C152-BD7B-9045087D79A4}"/>
              </a:ext>
            </a:extLst>
          </p:cNvPr>
          <p:cNvPicPr>
            <a:picLocks noChangeAspect="1"/>
          </p:cNvPicPr>
          <p:nvPr/>
        </p:nvPicPr>
        <p:blipFill rotWithShape="1">
          <a:blip r:embed="rId4"/>
          <a:srcRect l="41520" r="17193" b="-1"/>
          <a:stretch/>
        </p:blipFill>
        <p:spPr>
          <a:xfrm>
            <a:off x="6195373" y="321733"/>
            <a:ext cx="5674897" cy="5979074"/>
          </a:xfrm>
          <a:prstGeom prst="rect">
            <a:avLst/>
          </a:prstGeom>
        </p:spPr>
      </p:pic>
    </p:spTree>
    <p:extLst>
      <p:ext uri="{BB962C8B-B14F-4D97-AF65-F5344CB8AC3E}">
        <p14:creationId xmlns:p14="http://schemas.microsoft.com/office/powerpoint/2010/main" val="292750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50C2001-32B3-7D43-7F03-2B6650751A0D}"/>
              </a:ext>
            </a:extLst>
          </p:cNvPr>
          <p:cNvPicPr>
            <a:picLocks noChangeAspect="1"/>
          </p:cNvPicPr>
          <p:nvPr/>
        </p:nvPicPr>
        <p:blipFill rotWithShape="1">
          <a:blip r:embed="rId2"/>
          <a:srcRect l="20614" t="19344" r="22483" b="16502"/>
          <a:stretch/>
        </p:blipFill>
        <p:spPr>
          <a:xfrm>
            <a:off x="2147067" y="457200"/>
            <a:ext cx="7897866" cy="5943600"/>
          </a:xfrm>
          <a:prstGeom prst="rect">
            <a:avLst/>
          </a:prstGeom>
        </p:spPr>
      </p:pic>
    </p:spTree>
    <p:extLst>
      <p:ext uri="{BB962C8B-B14F-4D97-AF65-F5344CB8AC3E}">
        <p14:creationId xmlns:p14="http://schemas.microsoft.com/office/powerpoint/2010/main" val="271232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F3F49-F098-BD62-9AD2-5861F2938D6C}"/>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Previously ….</a:t>
            </a:r>
          </a:p>
        </p:txBody>
      </p:sp>
      <p:sp>
        <p:nvSpPr>
          <p:cNvPr id="3" name="Content Placeholder 2">
            <a:extLst>
              <a:ext uri="{FF2B5EF4-FFF2-40B4-BE49-F238E27FC236}">
                <a16:creationId xmlns:a16="http://schemas.microsoft.com/office/drawing/2014/main" id="{F8FC7622-11A9-A752-8D12-6FF2785C26E8}"/>
              </a:ext>
            </a:extLst>
          </p:cNvPr>
          <p:cNvSpPr>
            <a:spLocks noGrp="1"/>
          </p:cNvSpPr>
          <p:nvPr>
            <p:ph idx="1"/>
          </p:nvPr>
        </p:nvSpPr>
        <p:spPr>
          <a:xfrm>
            <a:off x="6590966" y="3428999"/>
            <a:ext cx="4805691" cy="838831"/>
          </a:xfrm>
        </p:spPr>
        <p:txBody>
          <a:bodyPr vert="horz" lIns="91440" tIns="45720" rIns="91440" bIns="45720" rtlCol="0" anchor="b">
            <a:normAutofit/>
          </a:bodyPr>
          <a:lstStyle/>
          <a:p>
            <a:pPr marL="0" indent="0">
              <a:buNone/>
            </a:pPr>
            <a:r>
              <a:rPr lang="en-US" sz="2000" kern="1200" dirty="0">
                <a:solidFill>
                  <a:schemeClr val="tx2"/>
                </a:solidFill>
                <a:latin typeface="+mn-lt"/>
                <a:ea typeface="+mn-ea"/>
                <a:cs typeface="+mn-cs"/>
              </a:rPr>
              <a:t>You have conducted data analysis</a:t>
            </a:r>
          </a:p>
        </p:txBody>
      </p:sp>
      <p:pic>
        <p:nvPicPr>
          <p:cNvPr id="7" name="Graphic 6" descr="Research">
            <a:extLst>
              <a:ext uri="{FF2B5EF4-FFF2-40B4-BE49-F238E27FC236}">
                <a16:creationId xmlns:a16="http://schemas.microsoft.com/office/drawing/2014/main" id="{DCA13761-7852-28C3-295C-3166FE88A2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12458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9FB81-384F-F956-2637-18F00FA36FF0}"/>
              </a:ext>
            </a:extLst>
          </p:cNvPr>
          <p:cNvSpPr>
            <a:spLocks noGrp="1"/>
          </p:cNvSpPr>
          <p:nvPr>
            <p:ph type="title"/>
          </p:nvPr>
        </p:nvSpPr>
        <p:spPr/>
        <p:txBody>
          <a:bodyPr/>
          <a:lstStyle/>
          <a:p>
            <a:r>
              <a:rPr lang="en-GB" dirty="0"/>
              <a:t>Now CAQDAS</a:t>
            </a:r>
          </a:p>
        </p:txBody>
      </p:sp>
      <p:sp>
        <p:nvSpPr>
          <p:cNvPr id="3" name="Content Placeholder 2">
            <a:extLst>
              <a:ext uri="{FF2B5EF4-FFF2-40B4-BE49-F238E27FC236}">
                <a16:creationId xmlns:a16="http://schemas.microsoft.com/office/drawing/2014/main" id="{384D7755-8B11-C27F-1E94-BE452BA20253}"/>
              </a:ext>
            </a:extLst>
          </p:cNvPr>
          <p:cNvSpPr>
            <a:spLocks noGrp="1"/>
          </p:cNvSpPr>
          <p:nvPr>
            <p:ph idx="1"/>
          </p:nvPr>
        </p:nvSpPr>
        <p:spPr/>
        <p:txBody>
          <a:bodyPr>
            <a:normAutofit fontScale="92500" lnSpcReduction="10000"/>
          </a:bodyPr>
          <a:lstStyle/>
          <a:p>
            <a:r>
              <a:rPr lang="en-GB" dirty="0"/>
              <a:t>Advances in computer technology led to the development of a range of software packages designed to assist with the analysis of qualitative data. </a:t>
            </a:r>
          </a:p>
          <a:p>
            <a:r>
              <a:rPr lang="en-GB" dirty="0"/>
              <a:t>Started a debate about the impact of software on method (e.g. Hutchison, Johnston, &amp; Breckon, 2008a; Johnston, 2006; Richards, 1998; Richards &amp; Richards, 1995; Weitzman, 2000). </a:t>
            </a:r>
          </a:p>
          <a:p>
            <a:r>
              <a:rPr lang="en-GB" dirty="0"/>
              <a:t>For example, it has been suggested that CAQDAS has the potential to turn qualitative research into a rigid automated process that neglects the role of human interpretation and reflection (Kelle, 1995). </a:t>
            </a:r>
          </a:p>
          <a:p>
            <a:r>
              <a:rPr lang="en-GB" dirty="0"/>
              <a:t>Further concern has been voiced that computer analysis programmes allow users to do complicated analyses without fully understanding the principles of the techniques they are applying (e.g. Johnston, 2006; Richards, 1998; Weitzman, 2000). </a:t>
            </a:r>
          </a:p>
        </p:txBody>
      </p:sp>
    </p:spTree>
    <p:extLst>
      <p:ext uri="{BB962C8B-B14F-4D97-AF65-F5344CB8AC3E}">
        <p14:creationId xmlns:p14="http://schemas.microsoft.com/office/powerpoint/2010/main" val="3256375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E1902-8E09-4F7B-F8D5-97CA1F6FF83A}"/>
              </a:ext>
            </a:extLst>
          </p:cNvPr>
          <p:cNvSpPr>
            <a:spLocks noGrp="1"/>
          </p:cNvSpPr>
          <p:nvPr>
            <p:ph type="title"/>
          </p:nvPr>
        </p:nvSpPr>
        <p:spPr/>
        <p:txBody>
          <a:bodyPr/>
          <a:lstStyle/>
          <a:p>
            <a:r>
              <a:rPr lang="en-GB" dirty="0"/>
              <a:t>But the good news is </a:t>
            </a:r>
          </a:p>
        </p:txBody>
      </p:sp>
      <p:sp>
        <p:nvSpPr>
          <p:cNvPr id="3" name="Content Placeholder 2">
            <a:extLst>
              <a:ext uri="{FF2B5EF4-FFF2-40B4-BE49-F238E27FC236}">
                <a16:creationId xmlns:a16="http://schemas.microsoft.com/office/drawing/2014/main" id="{FB1DD8A5-83B6-1816-D36E-504603C0C3F7}"/>
              </a:ext>
            </a:extLst>
          </p:cNvPr>
          <p:cNvSpPr>
            <a:spLocks noGrp="1"/>
          </p:cNvSpPr>
          <p:nvPr>
            <p:ph idx="1"/>
          </p:nvPr>
        </p:nvSpPr>
        <p:spPr/>
        <p:txBody>
          <a:bodyPr>
            <a:normAutofit fontScale="92500" lnSpcReduction="10000"/>
          </a:bodyPr>
          <a:lstStyle/>
          <a:p>
            <a:r>
              <a:rPr lang="en-GB" dirty="0"/>
              <a:t>Capacity of computers for recording, sorting, matching and linking is harnessed, efficiency of the data analysis process can be greatly enhanced (</a:t>
            </a:r>
            <a:r>
              <a:rPr lang="en-GB" dirty="0" err="1"/>
              <a:t>Bazeley</a:t>
            </a:r>
            <a:r>
              <a:rPr lang="en-GB" dirty="0"/>
              <a:t>, 2007). </a:t>
            </a:r>
          </a:p>
          <a:p>
            <a:r>
              <a:rPr lang="en-GB" dirty="0"/>
              <a:t>It is generally accepted that CAQDAS can enhance the data handling/analysis process if used appropriately (Bringer et al., 2004; Bringer, Johnston, &amp; Brackenridge, 2006a, 2006b; Johnston, 2006).</a:t>
            </a:r>
          </a:p>
          <a:p>
            <a:r>
              <a:rPr lang="en-GB" dirty="0"/>
              <a:t>However, the use of computers is not intended to replace the ways people learn from data, but to increase the effectiveness of such learning (</a:t>
            </a:r>
            <a:r>
              <a:rPr lang="en-GB" dirty="0" err="1"/>
              <a:t>Bazeley</a:t>
            </a:r>
            <a:r>
              <a:rPr lang="en-GB" dirty="0"/>
              <a:t>, 2007). </a:t>
            </a:r>
          </a:p>
          <a:p>
            <a:r>
              <a:rPr lang="en-GB" dirty="0"/>
              <a:t>Richards (2002) researchers should not attempt to fit their research to a particular software package but make the software work for their project.</a:t>
            </a:r>
          </a:p>
        </p:txBody>
      </p:sp>
    </p:spTree>
    <p:extLst>
      <p:ext uri="{BB962C8B-B14F-4D97-AF65-F5344CB8AC3E}">
        <p14:creationId xmlns:p14="http://schemas.microsoft.com/office/powerpoint/2010/main" val="836579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7F6FCC4-A285-873F-B199-96C995C90FAB}"/>
              </a:ext>
            </a:extLst>
          </p:cNvPr>
          <p:cNvPicPr>
            <a:picLocks noChangeAspect="1"/>
          </p:cNvPicPr>
          <p:nvPr/>
        </p:nvPicPr>
        <p:blipFill rotWithShape="1">
          <a:blip r:embed="rId2"/>
          <a:srcRect l="22435" t="21421" r="22920" b="24590"/>
          <a:stretch/>
        </p:blipFill>
        <p:spPr>
          <a:xfrm>
            <a:off x="1589766" y="457200"/>
            <a:ext cx="9012468" cy="5943600"/>
          </a:xfrm>
          <a:prstGeom prst="rect">
            <a:avLst/>
          </a:prstGeom>
        </p:spPr>
      </p:pic>
    </p:spTree>
    <p:extLst>
      <p:ext uri="{BB962C8B-B14F-4D97-AF65-F5344CB8AC3E}">
        <p14:creationId xmlns:p14="http://schemas.microsoft.com/office/powerpoint/2010/main" val="4058083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maths learning objects">
            <a:extLst>
              <a:ext uri="{FF2B5EF4-FFF2-40B4-BE49-F238E27FC236}">
                <a16:creationId xmlns:a16="http://schemas.microsoft.com/office/drawing/2014/main" id="{332C0897-58B1-2183-FDF9-8BE741F3E2C8}"/>
              </a:ext>
            </a:extLst>
          </p:cNvPr>
          <p:cNvPicPr>
            <a:picLocks noChangeAspect="1"/>
          </p:cNvPicPr>
          <p:nvPr/>
        </p:nvPicPr>
        <p:blipFill rotWithShape="1">
          <a:blip r:embed="rId2">
            <a:alphaModFix amt="50000"/>
          </a:blip>
          <a:srcRect t="7391" b="8340"/>
          <a:stretch/>
        </p:blipFill>
        <p:spPr>
          <a:xfrm>
            <a:off x="20" y="10"/>
            <a:ext cx="12191980" cy="6857990"/>
          </a:xfrm>
          <a:prstGeom prst="rect">
            <a:avLst/>
          </a:prstGeom>
        </p:spPr>
      </p:pic>
      <p:sp>
        <p:nvSpPr>
          <p:cNvPr id="2" name="Title 1">
            <a:extLst>
              <a:ext uri="{FF2B5EF4-FFF2-40B4-BE49-F238E27FC236}">
                <a16:creationId xmlns:a16="http://schemas.microsoft.com/office/drawing/2014/main" id="{C0747257-796E-82D9-735C-AB08CDA8A5F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3300" b="1">
                <a:solidFill>
                  <a:srgbClr val="FFFFFF"/>
                </a:solidFill>
              </a:rPr>
              <a:t>Grounded theory (GT) is a structured, yet flexible methodology. This methodology is appropriate when little is known about a phenomenon; the aim being to produce or construct an explanatory theory that uncovers a process inherent to the substantive area of inquiry</a:t>
            </a:r>
          </a:p>
        </p:txBody>
      </p:sp>
    </p:spTree>
    <p:extLst>
      <p:ext uri="{BB962C8B-B14F-4D97-AF65-F5344CB8AC3E}">
        <p14:creationId xmlns:p14="http://schemas.microsoft.com/office/powerpoint/2010/main" val="940696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BF44C-F7AB-45D2-A10C-5074A836F524}"/>
              </a:ext>
            </a:extLst>
          </p:cNvPr>
          <p:cNvSpPr>
            <a:spLocks noGrp="1"/>
          </p:cNvSpPr>
          <p:nvPr>
            <p:ph type="title"/>
          </p:nvPr>
        </p:nvSpPr>
        <p:spPr/>
        <p:txBody>
          <a:bodyPr/>
          <a:lstStyle/>
          <a:p>
            <a:r>
              <a:rPr lang="en-GB" dirty="0"/>
              <a:t>Jumping to grounded theory for a moment</a:t>
            </a:r>
          </a:p>
        </p:txBody>
      </p:sp>
      <p:sp>
        <p:nvSpPr>
          <p:cNvPr id="3" name="Content Placeholder 2">
            <a:extLst>
              <a:ext uri="{FF2B5EF4-FFF2-40B4-BE49-F238E27FC236}">
                <a16:creationId xmlns:a16="http://schemas.microsoft.com/office/drawing/2014/main" id="{9B274091-BDCD-F94F-C54D-ABB761E03FC9}"/>
              </a:ext>
            </a:extLst>
          </p:cNvPr>
          <p:cNvSpPr>
            <a:spLocks noGrp="1"/>
          </p:cNvSpPr>
          <p:nvPr>
            <p:ph idx="1"/>
          </p:nvPr>
        </p:nvSpPr>
        <p:spPr/>
        <p:txBody>
          <a:bodyPr>
            <a:normAutofit fontScale="85000" lnSpcReduction="10000"/>
          </a:bodyPr>
          <a:lstStyle/>
          <a:p>
            <a:r>
              <a:rPr lang="en-GB" b="1" i="0" dirty="0">
                <a:solidFill>
                  <a:schemeClr val="accent5">
                    <a:lumMod val="75000"/>
                  </a:schemeClr>
                </a:solidFill>
                <a:effectLst/>
                <a:latin typeface="Crimson Text"/>
              </a:rPr>
              <a:t>A grounded theory design is a systematic, qualitative procedure used to generate a theory that explains, at a broad conceptual level, a process of an action, or an interaction about a substantive topic (Glaser and Strauss, 1999). </a:t>
            </a:r>
          </a:p>
          <a:p>
            <a:r>
              <a:rPr lang="en-GB" b="0" i="0" dirty="0">
                <a:solidFill>
                  <a:srgbClr val="222222"/>
                </a:solidFill>
                <a:effectLst/>
                <a:latin typeface="Crimson Text"/>
              </a:rPr>
              <a:t>Grounded theory is an inductive methodology. </a:t>
            </a:r>
          </a:p>
          <a:p>
            <a:r>
              <a:rPr lang="en-GB" b="0" i="0" dirty="0">
                <a:solidFill>
                  <a:srgbClr val="222222"/>
                </a:solidFill>
                <a:effectLst/>
                <a:latin typeface="Crimson Text"/>
              </a:rPr>
              <a:t>The key components of grounded theory are data collection, coding, analysis, memo writing, and theoretical categorization (Glaser, 1992). </a:t>
            </a:r>
          </a:p>
          <a:p>
            <a:r>
              <a:rPr lang="en-GB" b="0" i="0" dirty="0">
                <a:solidFill>
                  <a:srgbClr val="222222"/>
                </a:solidFill>
                <a:effectLst/>
                <a:latin typeface="Crimson Text"/>
              </a:rPr>
              <a:t>The process and categories within the flow of research in grounded theory can conclude in the following ways. The research problem leads to a study of a central phenomenon in grounded theory. It addresses a process which contains a sequence of activities including actions by people and/or interactions by people. A grounded theorist begins to understand by developing a core category through an integrated system of steps and connected procedures (Glaser,1992).</a:t>
            </a:r>
            <a:endParaRPr lang="en-GB" dirty="0"/>
          </a:p>
        </p:txBody>
      </p:sp>
    </p:spTree>
    <p:extLst>
      <p:ext uri="{BB962C8B-B14F-4D97-AF65-F5344CB8AC3E}">
        <p14:creationId xmlns:p14="http://schemas.microsoft.com/office/powerpoint/2010/main" val="2774888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5A140-CCF0-DA83-123A-F6AB43DBDBCC}"/>
              </a:ext>
            </a:extLst>
          </p:cNvPr>
          <p:cNvSpPr>
            <a:spLocks noGrp="1"/>
          </p:cNvSpPr>
          <p:nvPr>
            <p:ph type="title"/>
          </p:nvPr>
        </p:nvSpPr>
        <p:spPr>
          <a:xfrm>
            <a:off x="4965430" y="629268"/>
            <a:ext cx="6586491" cy="1286160"/>
          </a:xfrm>
        </p:spPr>
        <p:txBody>
          <a:bodyPr anchor="b">
            <a:normAutofit/>
          </a:bodyPr>
          <a:lstStyle/>
          <a:p>
            <a:r>
              <a:rPr lang="en-GB"/>
              <a:t>The goal</a:t>
            </a:r>
            <a:endParaRPr lang="en-GB" dirty="0"/>
          </a:p>
        </p:txBody>
      </p:sp>
      <p:sp>
        <p:nvSpPr>
          <p:cNvPr id="3" name="Content Placeholder 2">
            <a:extLst>
              <a:ext uri="{FF2B5EF4-FFF2-40B4-BE49-F238E27FC236}">
                <a16:creationId xmlns:a16="http://schemas.microsoft.com/office/drawing/2014/main" id="{E0AF2937-9E05-F890-859A-8552AC929B9B}"/>
              </a:ext>
            </a:extLst>
          </p:cNvPr>
          <p:cNvSpPr>
            <a:spLocks noGrp="1"/>
          </p:cNvSpPr>
          <p:nvPr>
            <p:ph idx="1"/>
          </p:nvPr>
        </p:nvSpPr>
        <p:spPr>
          <a:xfrm>
            <a:off x="4965431" y="2438400"/>
            <a:ext cx="6586489" cy="3785419"/>
          </a:xfrm>
        </p:spPr>
        <p:txBody>
          <a:bodyPr>
            <a:normAutofit/>
          </a:bodyPr>
          <a:lstStyle/>
          <a:p>
            <a:r>
              <a:rPr lang="en-GB" sz="2000" b="0" i="0" dirty="0">
                <a:effectLst/>
                <a:latin typeface="Crimson Text"/>
              </a:rPr>
              <a:t>The final product of a successful grounded theory (GT) consists of a core category and other related categories. Within each category, there are dimensions and properties, which also start out as substantive codes in the earlier stages of research (Scott, 2009). None of this is apparent in the early stages; therefore, until the researcher finds the theoretical code which best organizes one’s substantive codes, relationships between them are not clear, and “confusion reigns” (Scott, 2009).</a:t>
            </a:r>
            <a:endParaRPr lang="en-GB" sz="2000" dirty="0"/>
          </a:p>
        </p:txBody>
      </p:sp>
      <p:pic>
        <p:nvPicPr>
          <p:cNvPr id="4" name="Picture 3">
            <a:extLst>
              <a:ext uri="{FF2B5EF4-FFF2-40B4-BE49-F238E27FC236}">
                <a16:creationId xmlns:a16="http://schemas.microsoft.com/office/drawing/2014/main" id="{8A8FF93B-7F5B-A69A-7162-B11741D0F5F2}"/>
              </a:ext>
            </a:extLst>
          </p:cNvPr>
          <p:cNvPicPr>
            <a:picLocks noChangeAspect="1"/>
          </p:cNvPicPr>
          <p:nvPr/>
        </p:nvPicPr>
        <p:blipFill rotWithShape="1">
          <a:blip r:embed="rId2"/>
          <a:srcRect l="17781" r="18004" b="-2"/>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0C58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6703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a:extLst>
              <a:ext uri="{FF2B5EF4-FFF2-40B4-BE49-F238E27FC236}">
                <a16:creationId xmlns:a16="http://schemas.microsoft.com/office/drawing/2014/main" id="{0779232B-C71A-7B36-026A-BB1E0D721AF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F0DDCC5-BF9F-284C-EC3A-F6B7715E6B9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And this is where </a:t>
            </a:r>
            <a:r>
              <a:rPr lang="en-US" sz="5200" dirty="0" err="1">
                <a:solidFill>
                  <a:srgbClr val="FFFFFF"/>
                </a:solidFill>
              </a:rPr>
              <a:t>Nvivo</a:t>
            </a:r>
            <a:r>
              <a:rPr lang="en-US" sz="5200" dirty="0">
                <a:solidFill>
                  <a:srgbClr val="FFFFFF"/>
                </a:solidFill>
              </a:rPr>
              <a:t> fits in </a:t>
            </a:r>
          </a:p>
        </p:txBody>
      </p:sp>
    </p:spTree>
    <p:extLst>
      <p:ext uri="{BB962C8B-B14F-4D97-AF65-F5344CB8AC3E}">
        <p14:creationId xmlns:p14="http://schemas.microsoft.com/office/powerpoint/2010/main" val="61442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49FED5-293C-2DF0-6E09-409BC420009B}"/>
              </a:ext>
            </a:extLst>
          </p:cNvPr>
          <p:cNvSpPr>
            <a:spLocks noGrp="1"/>
          </p:cNvSpPr>
          <p:nvPr>
            <p:ph type="title"/>
          </p:nvPr>
        </p:nvSpPr>
        <p:spPr>
          <a:xfrm>
            <a:off x="630936" y="640080"/>
            <a:ext cx="4818888" cy="1481328"/>
          </a:xfrm>
        </p:spPr>
        <p:txBody>
          <a:bodyPr anchor="b">
            <a:normAutofit/>
          </a:bodyPr>
          <a:lstStyle/>
          <a:p>
            <a:r>
              <a:rPr lang="en-GB" sz="5400"/>
              <a:t>Nvivo</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589CFC-EB83-A705-BD1B-430C657A71BB}"/>
              </a:ext>
            </a:extLst>
          </p:cNvPr>
          <p:cNvSpPr>
            <a:spLocks noGrp="1"/>
          </p:cNvSpPr>
          <p:nvPr>
            <p:ph idx="1"/>
          </p:nvPr>
        </p:nvSpPr>
        <p:spPr>
          <a:xfrm>
            <a:off x="630936" y="2660904"/>
            <a:ext cx="4818888" cy="3547872"/>
          </a:xfrm>
        </p:spPr>
        <p:txBody>
          <a:bodyPr anchor="t">
            <a:normAutofit/>
          </a:bodyPr>
          <a:lstStyle/>
          <a:p>
            <a:r>
              <a:rPr lang="en-GB" sz="2000" b="0" i="0">
                <a:effectLst/>
                <a:latin typeface="Arial Unicode MS"/>
              </a:rPr>
              <a:t>NVivo is software that supports qualitative and mixed methods analysis of textual and audiovisual data sources. </a:t>
            </a:r>
          </a:p>
          <a:p>
            <a:r>
              <a:rPr lang="en-GB" sz="2000" b="0" i="0">
                <a:effectLst/>
                <a:latin typeface="Arial Unicode MS"/>
              </a:rPr>
              <a:t>You can use it to:</a:t>
            </a:r>
          </a:p>
          <a:p>
            <a:pPr lvl="1"/>
            <a:r>
              <a:rPr lang="en-GB" sz="2000" b="0" i="0">
                <a:effectLst/>
                <a:latin typeface="Arial Unicode MS"/>
              </a:rPr>
              <a:t>Organize and code multiple data sources into one main file.</a:t>
            </a:r>
          </a:p>
          <a:p>
            <a:pPr lvl="1"/>
            <a:r>
              <a:rPr lang="en-GB" sz="2000" b="0" i="0">
                <a:effectLst/>
                <a:latin typeface="Arial Unicode MS"/>
              </a:rPr>
              <a:t>Assign attributes to data and contrast them.</a:t>
            </a:r>
          </a:p>
          <a:p>
            <a:pPr lvl="1"/>
            <a:r>
              <a:rPr lang="en-GB" sz="2000" b="0" i="0">
                <a:effectLst/>
                <a:latin typeface="Arial Unicode MS"/>
              </a:rPr>
              <a:t>Interpret, query, and visualise data.</a:t>
            </a:r>
          </a:p>
          <a:p>
            <a:endParaRPr lang="en-GB" sz="2000"/>
          </a:p>
        </p:txBody>
      </p:sp>
      <p:pic>
        <p:nvPicPr>
          <p:cNvPr id="4" name="Picture 3">
            <a:extLst>
              <a:ext uri="{FF2B5EF4-FFF2-40B4-BE49-F238E27FC236}">
                <a16:creationId xmlns:a16="http://schemas.microsoft.com/office/drawing/2014/main" id="{7DEB855B-3EF7-8A21-A9A2-FA19CA829535}"/>
              </a:ext>
            </a:extLst>
          </p:cNvPr>
          <p:cNvPicPr>
            <a:picLocks noChangeAspect="1"/>
          </p:cNvPicPr>
          <p:nvPr/>
        </p:nvPicPr>
        <p:blipFill>
          <a:blip r:embed="rId2"/>
          <a:stretch>
            <a:fillRect/>
          </a:stretch>
        </p:blipFill>
        <p:spPr>
          <a:xfrm>
            <a:off x="6099048" y="835990"/>
            <a:ext cx="5458968" cy="5186019"/>
          </a:xfrm>
          <a:prstGeom prst="rect">
            <a:avLst/>
          </a:prstGeom>
        </p:spPr>
      </p:pic>
    </p:spTree>
    <p:extLst>
      <p:ext uri="{BB962C8B-B14F-4D97-AF65-F5344CB8AC3E}">
        <p14:creationId xmlns:p14="http://schemas.microsoft.com/office/powerpoint/2010/main" val="1118088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5CD9CF-CA8B-A460-91EB-ACBF5A54504B}"/>
              </a:ext>
            </a:extLst>
          </p:cNvPr>
          <p:cNvPicPr>
            <a:picLocks noChangeAspect="1"/>
          </p:cNvPicPr>
          <p:nvPr/>
        </p:nvPicPr>
        <p:blipFill>
          <a:blip r:embed="rId2"/>
          <a:stretch>
            <a:fillRect/>
          </a:stretch>
        </p:blipFill>
        <p:spPr>
          <a:xfrm>
            <a:off x="588210" y="321734"/>
            <a:ext cx="5164747" cy="2905170"/>
          </a:xfrm>
          <a:prstGeom prst="rect">
            <a:avLst/>
          </a:prstGeom>
        </p:spPr>
      </p:pic>
      <p:pic>
        <p:nvPicPr>
          <p:cNvPr id="6" name="Picture 5">
            <a:extLst>
              <a:ext uri="{FF2B5EF4-FFF2-40B4-BE49-F238E27FC236}">
                <a16:creationId xmlns:a16="http://schemas.microsoft.com/office/drawing/2014/main" id="{921B5953-7AB0-C2F9-6FBE-307174012CC9}"/>
              </a:ext>
            </a:extLst>
          </p:cNvPr>
          <p:cNvPicPr>
            <a:picLocks noChangeAspect="1"/>
          </p:cNvPicPr>
          <p:nvPr/>
        </p:nvPicPr>
        <p:blipFill>
          <a:blip r:embed="rId3"/>
          <a:stretch>
            <a:fillRect/>
          </a:stretch>
        </p:blipFill>
        <p:spPr>
          <a:xfrm>
            <a:off x="716752" y="3631096"/>
            <a:ext cx="4907662" cy="2760560"/>
          </a:xfrm>
          <a:prstGeom prst="rect">
            <a:avLst/>
          </a:prstGeom>
        </p:spPr>
      </p:pic>
      <p:sp>
        <p:nvSpPr>
          <p:cNvPr id="19" name="Rectangle 18">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7D31171-286D-6052-919C-389AF9D56B82}"/>
              </a:ext>
            </a:extLst>
          </p:cNvPr>
          <p:cNvPicPr>
            <a:picLocks noChangeAspect="1"/>
          </p:cNvPicPr>
          <p:nvPr/>
        </p:nvPicPr>
        <p:blipFill>
          <a:blip r:embed="rId4"/>
          <a:stretch>
            <a:fillRect/>
          </a:stretch>
        </p:blipFill>
        <p:spPr>
          <a:xfrm>
            <a:off x="6308034" y="935002"/>
            <a:ext cx="5426764" cy="4843386"/>
          </a:xfrm>
          <a:prstGeom prst="rect">
            <a:avLst/>
          </a:prstGeom>
        </p:spPr>
      </p:pic>
    </p:spTree>
    <p:extLst>
      <p:ext uri="{BB962C8B-B14F-4D97-AF65-F5344CB8AC3E}">
        <p14:creationId xmlns:p14="http://schemas.microsoft.com/office/powerpoint/2010/main" val="3092918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47586E8-03DB-AA9A-874B-7DFE5DAF9B10}"/>
              </a:ext>
            </a:extLst>
          </p:cNvPr>
          <p:cNvPicPr>
            <a:picLocks noChangeAspect="1"/>
          </p:cNvPicPr>
          <p:nvPr/>
        </p:nvPicPr>
        <p:blipFill rotWithShape="1">
          <a:blip r:embed="rId2"/>
          <a:srcRect l="16025" t="16396" r="16467" b="18469"/>
          <a:stretch/>
        </p:blipFill>
        <p:spPr>
          <a:xfrm>
            <a:off x="1481664" y="457200"/>
            <a:ext cx="9228672" cy="5943600"/>
          </a:xfrm>
          <a:prstGeom prst="rect">
            <a:avLst/>
          </a:prstGeom>
        </p:spPr>
      </p:pic>
    </p:spTree>
    <p:extLst>
      <p:ext uri="{BB962C8B-B14F-4D97-AF65-F5344CB8AC3E}">
        <p14:creationId xmlns:p14="http://schemas.microsoft.com/office/powerpoint/2010/main" val="814242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50F5E1-62D6-2275-3B10-FBFFD4E7D966}"/>
              </a:ext>
            </a:extLst>
          </p:cNvPr>
          <p:cNvPicPr>
            <a:picLocks noChangeAspect="1"/>
          </p:cNvPicPr>
          <p:nvPr/>
        </p:nvPicPr>
        <p:blipFill rotWithShape="1">
          <a:blip r:embed="rId2"/>
          <a:srcRect l="24375" t="12073" r="25794" b="8919"/>
          <a:stretch/>
        </p:blipFill>
        <p:spPr>
          <a:xfrm>
            <a:off x="3288002" y="457200"/>
            <a:ext cx="5615996" cy="5943600"/>
          </a:xfrm>
          <a:prstGeom prst="rect">
            <a:avLst/>
          </a:prstGeom>
        </p:spPr>
      </p:pic>
    </p:spTree>
    <p:extLst>
      <p:ext uri="{BB962C8B-B14F-4D97-AF65-F5344CB8AC3E}">
        <p14:creationId xmlns:p14="http://schemas.microsoft.com/office/powerpoint/2010/main" val="750729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D511D14-64E7-D90A-8AEC-411C1F560A53}"/>
              </a:ext>
            </a:extLst>
          </p:cNvPr>
          <p:cNvPicPr>
            <a:picLocks noChangeAspect="1"/>
          </p:cNvPicPr>
          <p:nvPr/>
        </p:nvPicPr>
        <p:blipFill rotWithShape="1">
          <a:blip r:embed="rId2"/>
          <a:srcRect l="16626" t="27478" r="20670" b="6397"/>
          <a:stretch/>
        </p:blipFill>
        <p:spPr>
          <a:xfrm>
            <a:off x="1874197" y="457200"/>
            <a:ext cx="8443605" cy="5943600"/>
          </a:xfrm>
          <a:prstGeom prst="rect">
            <a:avLst/>
          </a:prstGeom>
        </p:spPr>
      </p:pic>
    </p:spTree>
    <p:extLst>
      <p:ext uri="{BB962C8B-B14F-4D97-AF65-F5344CB8AC3E}">
        <p14:creationId xmlns:p14="http://schemas.microsoft.com/office/powerpoint/2010/main" val="1254706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CC40893-AFE5-46EF-2CC1-1B719C5E1468}"/>
              </a:ext>
            </a:extLst>
          </p:cNvPr>
          <p:cNvPicPr>
            <a:picLocks noChangeAspect="1"/>
          </p:cNvPicPr>
          <p:nvPr/>
        </p:nvPicPr>
        <p:blipFill rotWithShape="1">
          <a:blip r:embed="rId2"/>
          <a:srcRect l="20891" t="19099" r="20491" b="14865"/>
          <a:stretch/>
        </p:blipFill>
        <p:spPr>
          <a:xfrm>
            <a:off x="2143988" y="457200"/>
            <a:ext cx="7904024" cy="5943600"/>
          </a:xfrm>
          <a:prstGeom prst="rect">
            <a:avLst/>
          </a:prstGeom>
        </p:spPr>
      </p:pic>
    </p:spTree>
    <p:extLst>
      <p:ext uri="{BB962C8B-B14F-4D97-AF65-F5344CB8AC3E}">
        <p14:creationId xmlns:p14="http://schemas.microsoft.com/office/powerpoint/2010/main" val="1624488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F63A978-4206-E23B-6964-310985E8F91E}"/>
              </a:ext>
            </a:extLst>
          </p:cNvPr>
          <p:cNvPicPr>
            <a:picLocks noChangeAspect="1"/>
          </p:cNvPicPr>
          <p:nvPr/>
        </p:nvPicPr>
        <p:blipFill rotWithShape="1">
          <a:blip r:embed="rId2"/>
          <a:srcRect l="15966" t="12073" r="19169" b="12342"/>
          <a:stretch/>
        </p:blipFill>
        <p:spPr>
          <a:xfrm>
            <a:off x="2275297" y="457200"/>
            <a:ext cx="7641405" cy="5943600"/>
          </a:xfrm>
          <a:prstGeom prst="rect">
            <a:avLst/>
          </a:prstGeom>
        </p:spPr>
      </p:pic>
    </p:spTree>
    <p:extLst>
      <p:ext uri="{BB962C8B-B14F-4D97-AF65-F5344CB8AC3E}">
        <p14:creationId xmlns:p14="http://schemas.microsoft.com/office/powerpoint/2010/main" val="1740730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F844825-D7F6-BC85-F968-0D32406F9A45}"/>
              </a:ext>
            </a:extLst>
          </p:cNvPr>
          <p:cNvPicPr>
            <a:picLocks noChangeAspect="1"/>
          </p:cNvPicPr>
          <p:nvPr/>
        </p:nvPicPr>
        <p:blipFill rotWithShape="1">
          <a:blip r:embed="rId2"/>
          <a:srcRect l="20050" t="30000" r="20911" b="35405"/>
          <a:stretch/>
        </p:blipFill>
        <p:spPr>
          <a:xfrm>
            <a:off x="457200" y="1223474"/>
            <a:ext cx="11277600" cy="4411051"/>
          </a:xfrm>
          <a:prstGeom prst="rect">
            <a:avLst/>
          </a:prstGeom>
        </p:spPr>
      </p:pic>
    </p:spTree>
    <p:extLst>
      <p:ext uri="{BB962C8B-B14F-4D97-AF65-F5344CB8AC3E}">
        <p14:creationId xmlns:p14="http://schemas.microsoft.com/office/powerpoint/2010/main" val="1843758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F43F1-7E55-2A90-5B54-491D12B9DD4A}"/>
              </a:ext>
            </a:extLst>
          </p:cNvPr>
          <p:cNvSpPr>
            <a:spLocks noGrp="1"/>
          </p:cNvSpPr>
          <p:nvPr>
            <p:ph type="title"/>
          </p:nvPr>
        </p:nvSpPr>
        <p:spPr>
          <a:xfrm>
            <a:off x="1136396" y="502021"/>
            <a:ext cx="6173262" cy="1655483"/>
          </a:xfrm>
        </p:spPr>
        <p:txBody>
          <a:bodyPr anchor="b">
            <a:normAutofit/>
          </a:bodyPr>
          <a:lstStyle/>
          <a:p>
            <a:r>
              <a:rPr lang="en-GB" sz="3700"/>
              <a:t>Also NVivo can be used for Literature Reviews</a:t>
            </a:r>
            <a:br>
              <a:rPr lang="en-GB" sz="3700"/>
            </a:br>
            <a:endParaRPr lang="en-GB" sz="3700"/>
          </a:p>
        </p:txBody>
      </p:sp>
      <p:sp>
        <p:nvSpPr>
          <p:cNvPr id="3" name="Content Placeholder 2">
            <a:extLst>
              <a:ext uri="{FF2B5EF4-FFF2-40B4-BE49-F238E27FC236}">
                <a16:creationId xmlns:a16="http://schemas.microsoft.com/office/drawing/2014/main" id="{B784F315-9F8A-EF69-41B4-A0E14D5D86B7}"/>
              </a:ext>
            </a:extLst>
          </p:cNvPr>
          <p:cNvSpPr>
            <a:spLocks noGrp="1"/>
          </p:cNvSpPr>
          <p:nvPr>
            <p:ph idx="1"/>
          </p:nvPr>
        </p:nvSpPr>
        <p:spPr>
          <a:xfrm>
            <a:off x="1136397" y="2408518"/>
            <a:ext cx="6173262" cy="3535083"/>
          </a:xfrm>
        </p:spPr>
        <p:txBody>
          <a:bodyPr>
            <a:normAutofit/>
          </a:bodyPr>
          <a:lstStyle/>
          <a:p>
            <a:pPr marL="0" indent="0">
              <a:buNone/>
            </a:pPr>
            <a:endParaRPr lang="en-GB" sz="1400"/>
          </a:p>
          <a:p>
            <a:r>
              <a:rPr lang="en-GB" sz="1400"/>
              <a:t>Collecting your articles, ideally using a Citation Manager</a:t>
            </a:r>
          </a:p>
          <a:p>
            <a:r>
              <a:rPr lang="en-GB" sz="1400"/>
              <a:t>Importing the citations from your citation manager or bibliography into NVivo</a:t>
            </a:r>
          </a:p>
          <a:p>
            <a:r>
              <a:rPr lang="en-GB" sz="1400"/>
              <a:t>Importing the full-text PDFs of your articles into NVivo</a:t>
            </a:r>
          </a:p>
          <a:p>
            <a:r>
              <a:rPr lang="en-GB" sz="1400"/>
              <a:t>Coding your article using themes and keywords</a:t>
            </a:r>
          </a:p>
          <a:p>
            <a:r>
              <a:rPr lang="en-GB" sz="1400"/>
              <a:t>Using NVivo's queries to auto-code segments of your articles</a:t>
            </a:r>
          </a:p>
          <a:p>
            <a:r>
              <a:rPr lang="en-GB" sz="1400"/>
              <a:t>Using Memos to annotate and manage your reading process</a:t>
            </a:r>
          </a:p>
          <a:p>
            <a:r>
              <a:rPr lang="en-GB" sz="1400"/>
              <a:t>Using codes to select sentences for quoting and paraphrasing</a:t>
            </a:r>
          </a:p>
          <a:p>
            <a:r>
              <a:rPr lang="en-GB" sz="1400"/>
              <a:t>Using memos to draft your literature review</a:t>
            </a:r>
          </a:p>
          <a:p>
            <a:r>
              <a:rPr lang="en-GB" sz="1400"/>
              <a:t>Often the literature review process is inherently iterative, and will include importing and exporting to other formats. </a:t>
            </a:r>
          </a:p>
        </p:txBody>
      </p:sp>
      <p:pic>
        <p:nvPicPr>
          <p:cNvPr id="5" name="Picture 4" descr="Background pattern&#10;&#10;Description automatically generated">
            <a:extLst>
              <a:ext uri="{FF2B5EF4-FFF2-40B4-BE49-F238E27FC236}">
                <a16:creationId xmlns:a16="http://schemas.microsoft.com/office/drawing/2014/main" id="{C6E076A4-606F-65E1-5D91-0E97D50311F8}"/>
              </a:ext>
            </a:extLst>
          </p:cNvPr>
          <p:cNvPicPr>
            <a:picLocks noChangeAspect="1"/>
          </p:cNvPicPr>
          <p:nvPr/>
        </p:nvPicPr>
        <p:blipFill rotWithShape="1">
          <a:blip r:embed="rId2"/>
          <a:srcRect l="20356" r="19306" b="-1"/>
          <a:stretch/>
        </p:blipFill>
        <p:spPr>
          <a:xfrm>
            <a:off x="8115300" y="-12515"/>
            <a:ext cx="4076700" cy="6418631"/>
          </a:xfrm>
          <a:prstGeom prst="rect">
            <a:avLst/>
          </a:prstGeom>
        </p:spPr>
      </p:pic>
      <p:sp>
        <p:nvSpPr>
          <p:cNvPr id="19" name="Rectangle 1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705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What is Qualitative Data?</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p:cNvSpPr>
            <a:spLocks noGrp="1"/>
          </p:cNvSpPr>
          <p:nvPr>
            <p:ph idx="1"/>
          </p:nvPr>
        </p:nvSpPr>
        <p:spPr>
          <a:xfrm>
            <a:off x="838200" y="1929384"/>
            <a:ext cx="10515600" cy="4251960"/>
          </a:xfrm>
        </p:spPr>
        <p:txBody>
          <a:bodyPr>
            <a:normAutofit/>
          </a:bodyPr>
          <a:lstStyle/>
          <a:p>
            <a:r>
              <a:rPr lang="en-GB" sz="2200" dirty="0"/>
              <a:t>Interviews, Focus groups, Speeches, Questionnaires, Journals/diaries, Videos, Documents, Observation, Audio/visual materials, Websites, Social media, Photographs</a:t>
            </a:r>
          </a:p>
          <a:p>
            <a:endParaRPr lang="en-GB" sz="2200" dirty="0"/>
          </a:p>
          <a:p>
            <a:r>
              <a:rPr lang="en-GB" sz="2200" dirty="0"/>
              <a:t>Non-numerical – converse of quantitative data</a:t>
            </a:r>
          </a:p>
          <a:p>
            <a:r>
              <a:rPr lang="en-GB" sz="2200" dirty="0"/>
              <a:t>Typically word based – but may include imagery, video, etc.</a:t>
            </a:r>
          </a:p>
          <a:p>
            <a:r>
              <a:rPr lang="en-GB" sz="2200" dirty="0"/>
              <a:t>Can record attitudes, behaviours, experiences, motivations, etc.</a:t>
            </a:r>
          </a:p>
          <a:p>
            <a:r>
              <a:rPr lang="en-GB" sz="2200" dirty="0"/>
              <a:t>Descriptive – describing events/opinions etc.</a:t>
            </a:r>
          </a:p>
          <a:p>
            <a:r>
              <a:rPr lang="en-GB" sz="2200" dirty="0"/>
              <a:t>Explanatory – explaining events/opinions etc.</a:t>
            </a:r>
          </a:p>
          <a:p>
            <a:endParaRPr lang="en-GB" sz="2200" dirty="0"/>
          </a:p>
        </p:txBody>
      </p:sp>
    </p:spTree>
    <p:extLst>
      <p:ext uri="{BB962C8B-B14F-4D97-AF65-F5344CB8AC3E}">
        <p14:creationId xmlns:p14="http://schemas.microsoft.com/office/powerpoint/2010/main" val="1583763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2395538" y="2674939"/>
          <a:ext cx="7408862" cy="3451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normAutofit/>
          </a:bodyPr>
          <a:lstStyle/>
          <a:p>
            <a:r>
              <a:rPr lang="en-GB" dirty="0"/>
              <a:t>Use Qualitative Data to Answer What/How/Why Questions</a:t>
            </a:r>
          </a:p>
        </p:txBody>
      </p:sp>
    </p:spTree>
    <p:extLst>
      <p:ext uri="{BB962C8B-B14F-4D97-AF65-F5344CB8AC3E}">
        <p14:creationId xmlns:p14="http://schemas.microsoft.com/office/powerpoint/2010/main" val="4216244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graphicEl>
                                              <a:dgm id="{9D2E29C6-A2BB-4E4E-8461-844D04491B30}"/>
                                            </p:graphicEl>
                                          </p:spTgt>
                                        </p:tgtEl>
                                        <p:attrNameLst>
                                          <p:attrName>style.visibility</p:attrName>
                                        </p:attrNameLst>
                                      </p:cBhvr>
                                      <p:to>
                                        <p:strVal val="visible"/>
                                      </p:to>
                                    </p:set>
                                    <p:animEffect transition="in" filter="barn(inVertical)">
                                      <p:cBhvr>
                                        <p:cTn id="7" dur="500"/>
                                        <p:tgtEl>
                                          <p:spTgt spid="4">
                                            <p:graphicEl>
                                              <a:dgm id="{9D2E29C6-A2BB-4E4E-8461-844D04491B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graphicEl>
                                              <a:dgm id="{6743AD5C-90C0-4072-BA0A-85D4981803E7}"/>
                                            </p:graphicEl>
                                          </p:spTgt>
                                        </p:tgtEl>
                                        <p:attrNameLst>
                                          <p:attrName>style.visibility</p:attrName>
                                        </p:attrNameLst>
                                      </p:cBhvr>
                                      <p:to>
                                        <p:strVal val="visible"/>
                                      </p:to>
                                    </p:set>
                                    <p:animEffect transition="in" filter="barn(inVertical)">
                                      <p:cBhvr>
                                        <p:cTn id="12" dur="500"/>
                                        <p:tgtEl>
                                          <p:spTgt spid="4">
                                            <p:graphicEl>
                                              <a:dgm id="{6743AD5C-90C0-4072-BA0A-85D4981803E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graphicEl>
                                              <a:dgm id="{7F0FB7C3-70FC-4C97-BA9B-CB685AD5E425}"/>
                                            </p:graphicEl>
                                          </p:spTgt>
                                        </p:tgtEl>
                                        <p:attrNameLst>
                                          <p:attrName>style.visibility</p:attrName>
                                        </p:attrNameLst>
                                      </p:cBhvr>
                                      <p:to>
                                        <p:strVal val="visible"/>
                                      </p:to>
                                    </p:set>
                                    <p:animEffect transition="in" filter="barn(inVertical)">
                                      <p:cBhvr>
                                        <p:cTn id="17" dur="500"/>
                                        <p:tgtEl>
                                          <p:spTgt spid="4">
                                            <p:graphicEl>
                                              <a:dgm id="{7F0FB7C3-70FC-4C97-BA9B-CB685AD5E42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graphicEl>
                                              <a:dgm id="{02BC12F1-4AA1-4CEF-BD07-00B094D33466}"/>
                                            </p:graphicEl>
                                          </p:spTgt>
                                        </p:tgtEl>
                                        <p:attrNameLst>
                                          <p:attrName>style.visibility</p:attrName>
                                        </p:attrNameLst>
                                      </p:cBhvr>
                                      <p:to>
                                        <p:strVal val="visible"/>
                                      </p:to>
                                    </p:set>
                                    <p:animEffect transition="in" filter="barn(inVertical)">
                                      <p:cBhvr>
                                        <p:cTn id="22" dur="500"/>
                                        <p:tgtEl>
                                          <p:spTgt spid="4">
                                            <p:graphicEl>
                                              <a:dgm id="{02BC12F1-4AA1-4CEF-BD07-00B094D3346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
                                            <p:graphicEl>
                                              <a:dgm id="{512E92D6-C35E-416E-8556-DC32579D96E1}"/>
                                            </p:graphicEl>
                                          </p:spTgt>
                                        </p:tgtEl>
                                        <p:attrNameLst>
                                          <p:attrName>style.visibility</p:attrName>
                                        </p:attrNameLst>
                                      </p:cBhvr>
                                      <p:to>
                                        <p:strVal val="visible"/>
                                      </p:to>
                                    </p:set>
                                    <p:animEffect transition="in" filter="barn(inVertical)">
                                      <p:cBhvr>
                                        <p:cTn id="27" dur="500"/>
                                        <p:tgtEl>
                                          <p:spTgt spid="4">
                                            <p:graphicEl>
                                              <a:dgm id="{512E92D6-C35E-416E-8556-DC32579D96E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4">
                                            <p:graphicEl>
                                              <a:dgm id="{AC19E5C3-D2DE-4861-8034-575D965C2BA7}"/>
                                            </p:graphicEl>
                                          </p:spTgt>
                                        </p:tgtEl>
                                        <p:attrNameLst>
                                          <p:attrName>style.visibility</p:attrName>
                                        </p:attrNameLst>
                                      </p:cBhvr>
                                      <p:to>
                                        <p:strVal val="visible"/>
                                      </p:to>
                                    </p:set>
                                    <p:animEffect transition="in" filter="barn(inVertical)">
                                      <p:cBhvr>
                                        <p:cTn id="32" dur="500"/>
                                        <p:tgtEl>
                                          <p:spTgt spid="4">
                                            <p:graphicEl>
                                              <a:dgm id="{AC19E5C3-D2DE-4861-8034-575D965C2BA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4">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6">
            <a:extLst>
              <a:ext uri="{FF2B5EF4-FFF2-40B4-BE49-F238E27FC236}">
                <a16:creationId xmlns:a16="http://schemas.microsoft.com/office/drawing/2014/main" id="{03E485DD-0C12-45BC-A361-28152A03B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4207" y="0"/>
            <a:ext cx="2472664" cy="6858000"/>
          </a:xfrm>
          <a:custGeom>
            <a:avLst/>
            <a:gdLst>
              <a:gd name="connsiteX0" fmla="*/ 1056708 w 2472664"/>
              <a:gd name="connsiteY0" fmla="*/ 0 h 6858000"/>
              <a:gd name="connsiteX1" fmla="*/ 2472664 w 2472664"/>
              <a:gd name="connsiteY1" fmla="*/ 0 h 6858000"/>
              <a:gd name="connsiteX2" fmla="*/ 2400427 w 2472664"/>
              <a:gd name="connsiteY2" fmla="*/ 75768 h 6858000"/>
              <a:gd name="connsiteX3" fmla="*/ 1104861 w 2472664"/>
              <a:gd name="connsiteY3" fmla="*/ 3429000 h 6858000"/>
              <a:gd name="connsiteX4" fmla="*/ 2400427 w 2472664"/>
              <a:gd name="connsiteY4" fmla="*/ 6782233 h 6858000"/>
              <a:gd name="connsiteX5" fmla="*/ 2472664 w 2472664"/>
              <a:gd name="connsiteY5" fmla="*/ 6858000 h 6858000"/>
              <a:gd name="connsiteX6" fmla="*/ 1056708 w 2472664"/>
              <a:gd name="connsiteY6" fmla="*/ 6858000 h 6858000"/>
              <a:gd name="connsiteX7" fmla="*/ 1040416 w 2472664"/>
              <a:gd name="connsiteY7" fmla="*/ 6835090 h 6858000"/>
              <a:gd name="connsiteX8" fmla="*/ 0 w 2472664"/>
              <a:gd name="connsiteY8" fmla="*/ 3429000 h 6858000"/>
              <a:gd name="connsiteX9" fmla="*/ 1040416 w 2472664"/>
              <a:gd name="connsiteY9" fmla="*/ 2291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2664" h="6858000">
                <a:moveTo>
                  <a:pt x="1056708" y="0"/>
                </a:moveTo>
                <a:lnTo>
                  <a:pt x="2472664" y="0"/>
                </a:lnTo>
                <a:lnTo>
                  <a:pt x="2400427" y="75768"/>
                </a:lnTo>
                <a:cubicBezTo>
                  <a:pt x="1595469" y="961418"/>
                  <a:pt x="1104861" y="2137915"/>
                  <a:pt x="1104861" y="3429000"/>
                </a:cubicBezTo>
                <a:cubicBezTo>
                  <a:pt x="1104861" y="4720086"/>
                  <a:pt x="1595469" y="5896583"/>
                  <a:pt x="2400427" y="6782233"/>
                </a:cubicBezTo>
                <a:lnTo>
                  <a:pt x="2472664" y="6858000"/>
                </a:lnTo>
                <a:lnTo>
                  <a:pt x="1056708" y="6858000"/>
                </a:lnTo>
                <a:lnTo>
                  <a:pt x="1040416" y="6835090"/>
                </a:lnTo>
                <a:cubicBezTo>
                  <a:pt x="383551" y="5862802"/>
                  <a:pt x="0" y="4690693"/>
                  <a:pt x="0" y="3429000"/>
                </a:cubicBezTo>
                <a:cubicBezTo>
                  <a:pt x="0" y="2167308"/>
                  <a:pt x="383551" y="995199"/>
                  <a:pt x="1040416" y="22911"/>
                </a:cubicBezTo>
                <a:close/>
              </a:path>
            </a:pathLst>
          </a:custGeom>
          <a:solidFill>
            <a:schemeClr val="tx1">
              <a:lumMod val="50000"/>
              <a:lumOff val="5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442AF770-29C3-CF88-63C5-E9623D7F8440}"/>
              </a:ext>
            </a:extLst>
          </p:cNvPr>
          <p:cNvPicPr>
            <a:picLocks noChangeAspect="1"/>
          </p:cNvPicPr>
          <p:nvPr/>
        </p:nvPicPr>
        <p:blipFill rotWithShape="1">
          <a:blip r:embed="rId2">
            <a:duotone>
              <a:prstClr val="black"/>
              <a:prstClr val="white"/>
            </a:duotone>
          </a:blip>
          <a:srcRect t="2972" r="2" b="32382"/>
          <a:stretch/>
        </p:blipFill>
        <p:spPr>
          <a:xfrm>
            <a:off x="3121955" y="10"/>
            <a:ext cx="9070044" cy="6857990"/>
          </a:xfrm>
          <a:custGeom>
            <a:avLst/>
            <a:gdLst/>
            <a:ahLst/>
            <a:cxnLst/>
            <a:rect l="l" t="t" r="r" b="b"/>
            <a:pathLst>
              <a:path w="9070044" h="6858000">
                <a:moveTo>
                  <a:pt x="1619628" y="0"/>
                </a:moveTo>
                <a:lnTo>
                  <a:pt x="4520115" y="0"/>
                </a:lnTo>
                <a:lnTo>
                  <a:pt x="6067239" y="0"/>
                </a:lnTo>
                <a:lnTo>
                  <a:pt x="6179699" y="0"/>
                </a:lnTo>
                <a:lnTo>
                  <a:pt x="8129366" y="0"/>
                </a:lnTo>
                <a:lnTo>
                  <a:pt x="9070044" y="0"/>
                </a:lnTo>
                <a:lnTo>
                  <a:pt x="9070044" y="6858000"/>
                </a:lnTo>
                <a:lnTo>
                  <a:pt x="8129366" y="6858000"/>
                </a:lnTo>
                <a:lnTo>
                  <a:pt x="6179699" y="6858000"/>
                </a:lnTo>
                <a:lnTo>
                  <a:pt x="6067239" y="6858000"/>
                </a:lnTo>
                <a:lnTo>
                  <a:pt x="4520115" y="6858000"/>
                </a:lnTo>
                <a:lnTo>
                  <a:pt x="1619627" y="6858000"/>
                </a:lnTo>
                <a:lnTo>
                  <a:pt x="1615622" y="6854853"/>
                </a:lnTo>
                <a:cubicBezTo>
                  <a:pt x="628921" y="6040555"/>
                  <a:pt x="0" y="4808224"/>
                  <a:pt x="0" y="3429000"/>
                </a:cubicBezTo>
                <a:cubicBezTo>
                  <a:pt x="0" y="2049777"/>
                  <a:pt x="628921" y="817446"/>
                  <a:pt x="1615622" y="3148"/>
                </a:cubicBezTo>
                <a:close/>
              </a:path>
            </a:pathLst>
          </a:custGeom>
        </p:spPr>
      </p:pic>
      <p:sp>
        <p:nvSpPr>
          <p:cNvPr id="34" name="Freeform: Shape 38">
            <a:extLst>
              <a:ext uri="{FF2B5EF4-FFF2-40B4-BE49-F238E27FC236}">
                <a16:creationId xmlns:a16="http://schemas.microsoft.com/office/drawing/2014/main" id="{6D6B998F-CA62-4EE6-B7E7-046377D4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91904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9840" y="2513282"/>
            <a:ext cx="4038414" cy="23730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r>
              <a:rPr lang="en-GB" dirty="0"/>
              <a:t>Analysing Qualitative Data</a:t>
            </a: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1168591450"/>
              </p:ext>
            </p:extLst>
          </p:nvPr>
        </p:nvGraphicFramePr>
        <p:xfrm>
          <a:off x="1099751" y="1819418"/>
          <a:ext cx="4546600" cy="37607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5483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graphicEl>
                                              <a:dgm id="{1B8A6ACE-4722-4A32-8022-1205430401D7}"/>
                                            </p:graphicEl>
                                          </p:spTgt>
                                        </p:tgtEl>
                                        <p:attrNameLst>
                                          <p:attrName>style.visibility</p:attrName>
                                        </p:attrNameLst>
                                      </p:cBhvr>
                                      <p:to>
                                        <p:strVal val="visible"/>
                                      </p:to>
                                    </p:set>
                                    <p:animEffect transition="in" filter="barn(inVertical)">
                                      <p:cBhvr>
                                        <p:cTn id="7" dur="500"/>
                                        <p:tgtEl>
                                          <p:spTgt spid="4">
                                            <p:graphicEl>
                                              <a:dgm id="{1B8A6ACE-4722-4A32-8022-1205430401D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graphicEl>
                                              <a:dgm id="{0C659ED3-5766-486D-B21E-68E6A34902D9}"/>
                                            </p:graphicEl>
                                          </p:spTgt>
                                        </p:tgtEl>
                                        <p:attrNameLst>
                                          <p:attrName>style.visibility</p:attrName>
                                        </p:attrNameLst>
                                      </p:cBhvr>
                                      <p:to>
                                        <p:strVal val="visible"/>
                                      </p:to>
                                    </p:set>
                                    <p:animEffect transition="in" filter="barn(inVertical)">
                                      <p:cBhvr>
                                        <p:cTn id="12" dur="500"/>
                                        <p:tgtEl>
                                          <p:spTgt spid="4">
                                            <p:graphicEl>
                                              <a:dgm id="{0C659ED3-5766-486D-B21E-68E6A34902D9}"/>
                                            </p:graphic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4">
                                            <p:graphicEl>
                                              <a:dgm id="{5D2E1863-C395-4C6E-9423-279CB8699E11}"/>
                                            </p:graphicEl>
                                          </p:spTgt>
                                        </p:tgtEl>
                                        <p:attrNameLst>
                                          <p:attrName>style.visibility</p:attrName>
                                        </p:attrNameLst>
                                      </p:cBhvr>
                                      <p:to>
                                        <p:strVal val="visible"/>
                                      </p:to>
                                    </p:set>
                                    <p:animEffect transition="in" filter="barn(inVertical)">
                                      <p:cBhvr>
                                        <p:cTn id="15" dur="500"/>
                                        <p:tgtEl>
                                          <p:spTgt spid="4">
                                            <p:graphicEl>
                                              <a:dgm id="{5D2E1863-C395-4C6E-9423-279CB8699E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4">
                                            <p:graphicEl>
                                              <a:dgm id="{921AE366-86AE-4CDE-A075-B1CE1B0E0CC2}"/>
                                            </p:graphicEl>
                                          </p:spTgt>
                                        </p:tgtEl>
                                        <p:attrNameLst>
                                          <p:attrName>style.visibility</p:attrName>
                                        </p:attrNameLst>
                                      </p:cBhvr>
                                      <p:to>
                                        <p:strVal val="visible"/>
                                      </p:to>
                                    </p:set>
                                    <p:animEffect transition="in" filter="barn(inVertical)">
                                      <p:cBhvr>
                                        <p:cTn id="20" dur="500"/>
                                        <p:tgtEl>
                                          <p:spTgt spid="4">
                                            <p:graphicEl>
                                              <a:dgm id="{921AE366-86AE-4CDE-A075-B1CE1B0E0CC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
                                            <p:graphicEl>
                                              <a:dgm id="{B40DB5B0-9AA8-4070-A307-F05990DE14BE}"/>
                                            </p:graphicEl>
                                          </p:spTgt>
                                        </p:tgtEl>
                                        <p:attrNameLst>
                                          <p:attrName>style.visibility</p:attrName>
                                        </p:attrNameLst>
                                      </p:cBhvr>
                                      <p:to>
                                        <p:strVal val="visible"/>
                                      </p:to>
                                    </p:set>
                                    <p:animEffect transition="in" filter="barn(inVertical)">
                                      <p:cBhvr>
                                        <p:cTn id="25" dur="500"/>
                                        <p:tgtEl>
                                          <p:spTgt spid="4">
                                            <p:graphicEl>
                                              <a:dgm id="{B40DB5B0-9AA8-4070-A307-F05990DE14B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4">
                                            <p:graphicEl>
                                              <a:dgm id="{45362A85-364A-4B1D-A230-89F76F8E2FF8}"/>
                                            </p:graphicEl>
                                          </p:spTgt>
                                        </p:tgtEl>
                                        <p:attrNameLst>
                                          <p:attrName>style.visibility</p:attrName>
                                        </p:attrNameLst>
                                      </p:cBhvr>
                                      <p:to>
                                        <p:strVal val="visible"/>
                                      </p:to>
                                    </p:set>
                                    <p:animEffect transition="in" filter="barn(inVertical)">
                                      <p:cBhvr>
                                        <p:cTn id="30" dur="500"/>
                                        <p:tgtEl>
                                          <p:spTgt spid="4">
                                            <p:graphicEl>
                                              <a:dgm id="{45362A85-364A-4B1D-A230-89F76F8E2FF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97280" y="286603"/>
            <a:ext cx="10058400" cy="1450757"/>
          </a:xfrm>
        </p:spPr>
        <p:txBody>
          <a:bodyPr>
            <a:normAutofit/>
          </a:bodyPr>
          <a:lstStyle/>
          <a:p>
            <a:r>
              <a:rPr lang="en-GB" dirty="0"/>
              <a:t>Objectives of Qualitative Analysis</a:t>
            </a:r>
          </a:p>
        </p:txBody>
      </p:sp>
      <p:graphicFrame>
        <p:nvGraphicFramePr>
          <p:cNvPr id="4" name="Content Placeholder 3"/>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62822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86834" y="1153572"/>
            <a:ext cx="3200400" cy="4461163"/>
          </a:xfrm>
        </p:spPr>
        <p:txBody>
          <a:bodyPr>
            <a:normAutofit/>
          </a:bodyPr>
          <a:lstStyle/>
          <a:p>
            <a:r>
              <a:rPr lang="en-GB" dirty="0">
                <a:solidFill>
                  <a:srgbClr val="FFFFFF"/>
                </a:solidFill>
              </a:rPr>
              <a:t>Coding Data</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p:cNvSpPr>
            <a:spLocks noGrp="1"/>
          </p:cNvSpPr>
          <p:nvPr>
            <p:ph idx="1"/>
          </p:nvPr>
        </p:nvSpPr>
        <p:spPr>
          <a:xfrm>
            <a:off x="4447308" y="591344"/>
            <a:ext cx="6906491" cy="5585619"/>
          </a:xfrm>
        </p:spPr>
        <p:txBody>
          <a:bodyPr anchor="ctr">
            <a:normAutofit/>
          </a:bodyPr>
          <a:lstStyle/>
          <a:p>
            <a:r>
              <a:rPr lang="en-GB" dirty="0"/>
              <a:t>Divide data into meaningful units</a:t>
            </a:r>
          </a:p>
          <a:p>
            <a:pPr lvl="1"/>
            <a:r>
              <a:rPr lang="en-GB" dirty="0"/>
              <a:t>Use words/phrases e.g. ‘physical environment’, ‘interpersonal relationships’</a:t>
            </a:r>
          </a:p>
          <a:p>
            <a:r>
              <a:rPr lang="en-GB" dirty="0"/>
              <a:t>Codes can be ‘</a:t>
            </a:r>
            <a:r>
              <a:rPr lang="en-GB" b="1" dirty="0"/>
              <a:t>data-driven</a:t>
            </a:r>
            <a:r>
              <a:rPr lang="en-GB" dirty="0"/>
              <a:t>’ or ‘</a:t>
            </a:r>
            <a:r>
              <a:rPr lang="en-GB" b="1" dirty="0"/>
              <a:t>theory-driven</a:t>
            </a:r>
            <a:r>
              <a:rPr lang="en-GB" dirty="0"/>
              <a:t>’</a:t>
            </a:r>
          </a:p>
          <a:p>
            <a:pPr lvl="1"/>
            <a:r>
              <a:rPr lang="en-GB" b="1" dirty="0"/>
              <a:t>Deductive coding </a:t>
            </a:r>
            <a:r>
              <a:rPr lang="en-GB" dirty="0"/>
              <a:t>codes are developed before examining the data</a:t>
            </a:r>
          </a:p>
          <a:p>
            <a:pPr lvl="1"/>
            <a:r>
              <a:rPr lang="en-GB" b="1" dirty="0"/>
              <a:t>Inductive coding </a:t>
            </a:r>
            <a:r>
              <a:rPr lang="en-GB" dirty="0"/>
              <a:t>codes are derived from the data</a:t>
            </a:r>
          </a:p>
          <a:p>
            <a:pPr lvl="1"/>
            <a:r>
              <a:rPr lang="en-GB" dirty="0"/>
              <a:t>In NVivo, codes are stored within </a:t>
            </a:r>
            <a:r>
              <a:rPr lang="en-GB" b="1" dirty="0"/>
              <a:t>Nodes</a:t>
            </a:r>
          </a:p>
          <a:p>
            <a:r>
              <a:rPr lang="en-GB" dirty="0"/>
              <a:t>Keep a master list of codes used</a:t>
            </a:r>
          </a:p>
          <a:p>
            <a:endParaRPr lang="en-GB" dirty="0"/>
          </a:p>
        </p:txBody>
      </p:sp>
    </p:spTree>
    <p:extLst>
      <p:ext uri="{BB962C8B-B14F-4D97-AF65-F5344CB8AC3E}">
        <p14:creationId xmlns:p14="http://schemas.microsoft.com/office/powerpoint/2010/main" val="10527586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557188"/>
            <a:ext cx="10515600" cy="1133499"/>
          </a:xfrm>
        </p:spPr>
        <p:txBody>
          <a:bodyPr>
            <a:normAutofit/>
          </a:bodyPr>
          <a:lstStyle/>
          <a:p>
            <a:pPr algn="ctr"/>
            <a:r>
              <a:rPr lang="en-GB" sz="5200"/>
              <a:t>Types of Code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429090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14115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838200" y="365125"/>
            <a:ext cx="10515600" cy="1325563"/>
          </a:xfrm>
        </p:spPr>
        <p:txBody>
          <a:bodyPr vert="horz" lIns="91440" tIns="45720" rIns="91440" bIns="45720" rtlCol="0" anchor="ctr">
            <a:normAutofit/>
          </a:bodyPr>
          <a:lstStyle/>
          <a:p>
            <a:r>
              <a:rPr lang="en-US"/>
              <a:t>Tree (Hierarchical) Coding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54343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9380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472F37-1691-8580-D66A-6EF984367F8E}"/>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rPr lang="en-GB"/>
              <a:t>Challenges</a:t>
            </a:r>
            <a:endParaRPr lang="en-GB" dirty="0"/>
          </a:p>
        </p:txBody>
      </p:sp>
      <p:sp>
        <p:nvSpPr>
          <p:cNvPr id="3" name="Content Placeholder 2"/>
          <p:cNvSpPr>
            <a:spLocks noGrp="1"/>
          </p:cNvSpPr>
          <p:nvPr>
            <p:ph idx="1"/>
          </p:nvPr>
        </p:nvSpPr>
        <p:spPr>
          <a:xfrm>
            <a:off x="838200" y="1825625"/>
            <a:ext cx="10515600" cy="4351338"/>
          </a:xfrm>
        </p:spPr>
        <p:txBody>
          <a:bodyPr>
            <a:normAutofit/>
          </a:bodyPr>
          <a:lstStyle/>
          <a:p>
            <a:r>
              <a:rPr lang="en-GB"/>
              <a:t>Large amount of data</a:t>
            </a:r>
          </a:p>
          <a:p>
            <a:r>
              <a:rPr lang="en-GB"/>
              <a:t>Subjective nature of data</a:t>
            </a:r>
          </a:p>
          <a:p>
            <a:r>
              <a:rPr lang="en-GB"/>
              <a:t>Validity of data</a:t>
            </a:r>
          </a:p>
          <a:p>
            <a:pPr lvl="1"/>
            <a:r>
              <a:rPr lang="en-GB"/>
              <a:t>Use triangulation to increase reliability</a:t>
            </a:r>
          </a:p>
          <a:p>
            <a:r>
              <a:rPr lang="en-GB"/>
              <a:t>No standard processes for coding or extracting themes</a:t>
            </a:r>
          </a:p>
          <a:p>
            <a:r>
              <a:rPr lang="en-GB"/>
              <a:t>Time constraints</a:t>
            </a:r>
          </a:p>
        </p:txBody>
      </p:sp>
    </p:spTree>
    <p:extLst>
      <p:ext uri="{BB962C8B-B14F-4D97-AF65-F5344CB8AC3E}">
        <p14:creationId xmlns:p14="http://schemas.microsoft.com/office/powerpoint/2010/main" val="36421807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can </a:t>
            </a:r>
            <a:r>
              <a:rPr lang="en-GB" dirty="0" err="1"/>
              <a:t>NVivo</a:t>
            </a:r>
            <a:r>
              <a:rPr lang="en-GB" dirty="0"/>
              <a:t> Help?</a:t>
            </a:r>
          </a:p>
        </p:txBody>
      </p:sp>
      <p:graphicFrame>
        <p:nvGraphicFramePr>
          <p:cNvPr id="4" name="Content Placeholder 3"/>
          <p:cNvGraphicFramePr>
            <a:graphicFrameLocks noGrp="1"/>
          </p:cNvGraphicFramePr>
          <p:nvPr>
            <p:ph idx="1"/>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342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F70B9D7-3D84-4463-8E52-A48319060206}"/>
                                            </p:graphicEl>
                                          </p:spTgt>
                                        </p:tgtEl>
                                        <p:attrNameLst>
                                          <p:attrName>style.visibility</p:attrName>
                                        </p:attrNameLst>
                                      </p:cBhvr>
                                      <p:to>
                                        <p:strVal val="visible"/>
                                      </p:to>
                                    </p:set>
                                    <p:animEffect transition="in" filter="fade">
                                      <p:cBhvr>
                                        <p:cTn id="7" dur="500"/>
                                        <p:tgtEl>
                                          <p:spTgt spid="4">
                                            <p:graphicEl>
                                              <a:dgm id="{0F70B9D7-3D84-4463-8E52-A4831906020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A2050ED-1FCC-447B-8AA2-DBBF632F01B9}"/>
                                            </p:graphicEl>
                                          </p:spTgt>
                                        </p:tgtEl>
                                        <p:attrNameLst>
                                          <p:attrName>style.visibility</p:attrName>
                                        </p:attrNameLst>
                                      </p:cBhvr>
                                      <p:to>
                                        <p:strVal val="visible"/>
                                      </p:to>
                                    </p:set>
                                    <p:animEffect transition="in" filter="fade">
                                      <p:cBhvr>
                                        <p:cTn id="12" dur="500"/>
                                        <p:tgtEl>
                                          <p:spTgt spid="4">
                                            <p:graphicEl>
                                              <a:dgm id="{4A2050ED-1FCC-447B-8AA2-DBBF632F01B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0986037-6BE3-4179-BA90-B79EBB833728}"/>
                                            </p:graphicEl>
                                          </p:spTgt>
                                        </p:tgtEl>
                                        <p:attrNameLst>
                                          <p:attrName>style.visibility</p:attrName>
                                        </p:attrNameLst>
                                      </p:cBhvr>
                                      <p:to>
                                        <p:strVal val="visible"/>
                                      </p:to>
                                    </p:set>
                                    <p:animEffect transition="in" filter="fade">
                                      <p:cBhvr>
                                        <p:cTn id="17" dur="500"/>
                                        <p:tgtEl>
                                          <p:spTgt spid="4">
                                            <p:graphicEl>
                                              <a:dgm id="{00986037-6BE3-4179-BA90-B79EBB8337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9B11A45-48CA-4E88-BC55-39FDC1BDCDA1}"/>
                                            </p:graphicEl>
                                          </p:spTgt>
                                        </p:tgtEl>
                                        <p:attrNameLst>
                                          <p:attrName>style.visibility</p:attrName>
                                        </p:attrNameLst>
                                      </p:cBhvr>
                                      <p:to>
                                        <p:strVal val="visible"/>
                                      </p:to>
                                    </p:set>
                                    <p:animEffect transition="in" filter="fade">
                                      <p:cBhvr>
                                        <p:cTn id="22" dur="500"/>
                                        <p:tgtEl>
                                          <p:spTgt spid="4">
                                            <p:graphicEl>
                                              <a:dgm id="{59B11A45-48CA-4E88-BC55-39FDC1BDCD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EBD32861-5F2C-44A1-8B46-32EB9E037732}"/>
                                            </p:graphicEl>
                                          </p:spTgt>
                                        </p:tgtEl>
                                        <p:attrNameLst>
                                          <p:attrName>style.visibility</p:attrName>
                                        </p:attrNameLst>
                                      </p:cBhvr>
                                      <p:to>
                                        <p:strVal val="visible"/>
                                      </p:to>
                                    </p:set>
                                    <p:animEffect transition="in" filter="fade">
                                      <p:cBhvr>
                                        <p:cTn id="27" dur="500"/>
                                        <p:tgtEl>
                                          <p:spTgt spid="4">
                                            <p:graphicEl>
                                              <a:dgm id="{EBD32861-5F2C-44A1-8B46-32EB9E0377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CF683E89-96CF-44EA-80B2-540312EEFDB2}"/>
                                            </p:graphicEl>
                                          </p:spTgt>
                                        </p:tgtEl>
                                        <p:attrNameLst>
                                          <p:attrName>style.visibility</p:attrName>
                                        </p:attrNameLst>
                                      </p:cBhvr>
                                      <p:to>
                                        <p:strVal val="visible"/>
                                      </p:to>
                                    </p:set>
                                    <p:animEffect transition="in" filter="fade">
                                      <p:cBhvr>
                                        <p:cTn id="32" dur="500"/>
                                        <p:tgtEl>
                                          <p:spTgt spid="4">
                                            <p:graphicEl>
                                              <a:dgm id="{CF683E89-96CF-44EA-80B2-540312EEFDB2}"/>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990F901-D688-4839-B27B-F0305EDC5F0A}"/>
                                            </p:graphicEl>
                                          </p:spTgt>
                                        </p:tgtEl>
                                        <p:attrNameLst>
                                          <p:attrName>style.visibility</p:attrName>
                                        </p:attrNameLst>
                                      </p:cBhvr>
                                      <p:to>
                                        <p:strVal val="visible"/>
                                      </p:to>
                                    </p:set>
                                    <p:animEffect transition="in" filter="fade">
                                      <p:cBhvr>
                                        <p:cTn id="37" dur="500"/>
                                        <p:tgtEl>
                                          <p:spTgt spid="4">
                                            <p:graphicEl>
                                              <a:dgm id="{8990F901-D688-4839-B27B-F0305EDC5F0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DD58E8AB-F492-4D58-8D66-03F02CC3F0A1}"/>
                                            </p:graphicEl>
                                          </p:spTgt>
                                        </p:tgtEl>
                                        <p:attrNameLst>
                                          <p:attrName>style.visibility</p:attrName>
                                        </p:attrNameLst>
                                      </p:cBhvr>
                                      <p:to>
                                        <p:strVal val="visible"/>
                                      </p:to>
                                    </p:set>
                                    <p:animEffect transition="in" filter="fade">
                                      <p:cBhvr>
                                        <p:cTn id="42" dur="500"/>
                                        <p:tgtEl>
                                          <p:spTgt spid="4">
                                            <p:graphicEl>
                                              <a:dgm id="{DD58E8AB-F492-4D58-8D66-03F02CC3F0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16BF753A-287F-5A42-9C50-97E87BE80014}"/>
              </a:ext>
            </a:extLst>
          </p:cNvPr>
          <p:cNvSpPr>
            <a:spLocks noGrp="1"/>
          </p:cNvSpPr>
          <p:nvPr>
            <p:ph type="title"/>
          </p:nvPr>
        </p:nvSpPr>
        <p:spPr>
          <a:xfrm>
            <a:off x="841248" y="818457"/>
            <a:ext cx="3322317" cy="2975876"/>
          </a:xfrm>
        </p:spPr>
        <p:txBody>
          <a:bodyPr vert="horz" lIns="91440" tIns="45720" rIns="91440" bIns="45720" rtlCol="0" anchor="b">
            <a:normAutofit/>
          </a:bodyPr>
          <a:lstStyle/>
          <a:p>
            <a:r>
              <a:rPr lang="en-US" sz="4100" kern="1200">
                <a:solidFill>
                  <a:schemeClr val="tx1"/>
                </a:solidFill>
                <a:latin typeface="+mj-lt"/>
                <a:ea typeface="+mj-ea"/>
                <a:cs typeface="+mj-cs"/>
              </a:rPr>
              <a:t>What will it create? Trends based on word frequencies</a:t>
            </a:r>
          </a:p>
        </p:txBody>
      </p:sp>
      <p:cxnSp>
        <p:nvCxnSpPr>
          <p:cNvPr id="11" name="Straight Connector 1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CD8D3E5C-0E12-FF4B-B468-5812BDBABC85}"/>
              </a:ext>
            </a:extLst>
          </p:cNvPr>
          <p:cNvPicPr>
            <a:picLocks noGrp="1" noChangeAspect="1"/>
          </p:cNvPicPr>
          <p:nvPr>
            <p:ph idx="1"/>
          </p:nvPr>
        </p:nvPicPr>
        <p:blipFill>
          <a:blip r:embed="rId2"/>
          <a:stretch>
            <a:fillRect/>
          </a:stretch>
        </p:blipFill>
        <p:spPr>
          <a:xfrm>
            <a:off x="5344678" y="806107"/>
            <a:ext cx="6436548" cy="5245786"/>
          </a:xfrm>
          <a:prstGeom prst="rect">
            <a:avLst/>
          </a:prstGeom>
        </p:spPr>
      </p:pic>
    </p:spTree>
    <p:extLst>
      <p:ext uri="{BB962C8B-B14F-4D97-AF65-F5344CB8AC3E}">
        <p14:creationId xmlns:p14="http://schemas.microsoft.com/office/powerpoint/2010/main" val="3757748302"/>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A5CA0-9389-4A4F-8A24-D1E00AEDF97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Or Word Trees- prominent words/phrases</a:t>
            </a:r>
          </a:p>
        </p:txBody>
      </p:sp>
      <p:pic>
        <p:nvPicPr>
          <p:cNvPr id="4" name="Content Placeholder 3">
            <a:extLst>
              <a:ext uri="{FF2B5EF4-FFF2-40B4-BE49-F238E27FC236}">
                <a16:creationId xmlns:a16="http://schemas.microsoft.com/office/drawing/2014/main" id="{F2569489-F636-7144-A1FE-851299C2ECDD}"/>
              </a:ext>
            </a:extLst>
          </p:cNvPr>
          <p:cNvPicPr>
            <a:picLocks noGrp="1" noChangeAspect="1"/>
          </p:cNvPicPr>
          <p:nvPr>
            <p:ph idx="1"/>
          </p:nvPr>
        </p:nvPicPr>
        <p:blipFill>
          <a:blip r:embed="rId2"/>
          <a:stretch>
            <a:fillRect/>
          </a:stretch>
        </p:blipFill>
        <p:spPr>
          <a:xfrm>
            <a:off x="643467" y="1950309"/>
            <a:ext cx="10905066" cy="3844035"/>
          </a:xfrm>
          <a:prstGeom prst="rect">
            <a:avLst/>
          </a:prstGeom>
        </p:spPr>
      </p:pic>
    </p:spTree>
    <p:extLst>
      <p:ext uri="{BB962C8B-B14F-4D97-AF65-F5344CB8AC3E}">
        <p14:creationId xmlns:p14="http://schemas.microsoft.com/office/powerpoint/2010/main" val="24902643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152A7B3B-4884-D040-9319-F3E0BDD1B491}"/>
              </a:ext>
            </a:extLst>
          </p:cNvPr>
          <p:cNvSpPr>
            <a:spLocks noGrp="1"/>
          </p:cNvSpPr>
          <p:nvPr>
            <p:ph type="title"/>
          </p:nvPr>
        </p:nvSpPr>
        <p:spPr>
          <a:xfrm>
            <a:off x="841248" y="818457"/>
            <a:ext cx="3322317" cy="2975876"/>
          </a:xfrm>
        </p:spPr>
        <p:txBody>
          <a:bodyPr vert="horz" lIns="91440" tIns="45720" rIns="91440" bIns="45720" rtlCol="0" anchor="b">
            <a:normAutofit/>
          </a:bodyPr>
          <a:lstStyle/>
          <a:p>
            <a:r>
              <a:rPr lang="en-US" kern="1200">
                <a:solidFill>
                  <a:schemeClr val="tx1"/>
                </a:solidFill>
                <a:latin typeface="+mj-lt"/>
                <a:ea typeface="+mj-ea"/>
                <a:cs typeface="+mj-cs"/>
              </a:rPr>
              <a:t>Or Map Map - Hierarchy</a:t>
            </a:r>
          </a:p>
        </p:txBody>
      </p:sp>
      <p:cxnSp>
        <p:nvCxnSpPr>
          <p:cNvPr id="11" name="Straight Connector 1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B3837EB4-65CF-7C4F-9C94-7F511FA1CE69}"/>
              </a:ext>
            </a:extLst>
          </p:cNvPr>
          <p:cNvPicPr>
            <a:picLocks noGrp="1" noChangeAspect="1"/>
          </p:cNvPicPr>
          <p:nvPr>
            <p:ph idx="1"/>
          </p:nvPr>
        </p:nvPicPr>
        <p:blipFill>
          <a:blip r:embed="rId2"/>
          <a:stretch>
            <a:fillRect/>
          </a:stretch>
        </p:blipFill>
        <p:spPr>
          <a:xfrm>
            <a:off x="5344678" y="806107"/>
            <a:ext cx="6436548" cy="5245786"/>
          </a:xfrm>
          <a:prstGeom prst="rect">
            <a:avLst/>
          </a:prstGeom>
        </p:spPr>
      </p:pic>
    </p:spTree>
    <p:extLst>
      <p:ext uri="{BB962C8B-B14F-4D97-AF65-F5344CB8AC3E}">
        <p14:creationId xmlns:p14="http://schemas.microsoft.com/office/powerpoint/2010/main" val="3374836785"/>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4D21A-7A91-4047-B27F-39D896B5F62D}"/>
              </a:ext>
            </a:extLst>
          </p:cNvPr>
          <p:cNvSpPr>
            <a:spLocks noGrp="1"/>
          </p:cNvSpPr>
          <p:nvPr>
            <p:ph type="title"/>
          </p:nvPr>
        </p:nvSpPr>
        <p:spPr>
          <a:xfrm>
            <a:off x="838200" y="894027"/>
            <a:ext cx="3494362" cy="4782873"/>
          </a:xfrm>
        </p:spPr>
        <p:txBody>
          <a:bodyPr>
            <a:normAutofit/>
          </a:bodyPr>
          <a:lstStyle/>
          <a:p>
            <a:pPr algn="r"/>
            <a:r>
              <a:rPr lang="en-US"/>
              <a:t>Why use Nvivo?</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7D21DA-E87D-7A4C-9F2A-BE7DC4D600E0}"/>
              </a:ext>
            </a:extLst>
          </p:cNvPr>
          <p:cNvSpPr>
            <a:spLocks noGrp="1"/>
          </p:cNvSpPr>
          <p:nvPr>
            <p:ph idx="1"/>
          </p:nvPr>
        </p:nvSpPr>
        <p:spPr>
          <a:xfrm>
            <a:off x="4976032" y="894027"/>
            <a:ext cx="6377768" cy="4782873"/>
          </a:xfrm>
        </p:spPr>
        <p:txBody>
          <a:bodyPr anchor="ctr">
            <a:normAutofit/>
          </a:bodyPr>
          <a:lstStyle/>
          <a:p>
            <a:r>
              <a:rPr lang="en-US" sz="2400"/>
              <a:t>Because you can.</a:t>
            </a:r>
          </a:p>
          <a:p>
            <a:r>
              <a:rPr lang="en-US" sz="2400"/>
              <a:t>Because you have it for free.</a:t>
            </a:r>
          </a:p>
          <a:p>
            <a:r>
              <a:rPr lang="en-US" sz="2400"/>
              <a:t>Because it shows off your competency.</a:t>
            </a:r>
          </a:p>
          <a:p>
            <a:endParaRPr lang="en-US" sz="2400"/>
          </a:p>
        </p:txBody>
      </p:sp>
    </p:spTree>
    <p:extLst>
      <p:ext uri="{BB962C8B-B14F-4D97-AF65-F5344CB8AC3E}">
        <p14:creationId xmlns:p14="http://schemas.microsoft.com/office/powerpoint/2010/main" val="13298220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8DC48-592C-1348-9BDA-8A53729B371B}"/>
              </a:ext>
            </a:extLst>
          </p:cNvPr>
          <p:cNvSpPr>
            <a:spLocks noGrp="1"/>
          </p:cNvSpPr>
          <p:nvPr>
            <p:ph type="title"/>
          </p:nvPr>
        </p:nvSpPr>
        <p:spPr>
          <a:xfrm>
            <a:off x="838200" y="894027"/>
            <a:ext cx="3494362" cy="4782873"/>
          </a:xfrm>
        </p:spPr>
        <p:txBody>
          <a:bodyPr>
            <a:normAutofit/>
          </a:bodyPr>
          <a:lstStyle/>
          <a:p>
            <a:pPr algn="r"/>
            <a:r>
              <a:rPr lang="en-US" dirty="0" err="1"/>
              <a:t>Nvivo</a:t>
            </a:r>
            <a:r>
              <a:rPr lang="en-US" dirty="0"/>
              <a:t>,</a:t>
            </a:r>
            <a:r>
              <a:rPr lang="en-GB" b="1" dirty="0"/>
              <a:t> </a:t>
            </a:r>
            <a:r>
              <a:rPr lang="en-GB" dirty="0"/>
              <a:t>CAQDAS and Qualitative Data </a:t>
            </a:r>
            <a:br>
              <a:rPr lang="en-GB" dirty="0"/>
            </a:br>
            <a:endParaRPr lang="en-US"/>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74B027-B0BD-9F42-B1C2-A3798B461102}"/>
              </a:ext>
            </a:extLst>
          </p:cNvPr>
          <p:cNvSpPr>
            <a:spLocks noGrp="1"/>
          </p:cNvSpPr>
          <p:nvPr>
            <p:ph idx="1"/>
          </p:nvPr>
        </p:nvSpPr>
        <p:spPr>
          <a:xfrm>
            <a:off x="4976032" y="894027"/>
            <a:ext cx="6377768" cy="4782873"/>
          </a:xfrm>
        </p:spPr>
        <p:txBody>
          <a:bodyPr anchor="ctr">
            <a:normAutofit/>
          </a:bodyPr>
          <a:lstStyle/>
          <a:p>
            <a:r>
              <a:rPr lang="en-GB" sz="2000"/>
              <a:t>Nvivo CAN  help us with organising ideas and concepts and data captured from unstructured interviews or open questions in surveys. </a:t>
            </a:r>
          </a:p>
          <a:p>
            <a:r>
              <a:rPr lang="en-GB" sz="2000"/>
              <a:t>NVivo is a package that falls into a category of software known as CAQDAS (Computer-Assisted Qualitative Data Analysis Software). Using such software makes qualitative data analysis easier - </a:t>
            </a:r>
            <a:r>
              <a:rPr lang="en-GB" sz="2000">
                <a:highlight>
                  <a:srgbClr val="FFFF00"/>
                </a:highlight>
              </a:rPr>
              <a:t>it can't analyse the data for us but it can assist us. </a:t>
            </a:r>
          </a:p>
          <a:p>
            <a:r>
              <a:rPr lang="en-GB" sz="2000"/>
              <a:t>There are definite benefits in using a CAQDAS package for organising materials and your research ideas compared with doing it manually; being able to find things once the data mounts, cross referencing, identifying trends and patterns or connections, working directly with audio visual sources, even producing diagrams or 'models' showing relationships. </a:t>
            </a:r>
          </a:p>
          <a:p>
            <a:endParaRPr lang="en-US" sz="2000"/>
          </a:p>
        </p:txBody>
      </p:sp>
    </p:spTree>
    <p:extLst>
      <p:ext uri="{BB962C8B-B14F-4D97-AF65-F5344CB8AC3E}">
        <p14:creationId xmlns:p14="http://schemas.microsoft.com/office/powerpoint/2010/main" val="1322871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9DCF3-6A3E-7A4A-998E-948CDF615677}"/>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It takes a lot of work by you ….</a:t>
            </a:r>
          </a:p>
        </p:txBody>
      </p:sp>
      <p:sp>
        <p:nvSpPr>
          <p:cNvPr id="3" name="Content Placeholder 2">
            <a:extLst>
              <a:ext uri="{FF2B5EF4-FFF2-40B4-BE49-F238E27FC236}">
                <a16:creationId xmlns:a16="http://schemas.microsoft.com/office/drawing/2014/main" id="{E30DE346-1688-804F-96AF-1B809BF5DCCD}"/>
              </a:ext>
            </a:extLst>
          </p:cNvPr>
          <p:cNvSpPr>
            <a:spLocks noGrp="1"/>
          </p:cNvSpPr>
          <p:nvPr>
            <p:ph idx="1"/>
          </p:nvPr>
        </p:nvSpPr>
        <p:spPr>
          <a:xfrm>
            <a:off x="1371599" y="2318197"/>
            <a:ext cx="9724031" cy="3683358"/>
          </a:xfrm>
        </p:spPr>
        <p:txBody>
          <a:bodyPr anchor="ctr">
            <a:normAutofit/>
          </a:bodyPr>
          <a:lstStyle/>
          <a:p>
            <a:r>
              <a:rPr lang="en-GB" sz="2000"/>
              <a:t>For up-to-date information visit www.qsrinternational.com where you’ll find lots of material including tutorials and videos. </a:t>
            </a:r>
          </a:p>
          <a:p>
            <a:r>
              <a:rPr lang="en-US" sz="2000"/>
              <a:t>https://www.youtube.com/watch?v=SgY0MNdKVwM</a:t>
            </a:r>
          </a:p>
        </p:txBody>
      </p:sp>
    </p:spTree>
    <p:extLst>
      <p:ext uri="{BB962C8B-B14F-4D97-AF65-F5344CB8AC3E}">
        <p14:creationId xmlns:p14="http://schemas.microsoft.com/office/powerpoint/2010/main" val="18697138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98D7B-EF95-2C4A-A18E-0F5F62F6FF65}"/>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Analysing with Nvivo</a:t>
            </a:r>
          </a:p>
        </p:txBody>
      </p:sp>
      <p:sp>
        <p:nvSpPr>
          <p:cNvPr id="3" name="Content Placeholder 2">
            <a:extLst>
              <a:ext uri="{FF2B5EF4-FFF2-40B4-BE49-F238E27FC236}">
                <a16:creationId xmlns:a16="http://schemas.microsoft.com/office/drawing/2014/main" id="{C783A0CE-5825-CF44-A429-ACF17A69EE9D}"/>
              </a:ext>
            </a:extLst>
          </p:cNvPr>
          <p:cNvSpPr>
            <a:spLocks noGrp="1"/>
          </p:cNvSpPr>
          <p:nvPr>
            <p:ph idx="1"/>
          </p:nvPr>
        </p:nvSpPr>
        <p:spPr>
          <a:xfrm>
            <a:off x="4810259" y="649480"/>
            <a:ext cx="6555347" cy="5546047"/>
          </a:xfrm>
        </p:spPr>
        <p:txBody>
          <a:bodyPr anchor="ctr">
            <a:normAutofit/>
          </a:bodyPr>
          <a:lstStyle/>
          <a:p>
            <a:r>
              <a:rPr lang="en-US" sz="2000"/>
              <a:t>Assigning labels to the significant data that you have</a:t>
            </a:r>
          </a:p>
        </p:txBody>
      </p:sp>
    </p:spTree>
    <p:extLst>
      <p:ext uri="{BB962C8B-B14F-4D97-AF65-F5344CB8AC3E}">
        <p14:creationId xmlns:p14="http://schemas.microsoft.com/office/powerpoint/2010/main" val="222165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Qualitative Analysis Using </a:t>
            </a:r>
            <a:r>
              <a:rPr lang="en-GB" dirty="0" err="1"/>
              <a:t>NVivo</a:t>
            </a:r>
            <a:endParaRPr lang="en-GB" dirty="0"/>
          </a:p>
        </p:txBody>
      </p:sp>
      <p:grpSp>
        <p:nvGrpSpPr>
          <p:cNvPr id="21" name="Group 20"/>
          <p:cNvGrpSpPr/>
          <p:nvPr/>
        </p:nvGrpSpPr>
        <p:grpSpPr>
          <a:xfrm>
            <a:off x="2429963" y="2713624"/>
            <a:ext cx="7235387" cy="3046478"/>
            <a:chOff x="905962" y="2713624"/>
            <a:chExt cx="7235387" cy="3046478"/>
          </a:xfrm>
        </p:grpSpPr>
        <p:sp>
          <p:nvSpPr>
            <p:cNvPr id="12" name="Freeform 11"/>
            <p:cNvSpPr/>
            <p:nvPr/>
          </p:nvSpPr>
          <p:spPr>
            <a:xfrm>
              <a:off x="905962" y="2713624"/>
              <a:ext cx="1904049" cy="1142429"/>
            </a:xfrm>
            <a:custGeom>
              <a:avLst/>
              <a:gdLst>
                <a:gd name="connsiteX0" fmla="*/ 0 w 1904049"/>
                <a:gd name="connsiteY0" fmla="*/ 114243 h 1142429"/>
                <a:gd name="connsiteX1" fmla="*/ 114243 w 1904049"/>
                <a:gd name="connsiteY1" fmla="*/ 0 h 1142429"/>
                <a:gd name="connsiteX2" fmla="*/ 1789806 w 1904049"/>
                <a:gd name="connsiteY2" fmla="*/ 0 h 1142429"/>
                <a:gd name="connsiteX3" fmla="*/ 1904049 w 1904049"/>
                <a:gd name="connsiteY3" fmla="*/ 114243 h 1142429"/>
                <a:gd name="connsiteX4" fmla="*/ 1904049 w 1904049"/>
                <a:gd name="connsiteY4" fmla="*/ 1028186 h 1142429"/>
                <a:gd name="connsiteX5" fmla="*/ 1789806 w 1904049"/>
                <a:gd name="connsiteY5" fmla="*/ 1142429 h 1142429"/>
                <a:gd name="connsiteX6" fmla="*/ 114243 w 1904049"/>
                <a:gd name="connsiteY6" fmla="*/ 1142429 h 1142429"/>
                <a:gd name="connsiteX7" fmla="*/ 0 w 1904049"/>
                <a:gd name="connsiteY7" fmla="*/ 1028186 h 1142429"/>
                <a:gd name="connsiteX8" fmla="*/ 0 w 1904049"/>
                <a:gd name="connsiteY8" fmla="*/ 114243 h 114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4049" h="1142429">
                  <a:moveTo>
                    <a:pt x="0" y="114243"/>
                  </a:moveTo>
                  <a:cubicBezTo>
                    <a:pt x="0" y="51148"/>
                    <a:pt x="51148" y="0"/>
                    <a:pt x="114243" y="0"/>
                  </a:cubicBezTo>
                  <a:lnTo>
                    <a:pt x="1789806" y="0"/>
                  </a:lnTo>
                  <a:cubicBezTo>
                    <a:pt x="1852901" y="0"/>
                    <a:pt x="1904049" y="51148"/>
                    <a:pt x="1904049" y="114243"/>
                  </a:cubicBezTo>
                  <a:lnTo>
                    <a:pt x="1904049" y="1028186"/>
                  </a:lnTo>
                  <a:cubicBezTo>
                    <a:pt x="1904049" y="1091281"/>
                    <a:pt x="1852901" y="1142429"/>
                    <a:pt x="1789806" y="1142429"/>
                  </a:cubicBezTo>
                  <a:lnTo>
                    <a:pt x="114243" y="1142429"/>
                  </a:lnTo>
                  <a:cubicBezTo>
                    <a:pt x="51148" y="1142429"/>
                    <a:pt x="0" y="1091281"/>
                    <a:pt x="0" y="1028186"/>
                  </a:cubicBezTo>
                  <a:lnTo>
                    <a:pt x="0" y="11424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6331" tIns="136331" rIns="136331" bIns="136331" numCol="1" spcCol="1270" anchor="ctr" anchorCtr="0">
              <a:noAutofit/>
            </a:bodyPr>
            <a:lstStyle/>
            <a:p>
              <a:pPr algn="ctr" defTabSz="1200150">
                <a:lnSpc>
                  <a:spcPct val="90000"/>
                </a:lnSpc>
                <a:spcBef>
                  <a:spcPct val="0"/>
                </a:spcBef>
                <a:spcAft>
                  <a:spcPct val="35000"/>
                </a:spcAft>
              </a:pPr>
              <a:r>
                <a:rPr lang="en-GB" sz="2700" dirty="0"/>
                <a:t>Import</a:t>
              </a:r>
            </a:p>
          </p:txBody>
        </p:sp>
        <p:sp>
          <p:nvSpPr>
            <p:cNvPr id="13" name="Freeform 12"/>
            <p:cNvSpPr/>
            <p:nvPr/>
          </p:nvSpPr>
          <p:spPr>
            <a:xfrm>
              <a:off x="2977568" y="3048737"/>
              <a:ext cx="403658" cy="472204"/>
            </a:xfrm>
            <a:custGeom>
              <a:avLst/>
              <a:gdLst>
                <a:gd name="connsiteX0" fmla="*/ 0 w 403658"/>
                <a:gd name="connsiteY0" fmla="*/ 94441 h 472204"/>
                <a:gd name="connsiteX1" fmla="*/ 201829 w 403658"/>
                <a:gd name="connsiteY1" fmla="*/ 94441 h 472204"/>
                <a:gd name="connsiteX2" fmla="*/ 201829 w 403658"/>
                <a:gd name="connsiteY2" fmla="*/ 0 h 472204"/>
                <a:gd name="connsiteX3" fmla="*/ 403658 w 403658"/>
                <a:gd name="connsiteY3" fmla="*/ 236102 h 472204"/>
                <a:gd name="connsiteX4" fmla="*/ 201829 w 403658"/>
                <a:gd name="connsiteY4" fmla="*/ 472204 h 472204"/>
                <a:gd name="connsiteX5" fmla="*/ 201829 w 403658"/>
                <a:gd name="connsiteY5" fmla="*/ 377763 h 472204"/>
                <a:gd name="connsiteX6" fmla="*/ 0 w 403658"/>
                <a:gd name="connsiteY6" fmla="*/ 377763 h 472204"/>
                <a:gd name="connsiteX7" fmla="*/ 0 w 403658"/>
                <a:gd name="connsiteY7" fmla="*/ 94441 h 47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3658" h="472204">
                  <a:moveTo>
                    <a:pt x="0" y="94441"/>
                  </a:moveTo>
                  <a:lnTo>
                    <a:pt x="201829" y="94441"/>
                  </a:lnTo>
                  <a:lnTo>
                    <a:pt x="201829" y="0"/>
                  </a:lnTo>
                  <a:lnTo>
                    <a:pt x="403658" y="236102"/>
                  </a:lnTo>
                  <a:lnTo>
                    <a:pt x="201829" y="472204"/>
                  </a:lnTo>
                  <a:lnTo>
                    <a:pt x="201829" y="377763"/>
                  </a:lnTo>
                  <a:lnTo>
                    <a:pt x="0" y="377763"/>
                  </a:lnTo>
                  <a:lnTo>
                    <a:pt x="0" y="94441"/>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4441" rIns="121097" bIns="94441" numCol="1" spcCol="1270" anchor="ctr" anchorCtr="0">
              <a:noAutofit/>
            </a:bodyPr>
            <a:lstStyle/>
            <a:p>
              <a:pPr algn="ctr" defTabSz="889000">
                <a:lnSpc>
                  <a:spcPct val="90000"/>
                </a:lnSpc>
                <a:spcBef>
                  <a:spcPct val="0"/>
                </a:spcBef>
                <a:spcAft>
                  <a:spcPct val="35000"/>
                </a:spcAft>
              </a:pPr>
              <a:endParaRPr lang="en-GB" sz="2000"/>
            </a:p>
          </p:txBody>
        </p:sp>
        <p:sp>
          <p:nvSpPr>
            <p:cNvPr id="14" name="Freeform 13"/>
            <p:cNvSpPr/>
            <p:nvPr/>
          </p:nvSpPr>
          <p:spPr>
            <a:xfrm>
              <a:off x="3571631" y="2713624"/>
              <a:ext cx="1904049" cy="1142429"/>
            </a:xfrm>
            <a:custGeom>
              <a:avLst/>
              <a:gdLst>
                <a:gd name="connsiteX0" fmla="*/ 0 w 1904049"/>
                <a:gd name="connsiteY0" fmla="*/ 114243 h 1142429"/>
                <a:gd name="connsiteX1" fmla="*/ 114243 w 1904049"/>
                <a:gd name="connsiteY1" fmla="*/ 0 h 1142429"/>
                <a:gd name="connsiteX2" fmla="*/ 1789806 w 1904049"/>
                <a:gd name="connsiteY2" fmla="*/ 0 h 1142429"/>
                <a:gd name="connsiteX3" fmla="*/ 1904049 w 1904049"/>
                <a:gd name="connsiteY3" fmla="*/ 114243 h 1142429"/>
                <a:gd name="connsiteX4" fmla="*/ 1904049 w 1904049"/>
                <a:gd name="connsiteY4" fmla="*/ 1028186 h 1142429"/>
                <a:gd name="connsiteX5" fmla="*/ 1789806 w 1904049"/>
                <a:gd name="connsiteY5" fmla="*/ 1142429 h 1142429"/>
                <a:gd name="connsiteX6" fmla="*/ 114243 w 1904049"/>
                <a:gd name="connsiteY6" fmla="*/ 1142429 h 1142429"/>
                <a:gd name="connsiteX7" fmla="*/ 0 w 1904049"/>
                <a:gd name="connsiteY7" fmla="*/ 1028186 h 1142429"/>
                <a:gd name="connsiteX8" fmla="*/ 0 w 1904049"/>
                <a:gd name="connsiteY8" fmla="*/ 114243 h 114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4049" h="1142429">
                  <a:moveTo>
                    <a:pt x="0" y="114243"/>
                  </a:moveTo>
                  <a:cubicBezTo>
                    <a:pt x="0" y="51148"/>
                    <a:pt x="51148" y="0"/>
                    <a:pt x="114243" y="0"/>
                  </a:cubicBezTo>
                  <a:lnTo>
                    <a:pt x="1789806" y="0"/>
                  </a:lnTo>
                  <a:cubicBezTo>
                    <a:pt x="1852901" y="0"/>
                    <a:pt x="1904049" y="51148"/>
                    <a:pt x="1904049" y="114243"/>
                  </a:cubicBezTo>
                  <a:lnTo>
                    <a:pt x="1904049" y="1028186"/>
                  </a:lnTo>
                  <a:cubicBezTo>
                    <a:pt x="1904049" y="1091281"/>
                    <a:pt x="1852901" y="1142429"/>
                    <a:pt x="1789806" y="1142429"/>
                  </a:cubicBezTo>
                  <a:lnTo>
                    <a:pt x="114243" y="1142429"/>
                  </a:lnTo>
                  <a:cubicBezTo>
                    <a:pt x="51148" y="1142429"/>
                    <a:pt x="0" y="1091281"/>
                    <a:pt x="0" y="1028186"/>
                  </a:cubicBezTo>
                  <a:lnTo>
                    <a:pt x="0" y="114243"/>
                  </a:lnTo>
                  <a:close/>
                </a:path>
              </a:pathLst>
            </a:custGeom>
          </p:spPr>
          <p:style>
            <a:lnRef idx="2">
              <a:schemeClr val="lt1">
                <a:hueOff val="0"/>
                <a:satOff val="0"/>
                <a:lumOff val="0"/>
                <a:alphaOff val="0"/>
              </a:schemeClr>
            </a:lnRef>
            <a:fillRef idx="1">
              <a:schemeClr val="accent2">
                <a:hueOff val="-1177638"/>
                <a:satOff val="-1573"/>
                <a:lumOff val="931"/>
                <a:alphaOff val="0"/>
              </a:schemeClr>
            </a:fillRef>
            <a:effectRef idx="0">
              <a:schemeClr val="accent2">
                <a:hueOff val="-1177638"/>
                <a:satOff val="-1573"/>
                <a:lumOff val="931"/>
                <a:alphaOff val="0"/>
              </a:schemeClr>
            </a:effectRef>
            <a:fontRef idx="minor">
              <a:schemeClr val="lt1"/>
            </a:fontRef>
          </p:style>
          <p:txBody>
            <a:bodyPr spcFirstLastPara="0" vert="horz" wrap="square" lIns="136331" tIns="136331" rIns="136331" bIns="136331" numCol="1" spcCol="1270" anchor="ctr" anchorCtr="0">
              <a:noAutofit/>
            </a:bodyPr>
            <a:lstStyle/>
            <a:p>
              <a:pPr algn="ctr" defTabSz="1200150">
                <a:lnSpc>
                  <a:spcPct val="90000"/>
                </a:lnSpc>
                <a:spcBef>
                  <a:spcPct val="0"/>
                </a:spcBef>
                <a:spcAft>
                  <a:spcPct val="35000"/>
                </a:spcAft>
              </a:pPr>
              <a:r>
                <a:rPr lang="en-GB" sz="2700" dirty="0"/>
                <a:t>Code</a:t>
              </a:r>
            </a:p>
          </p:txBody>
        </p:sp>
        <p:sp>
          <p:nvSpPr>
            <p:cNvPr id="15" name="Freeform 14"/>
            <p:cNvSpPr/>
            <p:nvPr/>
          </p:nvSpPr>
          <p:spPr>
            <a:xfrm>
              <a:off x="5824528" y="3068961"/>
              <a:ext cx="403658" cy="472204"/>
            </a:xfrm>
            <a:custGeom>
              <a:avLst/>
              <a:gdLst>
                <a:gd name="connsiteX0" fmla="*/ 0 w 403658"/>
                <a:gd name="connsiteY0" fmla="*/ 94441 h 472204"/>
                <a:gd name="connsiteX1" fmla="*/ 201829 w 403658"/>
                <a:gd name="connsiteY1" fmla="*/ 94441 h 472204"/>
                <a:gd name="connsiteX2" fmla="*/ 201829 w 403658"/>
                <a:gd name="connsiteY2" fmla="*/ 0 h 472204"/>
                <a:gd name="connsiteX3" fmla="*/ 403658 w 403658"/>
                <a:gd name="connsiteY3" fmla="*/ 236102 h 472204"/>
                <a:gd name="connsiteX4" fmla="*/ 201829 w 403658"/>
                <a:gd name="connsiteY4" fmla="*/ 472204 h 472204"/>
                <a:gd name="connsiteX5" fmla="*/ 201829 w 403658"/>
                <a:gd name="connsiteY5" fmla="*/ 377763 h 472204"/>
                <a:gd name="connsiteX6" fmla="*/ 0 w 403658"/>
                <a:gd name="connsiteY6" fmla="*/ 377763 h 472204"/>
                <a:gd name="connsiteX7" fmla="*/ 0 w 403658"/>
                <a:gd name="connsiteY7" fmla="*/ 94441 h 47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3658" h="472204">
                  <a:moveTo>
                    <a:pt x="0" y="94441"/>
                  </a:moveTo>
                  <a:lnTo>
                    <a:pt x="201829" y="94441"/>
                  </a:lnTo>
                  <a:lnTo>
                    <a:pt x="201829" y="0"/>
                  </a:lnTo>
                  <a:lnTo>
                    <a:pt x="403658" y="236102"/>
                  </a:lnTo>
                  <a:lnTo>
                    <a:pt x="201829" y="472204"/>
                  </a:lnTo>
                  <a:lnTo>
                    <a:pt x="201829" y="377763"/>
                  </a:lnTo>
                  <a:lnTo>
                    <a:pt x="0" y="377763"/>
                  </a:lnTo>
                  <a:lnTo>
                    <a:pt x="0" y="94441"/>
                  </a:lnTo>
                  <a:close/>
                </a:path>
              </a:pathLst>
            </a:custGeom>
            <a:blipFill rotWithShape="0">
              <a:blip r:embed="rId3"/>
              <a:stretch>
                <a:fillRect/>
              </a:stretch>
            </a:blipFill>
          </p:spPr>
          <p:style>
            <a:lnRef idx="0">
              <a:schemeClr val="lt1">
                <a:hueOff val="0"/>
                <a:satOff val="0"/>
                <a:lumOff val="0"/>
                <a:alphaOff val="0"/>
              </a:schemeClr>
            </a:lnRef>
            <a:fillRef idx="1">
              <a:scrgbClr r="0" g="0" b="0"/>
            </a:fillRef>
            <a:effectRef idx="0">
              <a:schemeClr val="accent2">
                <a:hueOff val="-1570184"/>
                <a:satOff val="-2097"/>
                <a:lumOff val="1242"/>
                <a:alphaOff val="0"/>
              </a:schemeClr>
            </a:effectRef>
            <a:fontRef idx="minor">
              <a:schemeClr val="lt1"/>
            </a:fontRef>
          </p:style>
          <p:txBody>
            <a:bodyPr spcFirstLastPara="0" vert="horz" wrap="square" lIns="0" tIns="94441" rIns="121097" bIns="94441" numCol="1" spcCol="1270" anchor="ctr" anchorCtr="0">
              <a:noAutofit/>
            </a:bodyPr>
            <a:lstStyle/>
            <a:p>
              <a:pPr algn="ctr" defTabSz="889000">
                <a:lnSpc>
                  <a:spcPct val="90000"/>
                </a:lnSpc>
                <a:spcBef>
                  <a:spcPct val="0"/>
                </a:spcBef>
                <a:spcAft>
                  <a:spcPct val="35000"/>
                </a:spcAft>
              </a:pPr>
              <a:endParaRPr lang="en-GB" sz="2000"/>
            </a:p>
          </p:txBody>
        </p:sp>
        <p:sp>
          <p:nvSpPr>
            <p:cNvPr id="16" name="Freeform 15"/>
            <p:cNvSpPr/>
            <p:nvPr/>
          </p:nvSpPr>
          <p:spPr>
            <a:xfrm>
              <a:off x="6237300" y="2713624"/>
              <a:ext cx="1904049" cy="1142429"/>
            </a:xfrm>
            <a:custGeom>
              <a:avLst/>
              <a:gdLst>
                <a:gd name="connsiteX0" fmla="*/ 0 w 1904049"/>
                <a:gd name="connsiteY0" fmla="*/ 114243 h 1142429"/>
                <a:gd name="connsiteX1" fmla="*/ 114243 w 1904049"/>
                <a:gd name="connsiteY1" fmla="*/ 0 h 1142429"/>
                <a:gd name="connsiteX2" fmla="*/ 1789806 w 1904049"/>
                <a:gd name="connsiteY2" fmla="*/ 0 h 1142429"/>
                <a:gd name="connsiteX3" fmla="*/ 1904049 w 1904049"/>
                <a:gd name="connsiteY3" fmla="*/ 114243 h 1142429"/>
                <a:gd name="connsiteX4" fmla="*/ 1904049 w 1904049"/>
                <a:gd name="connsiteY4" fmla="*/ 1028186 h 1142429"/>
                <a:gd name="connsiteX5" fmla="*/ 1789806 w 1904049"/>
                <a:gd name="connsiteY5" fmla="*/ 1142429 h 1142429"/>
                <a:gd name="connsiteX6" fmla="*/ 114243 w 1904049"/>
                <a:gd name="connsiteY6" fmla="*/ 1142429 h 1142429"/>
                <a:gd name="connsiteX7" fmla="*/ 0 w 1904049"/>
                <a:gd name="connsiteY7" fmla="*/ 1028186 h 1142429"/>
                <a:gd name="connsiteX8" fmla="*/ 0 w 1904049"/>
                <a:gd name="connsiteY8" fmla="*/ 114243 h 114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4049" h="1142429">
                  <a:moveTo>
                    <a:pt x="0" y="114243"/>
                  </a:moveTo>
                  <a:cubicBezTo>
                    <a:pt x="0" y="51148"/>
                    <a:pt x="51148" y="0"/>
                    <a:pt x="114243" y="0"/>
                  </a:cubicBezTo>
                  <a:lnTo>
                    <a:pt x="1789806" y="0"/>
                  </a:lnTo>
                  <a:cubicBezTo>
                    <a:pt x="1852901" y="0"/>
                    <a:pt x="1904049" y="51148"/>
                    <a:pt x="1904049" y="114243"/>
                  </a:cubicBezTo>
                  <a:lnTo>
                    <a:pt x="1904049" y="1028186"/>
                  </a:lnTo>
                  <a:cubicBezTo>
                    <a:pt x="1904049" y="1091281"/>
                    <a:pt x="1852901" y="1142429"/>
                    <a:pt x="1789806" y="1142429"/>
                  </a:cubicBezTo>
                  <a:lnTo>
                    <a:pt x="114243" y="1142429"/>
                  </a:lnTo>
                  <a:cubicBezTo>
                    <a:pt x="51148" y="1142429"/>
                    <a:pt x="0" y="1091281"/>
                    <a:pt x="0" y="1028186"/>
                  </a:cubicBezTo>
                  <a:lnTo>
                    <a:pt x="0" y="114243"/>
                  </a:lnTo>
                  <a:close/>
                </a:path>
              </a:pathLst>
            </a:custGeom>
          </p:spPr>
          <p:style>
            <a:lnRef idx="2">
              <a:schemeClr val="lt1">
                <a:hueOff val="0"/>
                <a:satOff val="0"/>
                <a:lumOff val="0"/>
                <a:alphaOff val="0"/>
              </a:schemeClr>
            </a:lnRef>
            <a:fillRef idx="1">
              <a:schemeClr val="accent2">
                <a:hueOff val="-2355276"/>
                <a:satOff val="-3145"/>
                <a:lumOff val="1863"/>
                <a:alphaOff val="0"/>
              </a:schemeClr>
            </a:fillRef>
            <a:effectRef idx="0">
              <a:schemeClr val="accent2">
                <a:hueOff val="-2355276"/>
                <a:satOff val="-3145"/>
                <a:lumOff val="1863"/>
                <a:alphaOff val="0"/>
              </a:schemeClr>
            </a:effectRef>
            <a:fontRef idx="minor">
              <a:schemeClr val="lt1"/>
            </a:fontRef>
          </p:style>
          <p:txBody>
            <a:bodyPr spcFirstLastPara="0" vert="horz" wrap="square" lIns="136331" tIns="136331" rIns="136331" bIns="136331" numCol="1" spcCol="1270" anchor="ctr" anchorCtr="0">
              <a:noAutofit/>
            </a:bodyPr>
            <a:lstStyle/>
            <a:p>
              <a:pPr algn="ctr" defTabSz="1200150">
                <a:lnSpc>
                  <a:spcPct val="90000"/>
                </a:lnSpc>
                <a:spcBef>
                  <a:spcPct val="0"/>
                </a:spcBef>
                <a:spcAft>
                  <a:spcPct val="35000"/>
                </a:spcAft>
              </a:pPr>
              <a:r>
                <a:rPr lang="en-GB" sz="2700" dirty="0"/>
                <a:t>Query &amp; Visualise</a:t>
              </a:r>
            </a:p>
          </p:txBody>
        </p:sp>
        <p:sp>
          <p:nvSpPr>
            <p:cNvPr id="17" name="Freeform 16"/>
            <p:cNvSpPr/>
            <p:nvPr/>
          </p:nvSpPr>
          <p:spPr>
            <a:xfrm>
              <a:off x="6953222" y="4149079"/>
              <a:ext cx="472204" cy="403658"/>
            </a:xfrm>
            <a:custGeom>
              <a:avLst/>
              <a:gdLst>
                <a:gd name="connsiteX0" fmla="*/ 0 w 403658"/>
                <a:gd name="connsiteY0" fmla="*/ 94441 h 472204"/>
                <a:gd name="connsiteX1" fmla="*/ 201829 w 403658"/>
                <a:gd name="connsiteY1" fmla="*/ 94441 h 472204"/>
                <a:gd name="connsiteX2" fmla="*/ 201829 w 403658"/>
                <a:gd name="connsiteY2" fmla="*/ 0 h 472204"/>
                <a:gd name="connsiteX3" fmla="*/ 403658 w 403658"/>
                <a:gd name="connsiteY3" fmla="*/ 236102 h 472204"/>
                <a:gd name="connsiteX4" fmla="*/ 201829 w 403658"/>
                <a:gd name="connsiteY4" fmla="*/ 472204 h 472204"/>
                <a:gd name="connsiteX5" fmla="*/ 201829 w 403658"/>
                <a:gd name="connsiteY5" fmla="*/ 377763 h 472204"/>
                <a:gd name="connsiteX6" fmla="*/ 0 w 403658"/>
                <a:gd name="connsiteY6" fmla="*/ 377763 h 472204"/>
                <a:gd name="connsiteX7" fmla="*/ 0 w 403658"/>
                <a:gd name="connsiteY7" fmla="*/ 94441 h 47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3658" h="472204">
                  <a:moveTo>
                    <a:pt x="322926" y="0"/>
                  </a:moveTo>
                  <a:lnTo>
                    <a:pt x="322926" y="236102"/>
                  </a:lnTo>
                  <a:lnTo>
                    <a:pt x="403658" y="236102"/>
                  </a:lnTo>
                  <a:lnTo>
                    <a:pt x="201829" y="472204"/>
                  </a:lnTo>
                  <a:lnTo>
                    <a:pt x="0" y="236102"/>
                  </a:lnTo>
                  <a:lnTo>
                    <a:pt x="80732" y="236102"/>
                  </a:lnTo>
                  <a:lnTo>
                    <a:pt x="80732" y="0"/>
                  </a:lnTo>
                  <a:lnTo>
                    <a:pt x="322926" y="0"/>
                  </a:lnTo>
                  <a:close/>
                </a:path>
              </a:pathLst>
            </a:custGeom>
          </p:spPr>
          <p:style>
            <a:lnRef idx="0">
              <a:schemeClr val="lt1">
                <a:hueOff val="0"/>
                <a:satOff val="0"/>
                <a:lumOff val="0"/>
                <a:alphaOff val="0"/>
              </a:schemeClr>
            </a:lnRef>
            <a:fillRef idx="1">
              <a:schemeClr val="accent2">
                <a:hueOff val="-3140368"/>
                <a:satOff val="-4193"/>
                <a:lumOff val="2484"/>
                <a:alphaOff val="0"/>
              </a:schemeClr>
            </a:fillRef>
            <a:effectRef idx="0">
              <a:schemeClr val="accent2">
                <a:hueOff val="-3140368"/>
                <a:satOff val="-4193"/>
                <a:lumOff val="2484"/>
                <a:alphaOff val="0"/>
              </a:schemeClr>
            </a:effectRef>
            <a:fontRef idx="minor">
              <a:schemeClr val="lt1"/>
            </a:fontRef>
          </p:style>
          <p:txBody>
            <a:bodyPr spcFirstLastPara="0" vert="horz" wrap="square" lIns="94442" tIns="0" rIns="94440" bIns="121097" numCol="1" spcCol="1270" anchor="ctr" anchorCtr="0">
              <a:noAutofit/>
            </a:bodyPr>
            <a:lstStyle/>
            <a:p>
              <a:pPr algn="ctr" defTabSz="889000">
                <a:lnSpc>
                  <a:spcPct val="90000"/>
                </a:lnSpc>
                <a:spcBef>
                  <a:spcPct val="0"/>
                </a:spcBef>
                <a:spcAft>
                  <a:spcPct val="35000"/>
                </a:spcAft>
              </a:pPr>
              <a:endParaRPr lang="en-GB" sz="2000"/>
            </a:p>
          </p:txBody>
        </p:sp>
        <p:sp>
          <p:nvSpPr>
            <p:cNvPr id="18" name="Freeform 17"/>
            <p:cNvSpPr/>
            <p:nvPr/>
          </p:nvSpPr>
          <p:spPr>
            <a:xfrm>
              <a:off x="6237300" y="4617673"/>
              <a:ext cx="1904049" cy="1142429"/>
            </a:xfrm>
            <a:custGeom>
              <a:avLst/>
              <a:gdLst>
                <a:gd name="connsiteX0" fmla="*/ 0 w 1904049"/>
                <a:gd name="connsiteY0" fmla="*/ 114243 h 1142429"/>
                <a:gd name="connsiteX1" fmla="*/ 114243 w 1904049"/>
                <a:gd name="connsiteY1" fmla="*/ 0 h 1142429"/>
                <a:gd name="connsiteX2" fmla="*/ 1789806 w 1904049"/>
                <a:gd name="connsiteY2" fmla="*/ 0 h 1142429"/>
                <a:gd name="connsiteX3" fmla="*/ 1904049 w 1904049"/>
                <a:gd name="connsiteY3" fmla="*/ 114243 h 1142429"/>
                <a:gd name="connsiteX4" fmla="*/ 1904049 w 1904049"/>
                <a:gd name="connsiteY4" fmla="*/ 1028186 h 1142429"/>
                <a:gd name="connsiteX5" fmla="*/ 1789806 w 1904049"/>
                <a:gd name="connsiteY5" fmla="*/ 1142429 h 1142429"/>
                <a:gd name="connsiteX6" fmla="*/ 114243 w 1904049"/>
                <a:gd name="connsiteY6" fmla="*/ 1142429 h 1142429"/>
                <a:gd name="connsiteX7" fmla="*/ 0 w 1904049"/>
                <a:gd name="connsiteY7" fmla="*/ 1028186 h 1142429"/>
                <a:gd name="connsiteX8" fmla="*/ 0 w 1904049"/>
                <a:gd name="connsiteY8" fmla="*/ 114243 h 114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4049" h="1142429">
                  <a:moveTo>
                    <a:pt x="0" y="114243"/>
                  </a:moveTo>
                  <a:cubicBezTo>
                    <a:pt x="0" y="51148"/>
                    <a:pt x="51148" y="0"/>
                    <a:pt x="114243" y="0"/>
                  </a:cubicBezTo>
                  <a:lnTo>
                    <a:pt x="1789806" y="0"/>
                  </a:lnTo>
                  <a:cubicBezTo>
                    <a:pt x="1852901" y="0"/>
                    <a:pt x="1904049" y="51148"/>
                    <a:pt x="1904049" y="114243"/>
                  </a:cubicBezTo>
                  <a:lnTo>
                    <a:pt x="1904049" y="1028186"/>
                  </a:lnTo>
                  <a:cubicBezTo>
                    <a:pt x="1904049" y="1091281"/>
                    <a:pt x="1852901" y="1142429"/>
                    <a:pt x="1789806" y="1142429"/>
                  </a:cubicBezTo>
                  <a:lnTo>
                    <a:pt x="114243" y="1142429"/>
                  </a:lnTo>
                  <a:cubicBezTo>
                    <a:pt x="51148" y="1142429"/>
                    <a:pt x="0" y="1091281"/>
                    <a:pt x="0" y="1028186"/>
                  </a:cubicBezTo>
                  <a:lnTo>
                    <a:pt x="0" y="114243"/>
                  </a:lnTo>
                  <a:close/>
                </a:path>
              </a:pathLst>
            </a:custGeom>
          </p:spPr>
          <p:style>
            <a:lnRef idx="2">
              <a:schemeClr val="lt1">
                <a:hueOff val="0"/>
                <a:satOff val="0"/>
                <a:lumOff val="0"/>
                <a:alphaOff val="0"/>
              </a:schemeClr>
            </a:lnRef>
            <a:fillRef idx="1">
              <a:schemeClr val="accent2">
                <a:hueOff val="-3532913"/>
                <a:satOff val="-4718"/>
                <a:lumOff val="2794"/>
                <a:alphaOff val="0"/>
              </a:schemeClr>
            </a:fillRef>
            <a:effectRef idx="0">
              <a:schemeClr val="accent2">
                <a:hueOff val="-3532913"/>
                <a:satOff val="-4718"/>
                <a:lumOff val="2794"/>
                <a:alphaOff val="0"/>
              </a:schemeClr>
            </a:effectRef>
            <a:fontRef idx="minor">
              <a:schemeClr val="lt1"/>
            </a:fontRef>
          </p:style>
          <p:txBody>
            <a:bodyPr spcFirstLastPara="0" vert="horz" wrap="square" lIns="136331" tIns="136331" rIns="136331" bIns="136331" numCol="1" spcCol="1270" anchor="ctr" anchorCtr="0">
              <a:noAutofit/>
            </a:bodyPr>
            <a:lstStyle/>
            <a:p>
              <a:pPr algn="ctr" defTabSz="1200150">
                <a:lnSpc>
                  <a:spcPct val="90000"/>
                </a:lnSpc>
                <a:spcBef>
                  <a:spcPct val="0"/>
                </a:spcBef>
                <a:spcAft>
                  <a:spcPct val="35000"/>
                </a:spcAft>
              </a:pPr>
              <a:r>
                <a:rPr lang="en-GB" sz="2700" dirty="0"/>
                <a:t>Annotate</a:t>
              </a:r>
            </a:p>
          </p:txBody>
        </p:sp>
        <p:sp>
          <p:nvSpPr>
            <p:cNvPr id="19" name="Freeform 18"/>
            <p:cNvSpPr/>
            <p:nvPr/>
          </p:nvSpPr>
          <p:spPr>
            <a:xfrm>
              <a:off x="5666085" y="4952785"/>
              <a:ext cx="403658" cy="472205"/>
            </a:xfrm>
            <a:custGeom>
              <a:avLst/>
              <a:gdLst>
                <a:gd name="connsiteX0" fmla="*/ 0 w 403658"/>
                <a:gd name="connsiteY0" fmla="*/ 94441 h 472204"/>
                <a:gd name="connsiteX1" fmla="*/ 201829 w 403658"/>
                <a:gd name="connsiteY1" fmla="*/ 94441 h 472204"/>
                <a:gd name="connsiteX2" fmla="*/ 201829 w 403658"/>
                <a:gd name="connsiteY2" fmla="*/ 0 h 472204"/>
                <a:gd name="connsiteX3" fmla="*/ 403658 w 403658"/>
                <a:gd name="connsiteY3" fmla="*/ 236102 h 472204"/>
                <a:gd name="connsiteX4" fmla="*/ 201829 w 403658"/>
                <a:gd name="connsiteY4" fmla="*/ 472204 h 472204"/>
                <a:gd name="connsiteX5" fmla="*/ 201829 w 403658"/>
                <a:gd name="connsiteY5" fmla="*/ 377763 h 472204"/>
                <a:gd name="connsiteX6" fmla="*/ 0 w 403658"/>
                <a:gd name="connsiteY6" fmla="*/ 377763 h 472204"/>
                <a:gd name="connsiteX7" fmla="*/ 0 w 403658"/>
                <a:gd name="connsiteY7" fmla="*/ 94441 h 47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3658" h="472204">
                  <a:moveTo>
                    <a:pt x="403658" y="377763"/>
                  </a:moveTo>
                  <a:lnTo>
                    <a:pt x="201829" y="377763"/>
                  </a:lnTo>
                  <a:lnTo>
                    <a:pt x="201829" y="472204"/>
                  </a:lnTo>
                  <a:lnTo>
                    <a:pt x="0" y="236102"/>
                  </a:lnTo>
                  <a:lnTo>
                    <a:pt x="201829" y="0"/>
                  </a:lnTo>
                  <a:lnTo>
                    <a:pt x="201829" y="94441"/>
                  </a:lnTo>
                  <a:lnTo>
                    <a:pt x="403658" y="94441"/>
                  </a:lnTo>
                  <a:lnTo>
                    <a:pt x="403658" y="377763"/>
                  </a:lnTo>
                  <a:close/>
                </a:path>
              </a:pathLst>
            </a:custGeom>
          </p:spPr>
          <p:style>
            <a:lnRef idx="0">
              <a:schemeClr val="lt1">
                <a:hueOff val="0"/>
                <a:satOff val="0"/>
                <a:lumOff val="0"/>
                <a:alphaOff val="0"/>
              </a:schemeClr>
            </a:lnRef>
            <a:fillRef idx="1">
              <a:schemeClr val="accent2">
                <a:hueOff val="-4710551"/>
                <a:satOff val="-6290"/>
                <a:lumOff val="3726"/>
                <a:alphaOff val="0"/>
              </a:schemeClr>
            </a:fillRef>
            <a:effectRef idx="0">
              <a:schemeClr val="accent2">
                <a:hueOff val="-4710551"/>
                <a:satOff val="-6290"/>
                <a:lumOff val="3726"/>
                <a:alphaOff val="0"/>
              </a:schemeClr>
            </a:effectRef>
            <a:fontRef idx="minor">
              <a:schemeClr val="lt1"/>
            </a:fontRef>
          </p:style>
          <p:txBody>
            <a:bodyPr spcFirstLastPara="0" vert="horz" wrap="square" lIns="121097" tIns="94442" rIns="0" bIns="94441" numCol="1" spcCol="1270" anchor="ctr" anchorCtr="0">
              <a:noAutofit/>
            </a:bodyPr>
            <a:lstStyle/>
            <a:p>
              <a:pPr algn="ctr" defTabSz="889000">
                <a:lnSpc>
                  <a:spcPct val="90000"/>
                </a:lnSpc>
                <a:spcBef>
                  <a:spcPct val="0"/>
                </a:spcBef>
                <a:spcAft>
                  <a:spcPct val="35000"/>
                </a:spcAft>
              </a:pPr>
              <a:endParaRPr lang="en-GB" sz="2000"/>
            </a:p>
          </p:txBody>
        </p:sp>
        <p:sp>
          <p:nvSpPr>
            <p:cNvPr id="20" name="Freeform 19"/>
            <p:cNvSpPr/>
            <p:nvPr/>
          </p:nvSpPr>
          <p:spPr>
            <a:xfrm>
              <a:off x="3571631" y="4617673"/>
              <a:ext cx="1904049" cy="1142429"/>
            </a:xfrm>
            <a:custGeom>
              <a:avLst/>
              <a:gdLst>
                <a:gd name="connsiteX0" fmla="*/ 0 w 1904049"/>
                <a:gd name="connsiteY0" fmla="*/ 114243 h 1142429"/>
                <a:gd name="connsiteX1" fmla="*/ 114243 w 1904049"/>
                <a:gd name="connsiteY1" fmla="*/ 0 h 1142429"/>
                <a:gd name="connsiteX2" fmla="*/ 1789806 w 1904049"/>
                <a:gd name="connsiteY2" fmla="*/ 0 h 1142429"/>
                <a:gd name="connsiteX3" fmla="*/ 1904049 w 1904049"/>
                <a:gd name="connsiteY3" fmla="*/ 114243 h 1142429"/>
                <a:gd name="connsiteX4" fmla="*/ 1904049 w 1904049"/>
                <a:gd name="connsiteY4" fmla="*/ 1028186 h 1142429"/>
                <a:gd name="connsiteX5" fmla="*/ 1789806 w 1904049"/>
                <a:gd name="connsiteY5" fmla="*/ 1142429 h 1142429"/>
                <a:gd name="connsiteX6" fmla="*/ 114243 w 1904049"/>
                <a:gd name="connsiteY6" fmla="*/ 1142429 h 1142429"/>
                <a:gd name="connsiteX7" fmla="*/ 0 w 1904049"/>
                <a:gd name="connsiteY7" fmla="*/ 1028186 h 1142429"/>
                <a:gd name="connsiteX8" fmla="*/ 0 w 1904049"/>
                <a:gd name="connsiteY8" fmla="*/ 114243 h 114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4049" h="1142429">
                  <a:moveTo>
                    <a:pt x="0" y="114243"/>
                  </a:moveTo>
                  <a:cubicBezTo>
                    <a:pt x="0" y="51148"/>
                    <a:pt x="51148" y="0"/>
                    <a:pt x="114243" y="0"/>
                  </a:cubicBezTo>
                  <a:lnTo>
                    <a:pt x="1789806" y="0"/>
                  </a:lnTo>
                  <a:cubicBezTo>
                    <a:pt x="1852901" y="0"/>
                    <a:pt x="1904049" y="51148"/>
                    <a:pt x="1904049" y="114243"/>
                  </a:cubicBezTo>
                  <a:lnTo>
                    <a:pt x="1904049" y="1028186"/>
                  </a:lnTo>
                  <a:cubicBezTo>
                    <a:pt x="1904049" y="1091281"/>
                    <a:pt x="1852901" y="1142429"/>
                    <a:pt x="1789806" y="1142429"/>
                  </a:cubicBezTo>
                  <a:lnTo>
                    <a:pt x="114243" y="1142429"/>
                  </a:lnTo>
                  <a:cubicBezTo>
                    <a:pt x="51148" y="1142429"/>
                    <a:pt x="0" y="1091281"/>
                    <a:pt x="0" y="1028186"/>
                  </a:cubicBezTo>
                  <a:lnTo>
                    <a:pt x="0" y="114243"/>
                  </a:lnTo>
                  <a:close/>
                </a:path>
              </a:pathLst>
            </a:custGeom>
          </p:spPr>
          <p:style>
            <a:lnRef idx="2">
              <a:schemeClr val="lt1">
                <a:hueOff val="0"/>
                <a:satOff val="0"/>
                <a:lumOff val="0"/>
                <a:alphaOff val="0"/>
              </a:schemeClr>
            </a:lnRef>
            <a:fillRef idx="1">
              <a:schemeClr val="accent2">
                <a:hueOff val="-4710551"/>
                <a:satOff val="-6290"/>
                <a:lumOff val="3726"/>
                <a:alphaOff val="0"/>
              </a:schemeClr>
            </a:fillRef>
            <a:effectRef idx="0">
              <a:schemeClr val="accent2">
                <a:hueOff val="-4710551"/>
                <a:satOff val="-6290"/>
                <a:lumOff val="3726"/>
                <a:alphaOff val="0"/>
              </a:schemeClr>
            </a:effectRef>
            <a:fontRef idx="minor">
              <a:schemeClr val="lt1"/>
            </a:fontRef>
          </p:style>
          <p:txBody>
            <a:bodyPr spcFirstLastPara="0" vert="horz" wrap="square" lIns="136331" tIns="136331" rIns="136331" bIns="136331" numCol="1" spcCol="1270" anchor="ctr" anchorCtr="0">
              <a:noAutofit/>
            </a:bodyPr>
            <a:lstStyle/>
            <a:p>
              <a:pPr algn="ctr" defTabSz="1200150">
                <a:lnSpc>
                  <a:spcPct val="90000"/>
                </a:lnSpc>
                <a:spcBef>
                  <a:spcPct val="0"/>
                </a:spcBef>
                <a:spcAft>
                  <a:spcPct val="35000"/>
                </a:spcAft>
              </a:pPr>
              <a:r>
                <a:rPr lang="en-GB" sz="2700" dirty="0"/>
                <a:t>Summarise</a:t>
              </a:r>
            </a:p>
          </p:txBody>
        </p:sp>
      </p:grpSp>
      <p:grpSp>
        <p:nvGrpSpPr>
          <p:cNvPr id="8" name="Group 7"/>
          <p:cNvGrpSpPr/>
          <p:nvPr/>
        </p:nvGrpSpPr>
        <p:grpSpPr>
          <a:xfrm>
            <a:off x="8472264" y="4033454"/>
            <a:ext cx="472204" cy="403658"/>
            <a:chOff x="6053630" y="2260636"/>
            <a:chExt cx="472204" cy="403658"/>
          </a:xfrm>
        </p:grpSpPr>
        <p:sp>
          <p:nvSpPr>
            <p:cNvPr id="9" name="Right Arrow 8"/>
            <p:cNvSpPr/>
            <p:nvPr/>
          </p:nvSpPr>
          <p:spPr>
            <a:xfrm rot="16200000" flipV="1">
              <a:off x="6087903" y="2226363"/>
              <a:ext cx="403658" cy="472204"/>
            </a:xfrm>
            <a:prstGeom prst="rightArrow">
              <a:avLst>
                <a:gd name="adj1" fmla="val 60000"/>
                <a:gd name="adj2" fmla="val 50000"/>
              </a:avLst>
            </a:prstGeom>
          </p:spPr>
          <p:style>
            <a:lnRef idx="0">
              <a:schemeClr val="lt1">
                <a:hueOff val="0"/>
                <a:satOff val="0"/>
                <a:lumOff val="0"/>
                <a:alphaOff val="0"/>
              </a:schemeClr>
            </a:lnRef>
            <a:fillRef idx="1">
              <a:schemeClr val="accent2">
                <a:hueOff val="-3140368"/>
                <a:satOff val="-4193"/>
                <a:lumOff val="2484"/>
                <a:alphaOff val="0"/>
              </a:schemeClr>
            </a:fillRef>
            <a:effectRef idx="0">
              <a:schemeClr val="accent2">
                <a:hueOff val="-3140368"/>
                <a:satOff val="-4193"/>
                <a:lumOff val="2484"/>
                <a:alphaOff val="0"/>
              </a:schemeClr>
            </a:effectRef>
            <a:fontRef idx="minor">
              <a:schemeClr val="lt1"/>
            </a:fontRef>
          </p:style>
        </p:sp>
        <p:sp>
          <p:nvSpPr>
            <p:cNvPr id="10" name="Right Arrow 4"/>
            <p:cNvSpPr/>
            <p:nvPr/>
          </p:nvSpPr>
          <p:spPr>
            <a:xfrm>
              <a:off x="6148072" y="2260636"/>
              <a:ext cx="283322" cy="2825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algn="ctr" defTabSz="889000">
                <a:lnSpc>
                  <a:spcPct val="90000"/>
                </a:lnSpc>
                <a:spcBef>
                  <a:spcPct val="0"/>
                </a:spcBef>
                <a:spcAft>
                  <a:spcPct val="35000"/>
                </a:spcAft>
              </a:pPr>
              <a:endParaRPr lang="en-GB" sz="2000"/>
            </a:p>
          </p:txBody>
        </p:sp>
      </p:gr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7104113" y="3068960"/>
            <a:ext cx="407987"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2023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Limitations</a:t>
            </a:r>
          </a:p>
        </p:txBody>
      </p:sp>
      <p:sp>
        <p:nvSpPr>
          <p:cNvPr id="2" name="Content Placeholder 1"/>
          <p:cNvSpPr>
            <a:spLocks noGrp="1"/>
          </p:cNvSpPr>
          <p:nvPr>
            <p:ph idx="1"/>
          </p:nvPr>
        </p:nvSpPr>
        <p:spPr>
          <a:xfrm>
            <a:off x="4810259" y="649480"/>
            <a:ext cx="6555347" cy="5546047"/>
          </a:xfrm>
        </p:spPr>
        <p:txBody>
          <a:bodyPr anchor="ctr">
            <a:normAutofit/>
          </a:bodyPr>
          <a:lstStyle/>
          <a:p>
            <a:r>
              <a:rPr lang="en-GB" sz="2000"/>
              <a:t>Complex package that can take time to learn</a:t>
            </a:r>
          </a:p>
          <a:p>
            <a:r>
              <a:rPr lang="en-GB" sz="2000"/>
              <a:t>Can distance researcher from their data</a:t>
            </a:r>
          </a:p>
          <a:p>
            <a:r>
              <a:rPr lang="en-GB" sz="2000"/>
              <a:t>Researcher can get caught in ‘coding trap’</a:t>
            </a:r>
          </a:p>
          <a:p>
            <a:r>
              <a:rPr lang="en-GB" sz="2000"/>
              <a:t>Can identify references to phrases but cannot discern different contexts</a:t>
            </a:r>
          </a:p>
          <a:p>
            <a:r>
              <a:rPr lang="en-GB" sz="2000"/>
              <a:t>Will not compensate for poor data or weak interpretive skills!</a:t>
            </a:r>
          </a:p>
        </p:txBody>
      </p:sp>
    </p:spTree>
    <p:extLst>
      <p:ext uri="{BB962C8B-B14F-4D97-AF65-F5344CB8AC3E}">
        <p14:creationId xmlns:p14="http://schemas.microsoft.com/office/powerpoint/2010/main" val="29966109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4811E-A09E-A045-934B-EF1EDBFCAAE6}"/>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Important</a:t>
            </a:r>
          </a:p>
        </p:txBody>
      </p:sp>
      <p:sp>
        <p:nvSpPr>
          <p:cNvPr id="3" name="Content Placeholder 2">
            <a:extLst>
              <a:ext uri="{FF2B5EF4-FFF2-40B4-BE49-F238E27FC236}">
                <a16:creationId xmlns:a16="http://schemas.microsoft.com/office/drawing/2014/main" id="{2F1217E3-9439-BC4A-AAAE-0378D163BAB8}"/>
              </a:ext>
            </a:extLst>
          </p:cNvPr>
          <p:cNvSpPr>
            <a:spLocks noGrp="1"/>
          </p:cNvSpPr>
          <p:nvPr>
            <p:ph idx="1"/>
          </p:nvPr>
        </p:nvSpPr>
        <p:spPr>
          <a:xfrm>
            <a:off x="1371599" y="2318197"/>
            <a:ext cx="9724031" cy="3683358"/>
          </a:xfrm>
        </p:spPr>
        <p:txBody>
          <a:bodyPr anchor="ctr">
            <a:normAutofit/>
          </a:bodyPr>
          <a:lstStyle/>
          <a:p>
            <a:r>
              <a:rPr lang="en-US" sz="2000" dirty="0"/>
              <a:t>Word documents need headings and subheadings</a:t>
            </a:r>
          </a:p>
        </p:txBody>
      </p:sp>
    </p:spTree>
    <p:extLst>
      <p:ext uri="{BB962C8B-B14F-4D97-AF65-F5344CB8AC3E}">
        <p14:creationId xmlns:p14="http://schemas.microsoft.com/office/powerpoint/2010/main" val="208873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47907" y="804724"/>
            <a:ext cx="6296186" cy="52730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8377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42975" y="286603"/>
            <a:ext cx="3514726" cy="1450757"/>
          </a:xfrm>
        </p:spPr>
        <p:txBody>
          <a:bodyPr>
            <a:normAutofit/>
          </a:bodyPr>
          <a:lstStyle/>
          <a:p>
            <a:r>
              <a:rPr lang="en-GB" sz="2800" dirty="0"/>
              <a:t>Terminology</a:t>
            </a:r>
          </a:p>
        </p:txBody>
      </p:sp>
      <p:sp>
        <p:nvSpPr>
          <p:cNvPr id="2" name="Content Placeholder 1"/>
          <p:cNvSpPr>
            <a:spLocks noGrp="1"/>
          </p:cNvSpPr>
          <p:nvPr>
            <p:ph idx="1"/>
          </p:nvPr>
        </p:nvSpPr>
        <p:spPr/>
        <p:txBody>
          <a:bodyPr>
            <a:normAutofit/>
          </a:bodyPr>
          <a:lstStyle/>
          <a:p>
            <a:r>
              <a:rPr lang="en-GB" b="1" dirty="0">
                <a:solidFill>
                  <a:schemeClr val="accent6"/>
                </a:solidFill>
              </a:rPr>
              <a:t>Source</a:t>
            </a:r>
            <a:r>
              <a:rPr lang="en-GB" dirty="0"/>
              <a:t> – your data -Documents, audio, video, images, etc.</a:t>
            </a:r>
          </a:p>
          <a:p>
            <a:r>
              <a:rPr lang="en-GB" b="1" dirty="0">
                <a:solidFill>
                  <a:schemeClr val="accent6"/>
                </a:solidFill>
              </a:rPr>
              <a:t>Memo</a:t>
            </a:r>
            <a:r>
              <a:rPr lang="en-GB" dirty="0"/>
              <a:t> – item in a project linked to a document or node.</a:t>
            </a:r>
          </a:p>
          <a:p>
            <a:r>
              <a:rPr lang="en-GB" b="1" dirty="0">
                <a:solidFill>
                  <a:schemeClr val="accent6"/>
                </a:solidFill>
              </a:rPr>
              <a:t>Node</a:t>
            </a:r>
            <a:r>
              <a:rPr lang="en-GB" dirty="0"/>
              <a:t> – a code or concept (theme node) or a component of your project e.g. participant or location (case node) - Can be free or tree- pulls together themes from your data.</a:t>
            </a:r>
          </a:p>
          <a:p>
            <a:r>
              <a:rPr lang="en-GB" b="1" dirty="0">
                <a:solidFill>
                  <a:schemeClr val="accent6"/>
                </a:solidFill>
              </a:rPr>
              <a:t>Classification</a:t>
            </a:r>
            <a:r>
              <a:rPr lang="en-GB" dirty="0"/>
              <a:t> – applied to a case or participant e.g. person, organisation, etc.</a:t>
            </a:r>
          </a:p>
          <a:p>
            <a:r>
              <a:rPr lang="en-GB" b="1" dirty="0">
                <a:solidFill>
                  <a:schemeClr val="accent6"/>
                </a:solidFill>
              </a:rPr>
              <a:t>Attributes</a:t>
            </a:r>
            <a:r>
              <a:rPr lang="en-GB" dirty="0"/>
              <a:t> – data (demographics) known about a case (participant) recorded separately from </a:t>
            </a:r>
            <a:r>
              <a:rPr lang="en-GB"/>
              <a:t>the case.</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073" y="424779"/>
            <a:ext cx="8655124" cy="9986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37206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Importing Sources</a:t>
            </a:r>
            <a:endParaRPr lang="en-GB" dirty="0"/>
          </a:p>
        </p:txBody>
      </p:sp>
      <p:sp>
        <p:nvSpPr>
          <p:cNvPr id="2" name="Content Placeholder 1"/>
          <p:cNvSpPr>
            <a:spLocks noGrp="1"/>
          </p:cNvSpPr>
          <p:nvPr>
            <p:ph idx="1"/>
          </p:nvPr>
        </p:nvSpPr>
        <p:spPr/>
        <p:txBody>
          <a:bodyPr>
            <a:normAutofit/>
          </a:bodyPr>
          <a:lstStyle/>
          <a:p>
            <a:r>
              <a:rPr lang="en-GB" dirty="0"/>
              <a:t>Name documents appropriately before importing</a:t>
            </a:r>
          </a:p>
          <a:p>
            <a:r>
              <a:rPr lang="en-GB" dirty="0"/>
              <a:t>Text-based data can be imported in .doc(x), .rtf, .txt or text-based .</a:t>
            </a:r>
            <a:r>
              <a:rPr lang="en-GB" dirty="0" err="1"/>
              <a:t>pdf</a:t>
            </a:r>
            <a:r>
              <a:rPr lang="en-GB" dirty="0"/>
              <a:t> format</a:t>
            </a:r>
          </a:p>
          <a:p>
            <a:pPr lvl="1"/>
            <a:r>
              <a:rPr lang="en-GB" dirty="0"/>
              <a:t>For Microsoft Word documents, apply consistent heading styles to use </a:t>
            </a:r>
            <a:r>
              <a:rPr lang="en-GB" dirty="0" err="1"/>
              <a:t>autocoding</a:t>
            </a:r>
            <a:endParaRPr lang="en-GB" dirty="0"/>
          </a:p>
          <a:p>
            <a:r>
              <a:rPr lang="en-GB" dirty="0"/>
              <a:t>Multimedia files can be imported in a variety of formats including: .mp3/4, .wav, .</a:t>
            </a:r>
            <a:r>
              <a:rPr lang="en-GB" dirty="0" err="1"/>
              <a:t>jp</a:t>
            </a:r>
            <a:r>
              <a:rPr lang="en-GB" dirty="0"/>
              <a:t>(e)g</a:t>
            </a:r>
          </a:p>
          <a:p>
            <a:pPr lvl="1"/>
            <a:r>
              <a:rPr lang="en-GB" dirty="0"/>
              <a:t>Edit videos before importing</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6605" y="328836"/>
            <a:ext cx="4029075" cy="144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6480" y="620688"/>
            <a:ext cx="922679" cy="8640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27340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Other Datasets</a:t>
            </a:r>
          </a:p>
        </p:txBody>
      </p:sp>
      <p:sp>
        <p:nvSpPr>
          <p:cNvPr id="2" name="Content Placeholder 1"/>
          <p:cNvSpPr>
            <a:spLocks noGrp="1"/>
          </p:cNvSpPr>
          <p:nvPr>
            <p:ph idx="1"/>
          </p:nvPr>
        </p:nvSpPr>
        <p:spPr>
          <a:xfrm>
            <a:off x="4810259" y="649480"/>
            <a:ext cx="6555347" cy="5546047"/>
          </a:xfrm>
        </p:spPr>
        <p:txBody>
          <a:bodyPr anchor="ctr">
            <a:normAutofit/>
          </a:bodyPr>
          <a:lstStyle/>
          <a:p>
            <a:r>
              <a:rPr lang="en-GB" sz="2000"/>
              <a:t>Import datasets such as Excel spreadsheets or Access database tables </a:t>
            </a:r>
          </a:p>
          <a:p>
            <a:pPr lvl="1"/>
            <a:r>
              <a:rPr lang="en-GB" sz="2000"/>
              <a:t>Cannot edit datasets after importing – format and structure datasets before importing</a:t>
            </a:r>
          </a:p>
        </p:txBody>
      </p:sp>
    </p:spTree>
    <p:extLst>
      <p:ext uri="{BB962C8B-B14F-4D97-AF65-F5344CB8AC3E}">
        <p14:creationId xmlns:p14="http://schemas.microsoft.com/office/powerpoint/2010/main" val="11825157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2395538" y="2674939"/>
          <a:ext cx="7408862" cy="3451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a:t>Coding in </a:t>
            </a:r>
            <a:r>
              <a:rPr lang="en-GB" dirty="0" err="1"/>
              <a:t>NVivo</a:t>
            </a:r>
            <a:endParaRPr lang="en-GB" dirty="0"/>
          </a:p>
        </p:txBody>
      </p:sp>
    </p:spTree>
    <p:extLst>
      <p:ext uri="{BB962C8B-B14F-4D97-AF65-F5344CB8AC3E}">
        <p14:creationId xmlns:p14="http://schemas.microsoft.com/office/powerpoint/2010/main" val="1141780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2950F13-C229-4A28-B1EF-15B4679B5C8D}"/>
                                            </p:graphicEl>
                                          </p:spTgt>
                                        </p:tgtEl>
                                        <p:attrNameLst>
                                          <p:attrName>style.visibility</p:attrName>
                                        </p:attrNameLst>
                                      </p:cBhvr>
                                      <p:to>
                                        <p:strVal val="visible"/>
                                      </p:to>
                                    </p:set>
                                    <p:animEffect transition="in" filter="fade">
                                      <p:cBhvr>
                                        <p:cTn id="7" dur="500"/>
                                        <p:tgtEl>
                                          <p:spTgt spid="6">
                                            <p:graphicEl>
                                              <a:dgm id="{72950F13-C229-4A28-B1EF-15B4679B5C8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639F867-2FD2-4E99-B99F-CD168BFAAA3D}"/>
                                            </p:graphicEl>
                                          </p:spTgt>
                                        </p:tgtEl>
                                        <p:attrNameLst>
                                          <p:attrName>style.visibility</p:attrName>
                                        </p:attrNameLst>
                                      </p:cBhvr>
                                      <p:to>
                                        <p:strVal val="visible"/>
                                      </p:to>
                                    </p:set>
                                    <p:animEffect transition="in" filter="fade">
                                      <p:cBhvr>
                                        <p:cTn id="12" dur="500"/>
                                        <p:tgtEl>
                                          <p:spTgt spid="6">
                                            <p:graphicEl>
                                              <a:dgm id="{1639F867-2FD2-4E99-B99F-CD168BFAAA3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A96E88F-A94F-4920-8CD2-79F5BE1A7F59}"/>
                                            </p:graphicEl>
                                          </p:spTgt>
                                        </p:tgtEl>
                                        <p:attrNameLst>
                                          <p:attrName>style.visibility</p:attrName>
                                        </p:attrNameLst>
                                      </p:cBhvr>
                                      <p:to>
                                        <p:strVal val="visible"/>
                                      </p:to>
                                    </p:set>
                                    <p:animEffect transition="in" filter="fade">
                                      <p:cBhvr>
                                        <p:cTn id="17" dur="500"/>
                                        <p:tgtEl>
                                          <p:spTgt spid="6">
                                            <p:graphicEl>
                                              <a:dgm id="{2A96E88F-A94F-4920-8CD2-79F5BE1A7F5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7ECF5249-4979-4B14-9747-E14D5B32782D}"/>
                                            </p:graphicEl>
                                          </p:spTgt>
                                        </p:tgtEl>
                                        <p:attrNameLst>
                                          <p:attrName>style.visibility</p:attrName>
                                        </p:attrNameLst>
                                      </p:cBhvr>
                                      <p:to>
                                        <p:strVal val="visible"/>
                                      </p:to>
                                    </p:set>
                                    <p:animEffect transition="in" filter="fade">
                                      <p:cBhvr>
                                        <p:cTn id="22" dur="500"/>
                                        <p:tgtEl>
                                          <p:spTgt spid="6">
                                            <p:graphicEl>
                                              <a:dgm id="{7ECF5249-4979-4B14-9747-E14D5B32782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2998BE4A-0C3A-4A2C-A8F0-44D599C0955F}"/>
                                            </p:graphicEl>
                                          </p:spTgt>
                                        </p:tgtEl>
                                        <p:attrNameLst>
                                          <p:attrName>style.visibility</p:attrName>
                                        </p:attrNameLst>
                                      </p:cBhvr>
                                      <p:to>
                                        <p:strVal val="visible"/>
                                      </p:to>
                                    </p:set>
                                    <p:animEffect transition="in" filter="fade">
                                      <p:cBhvr>
                                        <p:cTn id="27" dur="500"/>
                                        <p:tgtEl>
                                          <p:spTgt spid="6">
                                            <p:graphicEl>
                                              <a:dgm id="{2998BE4A-0C3A-4A2C-A8F0-44D599C0955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865DFC6C-BDFB-47B9-B93F-9D0538981BEC}"/>
                                            </p:graphicEl>
                                          </p:spTgt>
                                        </p:tgtEl>
                                        <p:attrNameLst>
                                          <p:attrName>style.visibility</p:attrName>
                                        </p:attrNameLst>
                                      </p:cBhvr>
                                      <p:to>
                                        <p:strVal val="visible"/>
                                      </p:to>
                                    </p:set>
                                    <p:animEffect transition="in" filter="fade">
                                      <p:cBhvr>
                                        <p:cTn id="32" dur="500"/>
                                        <p:tgtEl>
                                          <p:spTgt spid="6">
                                            <p:graphicEl>
                                              <a:dgm id="{865DFC6C-BDFB-47B9-B93F-9D0538981BE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Approaches to coding</a:t>
            </a:r>
          </a:p>
        </p:txBody>
      </p:sp>
      <p:graphicFrame>
        <p:nvGraphicFramePr>
          <p:cNvPr id="6" name="Content Placeholder 5"/>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56627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Creating Nodes</a:t>
            </a:r>
          </a:p>
        </p:txBody>
      </p:sp>
      <p:sp>
        <p:nvSpPr>
          <p:cNvPr id="2" name="Content Placeholder 1"/>
          <p:cNvSpPr>
            <a:spLocks noGrp="1"/>
          </p:cNvSpPr>
          <p:nvPr>
            <p:ph idx="1"/>
          </p:nvPr>
        </p:nvSpPr>
        <p:spPr/>
        <p:txBody>
          <a:bodyPr>
            <a:normAutofit/>
          </a:bodyPr>
          <a:lstStyle/>
          <a:p>
            <a:r>
              <a:rPr lang="en-GB" dirty="0"/>
              <a:t>Use a separate node for each element</a:t>
            </a:r>
          </a:p>
          <a:p>
            <a:pPr lvl="1"/>
            <a:r>
              <a:rPr lang="en-GB" dirty="0"/>
              <a:t>Who, what, how, when</a:t>
            </a:r>
          </a:p>
          <a:p>
            <a:pPr lvl="1"/>
            <a:r>
              <a:rPr lang="en-GB" dirty="0"/>
              <a:t>Each node should encompass one concept only</a:t>
            </a:r>
          </a:p>
          <a:p>
            <a:r>
              <a:rPr lang="en-GB" dirty="0"/>
              <a:t>Data can be coded at multiple nodes</a:t>
            </a:r>
          </a:p>
          <a:p>
            <a:r>
              <a:rPr lang="en-GB" dirty="0"/>
              <a:t>Move free nodes into trees where appropriate</a:t>
            </a:r>
          </a:p>
          <a:p>
            <a:r>
              <a:rPr lang="en-GB" dirty="0"/>
              <a:t>Organise trees based on conceptual relationships</a:t>
            </a:r>
          </a:p>
          <a:p>
            <a:pPr lvl="1"/>
            <a:r>
              <a:rPr lang="en-GB" dirty="0"/>
              <a:t>Not observed or theoretical associations</a:t>
            </a:r>
          </a:p>
          <a:p>
            <a:pPr lvl="1"/>
            <a:r>
              <a:rPr lang="en-GB" dirty="0"/>
              <a:t>E.g. events, strategies, attitudes, beliefs, characteristics</a:t>
            </a:r>
          </a:p>
          <a:p>
            <a:r>
              <a:rPr lang="en-GB" dirty="0"/>
              <a:t>Each concept should appear in only one tree</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480" y="645268"/>
            <a:ext cx="5372100" cy="7334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37571" y="175459"/>
            <a:ext cx="716657" cy="939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74737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97280" y="286603"/>
            <a:ext cx="10058400" cy="1450757"/>
          </a:xfrm>
        </p:spPr>
        <p:txBody>
          <a:bodyPr vert="horz" lIns="91440" tIns="45720" rIns="91440" bIns="45720" rtlCol="0" anchor="b">
            <a:normAutofit/>
          </a:bodyPr>
          <a:lstStyle/>
          <a:p>
            <a:pPr>
              <a:lnSpc>
                <a:spcPct val="90000"/>
              </a:lnSpc>
            </a:pPr>
            <a:r>
              <a:rPr lang="en-US" sz="4800"/>
              <a:t>Coding Sources</a:t>
            </a:r>
          </a:p>
        </p:txBody>
      </p:sp>
      <p:sp>
        <p:nvSpPr>
          <p:cNvPr id="5" name="TextBox 4"/>
          <p:cNvSpPr txBox="1"/>
          <p:nvPr/>
        </p:nvSpPr>
        <p:spPr>
          <a:xfrm>
            <a:off x="1981200" y="1988840"/>
            <a:ext cx="2808312" cy="923330"/>
          </a:xfrm>
          <a:prstGeom prst="rect">
            <a:avLst/>
          </a:prstGeom>
          <a:noFill/>
        </p:spPr>
        <p:txBody>
          <a:bodyPr wrap="square" rtlCol="0">
            <a:spAutoFit/>
          </a:bodyPr>
          <a:lstStyle/>
          <a:p>
            <a:pPr>
              <a:spcAft>
                <a:spcPts val="600"/>
              </a:spcAft>
            </a:pPr>
            <a:r>
              <a:rPr lang="en-GB"/>
              <a:t>Create nodes to link different sources related to a specific topic or theme</a:t>
            </a:r>
          </a:p>
        </p:txBody>
      </p:sp>
      <p:graphicFrame>
        <p:nvGraphicFramePr>
          <p:cNvPr id="4" name="Content Placeholder 3"/>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17520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97280" y="286603"/>
            <a:ext cx="10058400" cy="1450757"/>
          </a:xfrm>
        </p:spPr>
        <p:txBody>
          <a:bodyPr vert="horz" lIns="91440" tIns="45720" rIns="91440" bIns="45720" rtlCol="0" anchor="b">
            <a:normAutofit/>
          </a:bodyPr>
          <a:lstStyle/>
          <a:p>
            <a:pPr>
              <a:lnSpc>
                <a:spcPct val="90000"/>
              </a:lnSpc>
            </a:pPr>
            <a:r>
              <a:rPr lang="en-US" sz="4800"/>
              <a:t>Case Nodes</a:t>
            </a:r>
          </a:p>
        </p:txBody>
      </p:sp>
      <p:sp>
        <p:nvSpPr>
          <p:cNvPr id="5" name="TextBox 4"/>
          <p:cNvSpPr txBox="1"/>
          <p:nvPr/>
        </p:nvSpPr>
        <p:spPr>
          <a:xfrm>
            <a:off x="1981200" y="1860349"/>
            <a:ext cx="2808312" cy="1477328"/>
          </a:xfrm>
          <a:prstGeom prst="rect">
            <a:avLst/>
          </a:prstGeom>
          <a:noFill/>
        </p:spPr>
        <p:txBody>
          <a:bodyPr wrap="square" rtlCol="0">
            <a:spAutoFit/>
          </a:bodyPr>
          <a:lstStyle/>
          <a:p>
            <a:pPr>
              <a:spcAft>
                <a:spcPts val="600"/>
              </a:spcAft>
            </a:pPr>
            <a:r>
              <a:rPr lang="en-GB" dirty="0"/>
              <a:t>You can classify HELEN node as a PERSON with attributes such as: GENDER, AGE, OCCUPATION, LOCATION, etc.</a:t>
            </a:r>
            <a:endParaRPr lang="en-GB"/>
          </a:p>
        </p:txBody>
      </p:sp>
      <p:sp>
        <p:nvSpPr>
          <p:cNvPr id="6" name="TextBox 5"/>
          <p:cNvSpPr txBox="1"/>
          <p:nvPr/>
        </p:nvSpPr>
        <p:spPr>
          <a:xfrm>
            <a:off x="7896200" y="5373217"/>
            <a:ext cx="2919438" cy="923330"/>
          </a:xfrm>
          <a:prstGeom prst="rect">
            <a:avLst/>
          </a:prstGeom>
          <a:noFill/>
        </p:spPr>
        <p:txBody>
          <a:bodyPr wrap="square" rtlCol="0">
            <a:spAutoFit/>
          </a:bodyPr>
          <a:lstStyle/>
          <a:p>
            <a:pPr>
              <a:spcAft>
                <a:spcPts val="600"/>
              </a:spcAft>
            </a:pPr>
            <a:r>
              <a:rPr lang="en-GB" dirty="0"/>
              <a:t>You can create nodes for other ‘cases’ such as companies, locations, etc. </a:t>
            </a:r>
          </a:p>
        </p:txBody>
      </p:sp>
      <p:graphicFrame>
        <p:nvGraphicFramePr>
          <p:cNvPr id="4" name="Content Placeholder 3"/>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97005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1110" y="639098"/>
            <a:ext cx="3401961" cy="3494790"/>
          </a:xfrm>
        </p:spPr>
        <p:txBody>
          <a:bodyPr vert="horz" lIns="91440" tIns="45720" rIns="91440" bIns="45720" rtlCol="0" anchor="b">
            <a:normAutofit/>
          </a:bodyPr>
          <a:lstStyle/>
          <a:p>
            <a:pPr>
              <a:lnSpc>
                <a:spcPct val="90000"/>
              </a:lnSpc>
            </a:pPr>
            <a:r>
              <a:rPr lang="en-US">
                <a:solidFill>
                  <a:schemeClr val="tx1">
                    <a:lumMod val="85000"/>
                    <a:lumOff val="15000"/>
                  </a:schemeClr>
                </a:solidFill>
              </a:rPr>
              <a:t>Tree Structures in NVivo</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771332"/>
            <a:ext cx="6912217" cy="479165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05406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Using Memos</a:t>
            </a:r>
          </a:p>
        </p:txBody>
      </p:sp>
      <p:sp>
        <p:nvSpPr>
          <p:cNvPr id="2" name="Content Placeholder 1"/>
          <p:cNvSpPr>
            <a:spLocks noGrp="1"/>
          </p:cNvSpPr>
          <p:nvPr>
            <p:ph idx="1"/>
          </p:nvPr>
        </p:nvSpPr>
        <p:spPr/>
        <p:txBody>
          <a:bodyPr/>
          <a:lstStyle/>
          <a:p>
            <a:r>
              <a:rPr lang="en-GB" dirty="0"/>
              <a:t>Use memos to tell the story of your research</a:t>
            </a:r>
          </a:p>
          <a:p>
            <a:pPr lvl="1"/>
            <a:r>
              <a:rPr lang="en-GB" dirty="0"/>
              <a:t>Can help you make sense of your data</a:t>
            </a:r>
          </a:p>
          <a:p>
            <a:r>
              <a:rPr lang="en-GB" b="1" dirty="0">
                <a:solidFill>
                  <a:schemeClr val="accent6"/>
                </a:solidFill>
              </a:rPr>
              <a:t>Research memo </a:t>
            </a:r>
            <a:r>
              <a:rPr lang="en-GB" dirty="0"/>
              <a:t>– goals, assumptions, journal</a:t>
            </a:r>
          </a:p>
          <a:p>
            <a:r>
              <a:rPr lang="en-GB" b="1" dirty="0">
                <a:solidFill>
                  <a:schemeClr val="accent6"/>
                </a:solidFill>
              </a:rPr>
              <a:t>Source memo </a:t>
            </a:r>
            <a:r>
              <a:rPr lang="en-GB" dirty="0"/>
              <a:t>– key points of interview/document, description information, initial perceptions</a:t>
            </a:r>
          </a:p>
          <a:p>
            <a:r>
              <a:rPr lang="en-GB" b="1" dirty="0">
                <a:solidFill>
                  <a:schemeClr val="accent6"/>
                </a:solidFill>
              </a:rPr>
              <a:t>Node memo </a:t>
            </a:r>
            <a:r>
              <a:rPr lang="en-GB" dirty="0"/>
              <a:t>– why theme is important, links to literature</a:t>
            </a:r>
          </a:p>
          <a:p>
            <a:r>
              <a:rPr lang="en-GB" b="1" dirty="0">
                <a:solidFill>
                  <a:schemeClr val="accent6"/>
                </a:solidFill>
              </a:rPr>
              <a:t>Query memo </a:t>
            </a:r>
            <a:r>
              <a:rPr lang="en-GB" dirty="0"/>
              <a:t>– what results tell you, further queries</a:t>
            </a:r>
          </a:p>
          <a:p>
            <a:pPr marL="0" indent="0">
              <a:buNone/>
            </a:pP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31836"/>
            <a:ext cx="682181" cy="8640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09475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Queries</a:t>
            </a:r>
          </a:p>
        </p:txBody>
      </p:sp>
      <p:sp>
        <p:nvSpPr>
          <p:cNvPr id="2" name="Content Placeholder 1"/>
          <p:cNvSpPr>
            <a:spLocks noGrp="1"/>
          </p:cNvSpPr>
          <p:nvPr>
            <p:ph idx="1"/>
          </p:nvPr>
        </p:nvSpPr>
        <p:spPr/>
        <p:txBody>
          <a:bodyPr>
            <a:noAutofit/>
          </a:bodyPr>
          <a:lstStyle/>
          <a:p>
            <a:pPr>
              <a:lnSpc>
                <a:spcPct val="90000"/>
              </a:lnSpc>
            </a:pPr>
            <a:r>
              <a:rPr lang="en-GB" sz="2400" dirty="0"/>
              <a:t>Find and analyse words or phrases</a:t>
            </a:r>
          </a:p>
          <a:p>
            <a:pPr>
              <a:lnSpc>
                <a:spcPct val="90000"/>
              </a:lnSpc>
            </a:pPr>
            <a:r>
              <a:rPr lang="en-GB" sz="2400" b="1" dirty="0"/>
              <a:t>Text Search Query </a:t>
            </a:r>
            <a:r>
              <a:rPr lang="en-GB" sz="2400" dirty="0"/>
              <a:t>– search for a word/phrase</a:t>
            </a:r>
          </a:p>
          <a:p>
            <a:pPr lvl="1">
              <a:lnSpc>
                <a:spcPct val="90000"/>
              </a:lnSpc>
            </a:pPr>
            <a:r>
              <a:rPr lang="en-GB" sz="2400" dirty="0"/>
              <a:t>Create a </a:t>
            </a:r>
            <a:r>
              <a:rPr lang="en-GB" sz="2400" b="1" dirty="0"/>
              <a:t>word tree</a:t>
            </a:r>
            <a:endParaRPr lang="en-GB" sz="2400" dirty="0"/>
          </a:p>
          <a:p>
            <a:pPr>
              <a:lnSpc>
                <a:spcPct val="90000"/>
              </a:lnSpc>
            </a:pPr>
            <a:r>
              <a:rPr lang="en-GB" sz="2400" b="1" dirty="0"/>
              <a:t>Word Frequency Query </a:t>
            </a:r>
            <a:r>
              <a:rPr lang="en-GB" sz="2400" dirty="0"/>
              <a:t>– </a:t>
            </a:r>
            <a:br>
              <a:rPr lang="en-GB" sz="2400" dirty="0"/>
            </a:br>
            <a:r>
              <a:rPr lang="en-GB" sz="2400" dirty="0"/>
              <a:t>most frequently </a:t>
            </a:r>
            <a:r>
              <a:rPr lang="en-GB" sz="2400" dirty="0" err="1"/>
              <a:t>occuring</a:t>
            </a:r>
            <a:r>
              <a:rPr lang="en-GB" sz="2400" dirty="0"/>
              <a:t> words</a:t>
            </a:r>
          </a:p>
          <a:p>
            <a:pPr lvl="1">
              <a:lnSpc>
                <a:spcPct val="90000"/>
              </a:lnSpc>
            </a:pPr>
            <a:r>
              <a:rPr lang="en-GB" sz="2400" dirty="0"/>
              <a:t>Create a </a:t>
            </a:r>
            <a:r>
              <a:rPr lang="en-GB" sz="2400" b="1" dirty="0"/>
              <a:t>tag cloud</a:t>
            </a:r>
          </a:p>
          <a:p>
            <a:pPr>
              <a:lnSpc>
                <a:spcPct val="90000"/>
              </a:lnSpc>
            </a:pPr>
            <a:r>
              <a:rPr lang="en-GB" sz="2400" dirty="0"/>
              <a:t>Use memos to record what you learn</a:t>
            </a:r>
          </a:p>
        </p:txBody>
      </p:sp>
      <p:pic>
        <p:nvPicPr>
          <p:cNvPr id="6148" name="Picture 4"/>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322031" y="879053"/>
            <a:ext cx="2222358" cy="2105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31023" y="872500"/>
            <a:ext cx="1398920" cy="21550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14485" y="3126604"/>
            <a:ext cx="1029904" cy="116937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865206" y="4295975"/>
            <a:ext cx="5526694" cy="14507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22327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87327248"/>
              </p:ext>
            </p:extLst>
          </p:nvPr>
        </p:nvGraphicFramePr>
        <p:xfrm>
          <a:off x="2279576" y="2364812"/>
          <a:ext cx="5112568" cy="3777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r>
              <a:rPr lang="en-GB" dirty="0"/>
              <a:t>Developing an </a:t>
            </a:r>
            <a:r>
              <a:rPr lang="en-GB" dirty="0" err="1"/>
              <a:t>NVivo</a:t>
            </a:r>
            <a:r>
              <a:rPr lang="en-GB" dirty="0"/>
              <a:t> Project</a:t>
            </a:r>
          </a:p>
        </p:txBody>
      </p:sp>
      <p:grpSp>
        <p:nvGrpSpPr>
          <p:cNvPr id="2" name="Group 1"/>
          <p:cNvGrpSpPr/>
          <p:nvPr/>
        </p:nvGrpSpPr>
        <p:grpSpPr>
          <a:xfrm>
            <a:off x="7824193" y="2613702"/>
            <a:ext cx="2304255" cy="3528392"/>
            <a:chOff x="5364089" y="2708920"/>
            <a:chExt cx="2304255" cy="3528392"/>
          </a:xfrm>
        </p:grpSpPr>
        <p:sp>
          <p:nvSpPr>
            <p:cNvPr id="5" name="TextBox 4"/>
            <p:cNvSpPr txBox="1"/>
            <p:nvPr/>
          </p:nvSpPr>
          <p:spPr>
            <a:xfrm rot="16200000">
              <a:off x="4667039" y="3554216"/>
              <a:ext cx="1763431" cy="369332"/>
            </a:xfrm>
            <a:prstGeom prst="rect">
              <a:avLst/>
            </a:prstGeom>
            <a:noFill/>
          </p:spPr>
          <p:txBody>
            <a:bodyPr wrap="none" rtlCol="0">
              <a:spAutoFit/>
            </a:bodyPr>
            <a:lstStyle/>
            <a:p>
              <a:r>
                <a:rPr lang="en-GB" dirty="0"/>
                <a:t>Structuring phase</a:t>
              </a:r>
            </a:p>
          </p:txBody>
        </p:sp>
        <p:cxnSp>
          <p:nvCxnSpPr>
            <p:cNvPr id="7" name="Straight Arrow Connector 6"/>
            <p:cNvCxnSpPr/>
            <p:nvPr/>
          </p:nvCxnSpPr>
          <p:spPr>
            <a:xfrm>
              <a:off x="5940152" y="2708920"/>
              <a:ext cx="0" cy="216024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8" name="TextBox 7"/>
            <p:cNvSpPr txBox="1"/>
            <p:nvPr/>
          </p:nvSpPr>
          <p:spPr>
            <a:xfrm rot="16200000">
              <a:off x="5197613" y="4769453"/>
              <a:ext cx="2430474" cy="369332"/>
            </a:xfrm>
            <a:prstGeom prst="rect">
              <a:avLst/>
            </a:prstGeom>
            <a:noFill/>
          </p:spPr>
          <p:txBody>
            <a:bodyPr wrap="none" rtlCol="0">
              <a:spAutoFit/>
            </a:bodyPr>
            <a:lstStyle/>
            <a:p>
              <a:r>
                <a:rPr lang="en-GB" dirty="0"/>
                <a:t>Creative/analytic phase</a:t>
              </a:r>
            </a:p>
          </p:txBody>
        </p:sp>
        <p:cxnSp>
          <p:nvCxnSpPr>
            <p:cNvPr id="9" name="Straight Arrow Connector 8"/>
            <p:cNvCxnSpPr/>
            <p:nvPr/>
          </p:nvCxnSpPr>
          <p:spPr>
            <a:xfrm>
              <a:off x="6876256" y="3941440"/>
              <a:ext cx="0" cy="216024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10" name="TextBox 9"/>
            <p:cNvSpPr txBox="1"/>
            <p:nvPr/>
          </p:nvSpPr>
          <p:spPr>
            <a:xfrm rot="16200000">
              <a:off x="6005797" y="4071058"/>
              <a:ext cx="2686313" cy="369332"/>
            </a:xfrm>
            <a:prstGeom prst="rect">
              <a:avLst/>
            </a:prstGeom>
            <a:noFill/>
          </p:spPr>
          <p:txBody>
            <a:bodyPr wrap="none" rtlCol="0">
              <a:spAutoFit/>
            </a:bodyPr>
            <a:lstStyle/>
            <a:p>
              <a:r>
                <a:rPr lang="en-GB" dirty="0"/>
                <a:t>Optional analytic iterations</a:t>
              </a:r>
            </a:p>
          </p:txBody>
        </p:sp>
        <p:cxnSp>
          <p:nvCxnSpPr>
            <p:cNvPr id="19" name="Straight Arrow Connector 18"/>
            <p:cNvCxnSpPr/>
            <p:nvPr/>
          </p:nvCxnSpPr>
          <p:spPr>
            <a:xfrm flipH="1">
              <a:off x="6412849" y="2708920"/>
              <a:ext cx="1255495" cy="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Connector 20"/>
            <p:cNvCxnSpPr/>
            <p:nvPr/>
          </p:nvCxnSpPr>
          <p:spPr>
            <a:xfrm>
              <a:off x="7668344" y="2708920"/>
              <a:ext cx="0" cy="3528392"/>
            </a:xfrm>
            <a:prstGeom prst="line">
              <a:avLst/>
            </a:prstGeom>
          </p:spPr>
          <p:style>
            <a:lnRef idx="3">
              <a:schemeClr val="accent1"/>
            </a:lnRef>
            <a:fillRef idx="0">
              <a:schemeClr val="accent1"/>
            </a:fillRef>
            <a:effectRef idx="2">
              <a:schemeClr val="accent1"/>
            </a:effectRef>
            <a:fontRef idx="minor">
              <a:schemeClr val="tx1"/>
            </a:fontRef>
          </p:style>
        </p:cxnSp>
        <p:cxnSp>
          <p:nvCxnSpPr>
            <p:cNvPr id="23" name="Straight Connector 22"/>
            <p:cNvCxnSpPr/>
            <p:nvPr/>
          </p:nvCxnSpPr>
          <p:spPr>
            <a:xfrm flipH="1">
              <a:off x="7236296" y="6237312"/>
              <a:ext cx="432048" cy="0"/>
            </a:xfrm>
            <a:prstGeom prst="line">
              <a:avLst/>
            </a:prstGeom>
          </p:spPr>
          <p:style>
            <a:lnRef idx="3">
              <a:schemeClr val="accent1"/>
            </a:lnRef>
            <a:fillRef idx="0">
              <a:schemeClr val="accent1"/>
            </a:fillRef>
            <a:effectRef idx="2">
              <a:schemeClr val="accent1"/>
            </a:effectRef>
            <a:fontRef idx="minor">
              <a:schemeClr val="tx1"/>
            </a:fontRef>
          </p:style>
        </p:cxnSp>
      </p:grpSp>
    </p:spTree>
    <p:extLst>
      <p:ext uri="{BB962C8B-B14F-4D97-AF65-F5344CB8AC3E}">
        <p14:creationId xmlns:p14="http://schemas.microsoft.com/office/powerpoint/2010/main" val="11544883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Literature Reviews in NVivo</a:t>
            </a:r>
          </a:p>
        </p:txBody>
      </p:sp>
      <p:sp>
        <p:nvSpPr>
          <p:cNvPr id="2" name="Content Placeholder 1"/>
          <p:cNvSpPr>
            <a:spLocks noGrp="1"/>
          </p:cNvSpPr>
          <p:nvPr>
            <p:ph idx="1"/>
          </p:nvPr>
        </p:nvSpPr>
        <p:spPr>
          <a:xfrm>
            <a:off x="4810259" y="649480"/>
            <a:ext cx="6555347" cy="5546047"/>
          </a:xfrm>
        </p:spPr>
        <p:txBody>
          <a:bodyPr anchor="ctr">
            <a:normAutofit/>
          </a:bodyPr>
          <a:lstStyle/>
          <a:p>
            <a:r>
              <a:rPr lang="en-GB" sz="2000"/>
              <a:t>Create a source folder called ‘Literature’</a:t>
            </a:r>
          </a:p>
          <a:p>
            <a:r>
              <a:rPr lang="en-GB" sz="2000"/>
              <a:t>Code articles by themes</a:t>
            </a:r>
          </a:p>
          <a:p>
            <a:pPr lvl="1"/>
            <a:r>
              <a:rPr lang="en-GB" sz="2000"/>
              <a:t>Create nodes for </a:t>
            </a:r>
            <a:r>
              <a:rPr lang="en-GB" sz="2000" b="1"/>
              <a:t>statistics</a:t>
            </a:r>
            <a:r>
              <a:rPr lang="en-GB" sz="2000"/>
              <a:t>, </a:t>
            </a:r>
            <a:r>
              <a:rPr lang="en-GB" sz="2000" b="1"/>
              <a:t>quotes</a:t>
            </a:r>
            <a:r>
              <a:rPr lang="en-GB" sz="2000"/>
              <a:t>, </a:t>
            </a:r>
            <a:r>
              <a:rPr lang="en-GB" sz="2000" b="1"/>
              <a:t>definitions</a:t>
            </a:r>
            <a:r>
              <a:rPr lang="en-GB" sz="2000"/>
              <a:t>, etc.</a:t>
            </a:r>
          </a:p>
          <a:p>
            <a:r>
              <a:rPr lang="en-GB" sz="2000"/>
              <a:t>Annotate content you want to follow-up</a:t>
            </a:r>
          </a:p>
          <a:p>
            <a:r>
              <a:rPr lang="en-GB" sz="2000"/>
              <a:t>Use memos to add descriptions or critiques</a:t>
            </a:r>
          </a:p>
          <a:p>
            <a:r>
              <a:rPr lang="en-GB" sz="2000"/>
              <a:t>Use source classifications for </a:t>
            </a:r>
            <a:r>
              <a:rPr lang="en-GB" sz="2000" b="1"/>
              <a:t>date</a:t>
            </a:r>
            <a:r>
              <a:rPr lang="en-GB" sz="2000"/>
              <a:t>, </a:t>
            </a:r>
            <a:r>
              <a:rPr lang="en-GB" sz="2000" b="1"/>
              <a:t>author</a:t>
            </a:r>
            <a:r>
              <a:rPr lang="en-GB" sz="2000"/>
              <a:t>, etc.</a:t>
            </a:r>
          </a:p>
          <a:p>
            <a:r>
              <a:rPr lang="en-GB" sz="2000"/>
              <a:t>Use queries to find common themes or gaps</a:t>
            </a:r>
          </a:p>
        </p:txBody>
      </p:sp>
    </p:spTree>
    <p:extLst>
      <p:ext uri="{BB962C8B-B14F-4D97-AF65-F5344CB8AC3E}">
        <p14:creationId xmlns:p14="http://schemas.microsoft.com/office/powerpoint/2010/main" val="6730128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643193" y="489507"/>
            <a:ext cx="3091607" cy="1655483"/>
          </a:xfrm>
        </p:spPr>
        <p:txBody>
          <a:bodyPr anchor="b">
            <a:normAutofit/>
          </a:bodyPr>
          <a:lstStyle/>
          <a:p>
            <a:r>
              <a:rPr lang="en-GB" sz="3700"/>
              <a:t>Web Pages and Social Media Data</a:t>
            </a:r>
          </a:p>
        </p:txBody>
      </p:sp>
      <p:pic>
        <p:nvPicPr>
          <p:cNvPr id="1026" name="Picture 2" descr="http://help-ncapture.qsrinternational.com/desktop/cn_ncapture_infographic.jpg"/>
          <p:cNvPicPr>
            <a:picLocks noChangeAspect="1" noChangeArrowheads="1"/>
          </p:cNvPicPr>
          <p:nvPr/>
        </p:nvPicPr>
        <p:blipFill rotWithShape="1">
          <a:blip r:embed="rId2">
            <a:extLst>
              <a:ext uri="{28A0092B-C50C-407E-A947-70E740481C1C}">
                <a14:useLocalDpi xmlns:a14="http://schemas.microsoft.com/office/drawing/2010/main" val="0"/>
              </a:ext>
            </a:extLst>
          </a:blip>
          <a:srcRect r="12937"/>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a:xfrm>
            <a:off x="8643193" y="2418408"/>
            <a:ext cx="2942813" cy="3540265"/>
          </a:xfrm>
        </p:spPr>
        <p:txBody>
          <a:bodyPr>
            <a:normAutofit/>
          </a:bodyPr>
          <a:lstStyle/>
          <a:p>
            <a:r>
              <a:rPr lang="en-GB" sz="1300"/>
              <a:t>Install NCapture for Internet Explorer/Chrome</a:t>
            </a:r>
          </a:p>
          <a:p>
            <a:r>
              <a:rPr lang="en-GB" sz="1300"/>
              <a:t>Capture content from:</a:t>
            </a:r>
          </a:p>
          <a:p>
            <a:pPr lvl="1"/>
            <a:r>
              <a:rPr lang="en-GB" sz="1300"/>
              <a:t>Web pages</a:t>
            </a:r>
          </a:p>
          <a:p>
            <a:pPr lvl="1"/>
            <a:r>
              <a:rPr lang="en-GB" sz="1300"/>
              <a:t>Online PDFs</a:t>
            </a:r>
          </a:p>
          <a:p>
            <a:pPr lvl="1"/>
            <a:r>
              <a:rPr lang="en-GB" sz="1300"/>
              <a:t>Facebook</a:t>
            </a:r>
          </a:p>
          <a:p>
            <a:pPr lvl="1"/>
            <a:r>
              <a:rPr lang="en-GB" sz="1300"/>
              <a:t>Twitter</a:t>
            </a:r>
          </a:p>
          <a:p>
            <a:pPr lvl="1"/>
            <a:r>
              <a:rPr lang="en-GB" sz="1300"/>
              <a:t>LinkedIn</a:t>
            </a:r>
          </a:p>
          <a:p>
            <a:pPr lvl="1"/>
            <a:r>
              <a:rPr lang="en-GB" sz="1300"/>
              <a:t>YouTube</a:t>
            </a:r>
          </a:p>
          <a:p>
            <a:r>
              <a:rPr lang="en-GB" sz="1300">
                <a:hlinkClick r:id="rId3"/>
              </a:rPr>
              <a:t>http://help-ncapture.qsrinternational.com/desktop/welcome/welcome.htm</a:t>
            </a:r>
            <a:endParaRPr lang="en-GB" sz="1300"/>
          </a:p>
          <a:p>
            <a:r>
              <a:rPr lang="en-GB" sz="1300">
                <a:hlinkClick r:id="rId4"/>
              </a:rPr>
              <a:t>http://nsmnss.blogspot.co.uk/2014/08/7-ways-nvivo-helps-researchers-handle.html</a:t>
            </a:r>
            <a:endParaRPr lang="en-GB" sz="1300"/>
          </a:p>
        </p:txBody>
      </p:sp>
      <p:sp>
        <p:nvSpPr>
          <p:cNvPr id="1033" name="Rectangle 103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835658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Tips</a:t>
            </a:r>
          </a:p>
        </p:txBody>
      </p:sp>
      <p:sp>
        <p:nvSpPr>
          <p:cNvPr id="2" name="Content Placeholder 1"/>
          <p:cNvSpPr>
            <a:spLocks noGrp="1"/>
          </p:cNvSpPr>
          <p:nvPr>
            <p:ph idx="1"/>
          </p:nvPr>
        </p:nvSpPr>
        <p:spPr>
          <a:xfrm>
            <a:off x="4810259" y="649480"/>
            <a:ext cx="6555347" cy="5546047"/>
          </a:xfrm>
        </p:spPr>
        <p:txBody>
          <a:bodyPr anchor="ctr">
            <a:normAutofit/>
          </a:bodyPr>
          <a:lstStyle/>
          <a:p>
            <a:r>
              <a:rPr lang="en-GB" sz="2000"/>
              <a:t>Code data at multiple nodes</a:t>
            </a:r>
          </a:p>
          <a:p>
            <a:pPr lvl="1"/>
            <a:r>
              <a:rPr lang="en-GB" sz="2000"/>
              <a:t>Use descriptive, thematic and analytic codes</a:t>
            </a:r>
          </a:p>
          <a:p>
            <a:pPr lvl="1"/>
            <a:r>
              <a:rPr lang="en-GB" sz="2000"/>
              <a:t>Keep a record of your codes and the themes that evolve</a:t>
            </a:r>
          </a:p>
          <a:p>
            <a:r>
              <a:rPr lang="en-GB" sz="2000"/>
              <a:t>Use a Word Frequency query to help you identify key phrases</a:t>
            </a:r>
          </a:p>
          <a:p>
            <a:r>
              <a:rPr lang="en-GB" sz="2000"/>
              <a:t>Use Text Search queries to help you explore themes</a:t>
            </a:r>
          </a:p>
          <a:p>
            <a:r>
              <a:rPr lang="en-GB" sz="2000"/>
              <a:t>Take time to reflect on what you have found and record ideas using memos</a:t>
            </a:r>
          </a:p>
          <a:p>
            <a:r>
              <a:rPr lang="en-GB" sz="2000"/>
              <a:t>Absence can be important!  Ask why sources are NOT coded at a node</a:t>
            </a:r>
          </a:p>
          <a:p>
            <a:r>
              <a:rPr lang="en-GB" sz="2000"/>
              <a:t>Keep a journal of your analysis process</a:t>
            </a:r>
          </a:p>
          <a:p>
            <a:endParaRPr lang="en-GB" sz="2000"/>
          </a:p>
        </p:txBody>
      </p:sp>
    </p:spTree>
    <p:extLst>
      <p:ext uri="{BB962C8B-B14F-4D97-AF65-F5344CB8AC3E}">
        <p14:creationId xmlns:p14="http://schemas.microsoft.com/office/powerpoint/2010/main" val="39953059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Things to consider early!</a:t>
            </a:r>
          </a:p>
        </p:txBody>
      </p:sp>
      <p:sp>
        <p:nvSpPr>
          <p:cNvPr id="2" name="Content Placeholder 1"/>
          <p:cNvSpPr>
            <a:spLocks noGrp="1"/>
          </p:cNvSpPr>
          <p:nvPr>
            <p:ph idx="1"/>
          </p:nvPr>
        </p:nvSpPr>
        <p:spPr>
          <a:xfrm>
            <a:off x="4810259" y="649480"/>
            <a:ext cx="6555347" cy="5546047"/>
          </a:xfrm>
        </p:spPr>
        <p:txBody>
          <a:bodyPr anchor="ctr">
            <a:normAutofit/>
          </a:bodyPr>
          <a:lstStyle/>
          <a:p>
            <a:r>
              <a:rPr lang="en-GB" sz="2000"/>
              <a:t>Create your project journal</a:t>
            </a:r>
          </a:p>
          <a:p>
            <a:r>
              <a:rPr lang="en-GB" sz="2000"/>
              <a:t>Use a model to visualise your preliminary ideas</a:t>
            </a:r>
          </a:p>
          <a:p>
            <a:r>
              <a:rPr lang="en-GB" sz="2000"/>
              <a:t>Create case nodes for the people, organisations, places etc. in your project</a:t>
            </a:r>
          </a:p>
          <a:p>
            <a:r>
              <a:rPr lang="en-GB" sz="2000"/>
              <a:t>Identify possible nodes based on your literature review</a:t>
            </a:r>
          </a:p>
          <a:p>
            <a:r>
              <a:rPr lang="en-GB" sz="2000"/>
              <a:t>Prepare your sources for importing – format documents, clean datasets, edit video/audio</a:t>
            </a:r>
          </a:p>
        </p:txBody>
      </p:sp>
    </p:spTree>
    <p:extLst>
      <p:ext uri="{BB962C8B-B14F-4D97-AF65-F5344CB8AC3E}">
        <p14:creationId xmlns:p14="http://schemas.microsoft.com/office/powerpoint/2010/main" val="9802010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Practical Exercises</a:t>
            </a:r>
          </a:p>
        </p:txBody>
      </p:sp>
      <p:sp>
        <p:nvSpPr>
          <p:cNvPr id="3" name="Content Placeholder 2"/>
          <p:cNvSpPr>
            <a:spLocks noGrp="1"/>
          </p:cNvSpPr>
          <p:nvPr>
            <p:ph idx="1"/>
          </p:nvPr>
        </p:nvSpPr>
        <p:spPr>
          <a:xfrm>
            <a:off x="4581727" y="649480"/>
            <a:ext cx="3025303" cy="5546047"/>
          </a:xfrm>
        </p:spPr>
        <p:txBody>
          <a:bodyPr anchor="ctr">
            <a:normAutofit/>
          </a:bodyPr>
          <a:lstStyle/>
          <a:p>
            <a:r>
              <a:rPr lang="en-GB" sz="2000"/>
              <a:t>Import documents into NVivo</a:t>
            </a:r>
          </a:p>
          <a:p>
            <a:r>
              <a:rPr lang="en-GB" sz="2000"/>
              <a:t>Create nodes and code data</a:t>
            </a:r>
          </a:p>
          <a:p>
            <a:pPr lvl="0"/>
            <a:r>
              <a:rPr lang="en-GB" sz="2000"/>
              <a:t>Create memos and annotate data</a:t>
            </a:r>
          </a:p>
          <a:p>
            <a:pPr lvl="0"/>
            <a:r>
              <a:rPr lang="en-GB" sz="2000"/>
              <a:t>Add classifications to a project</a:t>
            </a:r>
          </a:p>
          <a:p>
            <a:pPr lvl="0"/>
            <a:r>
              <a:rPr lang="en-GB" sz="2000"/>
              <a:t>Define attributes for classifications</a:t>
            </a:r>
          </a:p>
          <a:p>
            <a:pPr lvl="0"/>
            <a:r>
              <a:rPr lang="en-GB" sz="2000"/>
              <a:t>Produce reports</a:t>
            </a:r>
          </a:p>
          <a:p>
            <a:pPr lvl="0"/>
            <a:r>
              <a:rPr lang="en-GB" sz="2000"/>
              <a:t>Create Text Search and Word Frequency queries</a:t>
            </a:r>
          </a:p>
        </p:txBody>
      </p:sp>
      <p:pic>
        <p:nvPicPr>
          <p:cNvPr id="5" name="Picture 4" descr="Different coloured organisers">
            <a:extLst>
              <a:ext uri="{FF2B5EF4-FFF2-40B4-BE49-F238E27FC236}">
                <a16:creationId xmlns:a16="http://schemas.microsoft.com/office/drawing/2014/main" id="{69CD36C6-BC58-0975-55BA-606C7ED2E7B6}"/>
              </a:ext>
            </a:extLst>
          </p:cNvPr>
          <p:cNvPicPr>
            <a:picLocks noChangeAspect="1"/>
          </p:cNvPicPr>
          <p:nvPr/>
        </p:nvPicPr>
        <p:blipFill rotWithShape="1">
          <a:blip r:embed="rId3"/>
          <a:srcRect l="32046" r="31939" b="1"/>
          <a:stretch/>
        </p:blipFill>
        <p:spPr>
          <a:xfrm>
            <a:off x="8109502" y="10"/>
            <a:ext cx="4082498" cy="6857990"/>
          </a:xfrm>
          <a:prstGeom prst="rect">
            <a:avLst/>
          </a:prstGeom>
        </p:spPr>
      </p:pic>
    </p:spTree>
    <p:extLst>
      <p:ext uri="{BB962C8B-B14F-4D97-AF65-F5344CB8AC3E}">
        <p14:creationId xmlns:p14="http://schemas.microsoft.com/office/powerpoint/2010/main" val="14520238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Online Resources</a:t>
            </a:r>
          </a:p>
        </p:txBody>
      </p:sp>
      <p:sp>
        <p:nvSpPr>
          <p:cNvPr id="2" name="Content Placeholder 1"/>
          <p:cNvSpPr>
            <a:spLocks noGrp="1"/>
          </p:cNvSpPr>
          <p:nvPr>
            <p:ph idx="1"/>
          </p:nvPr>
        </p:nvSpPr>
        <p:spPr>
          <a:xfrm>
            <a:off x="4810259" y="649480"/>
            <a:ext cx="6555347" cy="5546047"/>
          </a:xfrm>
        </p:spPr>
        <p:txBody>
          <a:bodyPr anchor="ctr">
            <a:normAutofit/>
          </a:bodyPr>
          <a:lstStyle/>
          <a:p>
            <a:r>
              <a:rPr lang="en-GB" sz="2000"/>
              <a:t>NVivo Toolkit: </a:t>
            </a:r>
            <a:r>
              <a:rPr lang="en-GB" sz="2000">
                <a:hlinkClick r:id="rId3"/>
              </a:rPr>
              <a:t>http://explore.qsrinternational.com/nvivo-toolkit</a:t>
            </a:r>
            <a:endParaRPr lang="en-GB" sz="2000"/>
          </a:p>
          <a:p>
            <a:r>
              <a:rPr lang="en-GB" sz="2000"/>
              <a:t>Getting Started Guide: </a:t>
            </a:r>
            <a:r>
              <a:rPr lang="en-GB" sz="2000">
                <a:hlinkClick r:id="rId4"/>
              </a:rPr>
              <a:t>http://download.qsrinternational.com/Document/NVivo10/NVivo10-Getting-Started-Guide.pdf</a:t>
            </a:r>
            <a:endParaRPr lang="en-GB" sz="2000"/>
          </a:p>
          <a:p>
            <a:r>
              <a:rPr lang="en-GB" sz="2000"/>
              <a:t>QSR website: </a:t>
            </a:r>
            <a:r>
              <a:rPr lang="en-GB" sz="2000">
                <a:hlinkClick r:id="rId5"/>
              </a:rPr>
              <a:t>http://www.qsrinternational.com/support.aspx</a:t>
            </a:r>
            <a:endParaRPr lang="en-GB" sz="2000"/>
          </a:p>
          <a:p>
            <a:r>
              <a:rPr lang="en-GB" sz="2000"/>
              <a:t>QSR Support - @QSRSup - on Twitter: </a:t>
            </a:r>
            <a:r>
              <a:rPr lang="en-GB" sz="2000">
                <a:hlinkClick r:id="rId6"/>
              </a:rPr>
              <a:t>https://twitter.com/QSRSup</a:t>
            </a:r>
            <a:endParaRPr lang="en-GB" sz="2000"/>
          </a:p>
          <a:p>
            <a:r>
              <a:rPr lang="en-GB" sz="2000"/>
              <a:t>QSR on Facebook: </a:t>
            </a:r>
            <a:r>
              <a:rPr lang="en-GB" sz="2000">
                <a:hlinkClick r:id="rId7"/>
              </a:rPr>
              <a:t>http://www.facebook.com/qsrinternational</a:t>
            </a:r>
            <a:endParaRPr lang="en-GB" sz="2000"/>
          </a:p>
          <a:p>
            <a:r>
              <a:rPr lang="en-GB" sz="2000"/>
              <a:t>QSR on YouTube: </a:t>
            </a:r>
            <a:r>
              <a:rPr lang="en-GB" sz="2000">
                <a:hlinkClick r:id="rId8"/>
              </a:rPr>
              <a:t>https://www.youtube.com/user/QSRInternational</a:t>
            </a:r>
            <a:r>
              <a:rPr lang="en-GB" sz="2000"/>
              <a:t> </a:t>
            </a:r>
          </a:p>
        </p:txBody>
      </p:sp>
    </p:spTree>
    <p:extLst>
      <p:ext uri="{BB962C8B-B14F-4D97-AF65-F5344CB8AC3E}">
        <p14:creationId xmlns:p14="http://schemas.microsoft.com/office/powerpoint/2010/main" val="27317501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371599" y="294538"/>
            <a:ext cx="9895951" cy="1033669"/>
          </a:xfrm>
        </p:spPr>
        <p:txBody>
          <a:bodyPr>
            <a:normAutofit/>
          </a:bodyPr>
          <a:lstStyle/>
          <a:p>
            <a:r>
              <a:rPr lang="en-GB" sz="4000">
                <a:solidFill>
                  <a:srgbClr val="FFFFFF"/>
                </a:solidFill>
              </a:rPr>
              <a:t>Literature</a:t>
            </a:r>
          </a:p>
        </p:txBody>
      </p:sp>
      <p:sp>
        <p:nvSpPr>
          <p:cNvPr id="2" name="Content Placeholder 1"/>
          <p:cNvSpPr>
            <a:spLocks noGrp="1"/>
          </p:cNvSpPr>
          <p:nvPr>
            <p:ph idx="1"/>
          </p:nvPr>
        </p:nvSpPr>
        <p:spPr>
          <a:xfrm>
            <a:off x="1371599" y="2318197"/>
            <a:ext cx="9724031" cy="3683358"/>
          </a:xfrm>
        </p:spPr>
        <p:txBody>
          <a:bodyPr anchor="ctr">
            <a:normAutofit/>
          </a:bodyPr>
          <a:lstStyle/>
          <a:p>
            <a:r>
              <a:rPr lang="en-GB" sz="1300"/>
              <a:t>Qualitative Data Analysis with Nvivo</a:t>
            </a:r>
          </a:p>
          <a:p>
            <a:pPr lvl="1"/>
            <a:r>
              <a:rPr lang="en-GB" sz="1300"/>
              <a:t>Bazeley, P &amp; Jackson, K (2013)</a:t>
            </a:r>
          </a:p>
          <a:p>
            <a:r>
              <a:rPr lang="en-GB" sz="1300"/>
              <a:t>NVivo 10 Essentials </a:t>
            </a:r>
          </a:p>
          <a:p>
            <a:pPr lvl="1"/>
            <a:r>
              <a:rPr lang="en-GB" sz="1300"/>
              <a:t>Edhlund, B &amp; Mcdougall, A (2013)</a:t>
            </a:r>
            <a:endParaRPr lang="en-IE" sz="1300"/>
          </a:p>
          <a:p>
            <a:r>
              <a:rPr lang="en-IE" sz="1300"/>
              <a:t>Using QSR‐NVivo to facilitate the development of a grounded theory project: an account of a worked example</a:t>
            </a:r>
          </a:p>
          <a:p>
            <a:pPr lvl="1"/>
            <a:r>
              <a:rPr lang="en-IE" sz="1300"/>
              <a:t>Andrew John Hutchison, Lynne Halley Johnston, Jeff David Breckon </a:t>
            </a:r>
          </a:p>
          <a:p>
            <a:pPr lvl="1"/>
            <a:r>
              <a:rPr lang="en-IE" sz="1300" i="1"/>
              <a:t>International Journal of Social Research Methodology </a:t>
            </a:r>
          </a:p>
          <a:p>
            <a:pPr lvl="1"/>
            <a:r>
              <a:rPr lang="en-IE" sz="1300"/>
              <a:t>Vol. 13, Iss. 4, 2010</a:t>
            </a:r>
          </a:p>
          <a:p>
            <a:r>
              <a:rPr lang="en-GB" sz="1300"/>
              <a:t>Using NVivo to Answer the Challenges of Qualitative Research in Professional Communication: Benefits and Best Practices Tutorial</a:t>
            </a:r>
          </a:p>
          <a:p>
            <a:pPr lvl="1"/>
            <a:r>
              <a:rPr lang="en-GB" sz="1300"/>
              <a:t>Hoover, R.S.; Koerber, A.L., </a:t>
            </a:r>
          </a:p>
          <a:p>
            <a:pPr lvl="1"/>
            <a:r>
              <a:rPr lang="en-GB" sz="1300" i="1"/>
              <a:t>Professional Communication, IEEE Transactions on</a:t>
            </a:r>
            <a:r>
              <a:rPr lang="en-GB" sz="1300"/>
              <a:t> </a:t>
            </a:r>
          </a:p>
          <a:p>
            <a:pPr lvl="1"/>
            <a:r>
              <a:rPr lang="en-GB" sz="1300"/>
              <a:t>Vol.54, no.1, pp.68,82, March 2011</a:t>
            </a:r>
            <a:br>
              <a:rPr lang="en-GB" sz="1300"/>
            </a:br>
            <a:r>
              <a:rPr lang="en-GB" sz="1300"/>
              <a:t>doi: 10.1109/TPC.2009.2036896</a:t>
            </a:r>
            <a:br>
              <a:rPr lang="en-GB" sz="1300"/>
            </a:br>
            <a:r>
              <a:rPr lang="en-GB" sz="1300"/>
              <a:t>URL: </a:t>
            </a:r>
            <a:r>
              <a:rPr lang="en-GB" sz="1300">
                <a:hlinkClick r:id="rId2"/>
              </a:rPr>
              <a:t>http://ieeexplore.ieee.org/stamp/stamp.jsp?tp=&amp;arnumber=5337919&amp;isnumber=5718246</a:t>
            </a:r>
            <a:endParaRPr lang="en-GB" sz="1300"/>
          </a:p>
        </p:txBody>
      </p:sp>
    </p:spTree>
    <p:extLst>
      <p:ext uri="{BB962C8B-B14F-4D97-AF65-F5344CB8AC3E}">
        <p14:creationId xmlns:p14="http://schemas.microsoft.com/office/powerpoint/2010/main" val="4242999892"/>
      </p:ext>
    </p:extLst>
  </p:cSld>
  <p:clrMapOvr>
    <a:masterClrMapping/>
  </p:clrMapOvr>
</p:sld>
</file>

<file path=ppt/theme/theme1.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2822</Words>
  <Application>Microsoft Office PowerPoint</Application>
  <PresentationFormat>Widescreen</PresentationFormat>
  <Paragraphs>327</Paragraphs>
  <Slides>62</Slides>
  <Notes>18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Arial Unicode MS</vt:lpstr>
      <vt:lpstr>Crimson Text</vt:lpstr>
      <vt:lpstr>Arial</vt:lpstr>
      <vt:lpstr>Calibri</vt:lpstr>
      <vt:lpstr>Calibri Light</vt:lpstr>
      <vt:lpstr>Tw Cen MT</vt:lpstr>
      <vt:lpstr>Office Theme</vt:lpstr>
      <vt:lpstr>Advancing to the Doctoral Research Stage  Nvivo</vt:lpstr>
      <vt:lpstr>Please note</vt:lpstr>
      <vt:lpstr>Warm-up question: describe your research project in ONE word.</vt:lpstr>
      <vt:lpstr>PowerPoint Presentation</vt:lpstr>
      <vt:lpstr>PowerPoint Presentation</vt:lpstr>
      <vt:lpstr>Previously ….</vt:lpstr>
      <vt:lpstr>Now CAQDAS</vt:lpstr>
      <vt:lpstr>But the good news is </vt:lpstr>
      <vt:lpstr>PowerPoint Presentation</vt:lpstr>
      <vt:lpstr>Grounded theory (GT) is a structured, yet flexible methodology. This methodology is appropriate when little is known about a phenomenon; the aim being to produce or construct an explanatory theory that uncovers a process inherent to the substantive area of inquiry</vt:lpstr>
      <vt:lpstr>Jumping to grounded theory for a moment</vt:lpstr>
      <vt:lpstr>The goal</vt:lpstr>
      <vt:lpstr>And this is where Nvivo fits in </vt:lpstr>
      <vt:lpstr>Nvivo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Also NVivo can be used for Literature Reviews </vt:lpstr>
      <vt:lpstr>What is Qualitative Data?</vt:lpstr>
      <vt:lpstr>Use Qualitative Data to Answer What/How/Why Questions</vt:lpstr>
      <vt:lpstr>PowerPoint Presentation</vt:lpstr>
      <vt:lpstr>Analysing Qualitative Data</vt:lpstr>
      <vt:lpstr>Objectives of Qualitative Analysis</vt:lpstr>
      <vt:lpstr>Coding Data</vt:lpstr>
      <vt:lpstr>Types of Code</vt:lpstr>
      <vt:lpstr>Tree (Hierarchical) Coding</vt:lpstr>
      <vt:lpstr>Challenges</vt:lpstr>
      <vt:lpstr>How can NVivo Help?</vt:lpstr>
      <vt:lpstr>What will it create? Trends based on word frequencies</vt:lpstr>
      <vt:lpstr>Or Word Trees- prominent words/phrases</vt:lpstr>
      <vt:lpstr>Or Map Map - Hierarchy</vt:lpstr>
      <vt:lpstr>Why use Nvivo?</vt:lpstr>
      <vt:lpstr>Nvivo, CAQDAS and Qualitative Data  </vt:lpstr>
      <vt:lpstr>It takes a lot of work by you ….</vt:lpstr>
      <vt:lpstr>Analysing with Nvivo</vt:lpstr>
      <vt:lpstr>Qualitative Analysis Using NVivo</vt:lpstr>
      <vt:lpstr>Limitations</vt:lpstr>
      <vt:lpstr>Important</vt:lpstr>
      <vt:lpstr>PowerPoint Presentation</vt:lpstr>
      <vt:lpstr>Terminology</vt:lpstr>
      <vt:lpstr>Importing Sources</vt:lpstr>
      <vt:lpstr>Other Datasets</vt:lpstr>
      <vt:lpstr>Coding in NVivo</vt:lpstr>
      <vt:lpstr>Approaches to coding</vt:lpstr>
      <vt:lpstr>Creating Nodes</vt:lpstr>
      <vt:lpstr>Coding Sources</vt:lpstr>
      <vt:lpstr>Case Nodes</vt:lpstr>
      <vt:lpstr>Tree Structures in NVivo</vt:lpstr>
      <vt:lpstr>Using Memos</vt:lpstr>
      <vt:lpstr>Queries</vt:lpstr>
      <vt:lpstr>Developing an NVivo Project</vt:lpstr>
      <vt:lpstr>Literature Reviews in NVivo</vt:lpstr>
      <vt:lpstr>Web Pages and Social Media Data</vt:lpstr>
      <vt:lpstr>Tips</vt:lpstr>
      <vt:lpstr>Things to consider early!</vt:lpstr>
      <vt:lpstr>Practical Exercises</vt:lpstr>
      <vt:lpstr>Online Resources</vt:lpstr>
      <vt:lpstr>Literature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  Nvivo</dc:title>
  <dc:creator>Caroline Jawad</dc:creator>
  <cp:lastModifiedBy>Caroline Jawad</cp:lastModifiedBy>
  <cp:revision>1</cp:revision>
  <dcterms:created xsi:type="dcterms:W3CDTF">2022-06-16T09:25:44Z</dcterms:created>
  <dcterms:modified xsi:type="dcterms:W3CDTF">2022-06-27T09:39:38Z</dcterms:modified>
</cp:coreProperties>
</file>