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  <p:sldMasterId id="2147483650" r:id="rId3"/>
    <p:sldMasterId id="2147483651" r:id="rId4"/>
    <p:sldMasterId id="2147483652" r:id="rId5"/>
    <p:sldMasterId id="2147483653" r:id="rId6"/>
    <p:sldMasterId id="2147483654" r:id="rId7"/>
    <p:sldMasterId id="2147483655" r:id="rId8"/>
  </p:sldMasterIdLst>
  <p:notesMasterIdLst>
    <p:notesMasterId r:id="rId28"/>
  </p:notesMasterIdLst>
  <p:sldIdLst>
    <p:sldId id="274" r:id="rId9"/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</p:sldIdLst>
  <p:sldSz cx="12192000" cy="6858000"/>
  <p:notesSz cx="6669088" cy="9753600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icrosoft YaHei" panose="020B0503020204020204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3F715D-26A0-4A7B-A79A-744F82B56285}" v="11" dt="2022-10-28T07:21:04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>
      <p:cViewPr varScale="1">
        <p:scale>
          <a:sx n="85" d="100"/>
          <a:sy n="85" d="100"/>
        </p:scale>
        <p:origin x="-780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James" userId="227080cfdd8c832d" providerId="Windows Live" clId="Web-{CD3F715D-26A0-4A7B-A79A-744F82B56285}"/>
    <pc:docChg chg="addSld modSld sldOrd">
      <pc:chgData name="Julia James" userId="227080cfdd8c832d" providerId="Windows Live" clId="Web-{CD3F715D-26A0-4A7B-A79A-744F82B56285}" dt="2022-10-28T07:21:04.759" v="9" actId="14100"/>
      <pc:docMkLst>
        <pc:docMk/>
      </pc:docMkLst>
      <pc:sldChg chg="addSp modSp new ord">
        <pc:chgData name="Julia James" userId="227080cfdd8c832d" providerId="Windows Live" clId="Web-{CD3F715D-26A0-4A7B-A79A-744F82B56285}" dt="2022-10-28T07:21:04.759" v="9" actId="14100"/>
        <pc:sldMkLst>
          <pc:docMk/>
          <pc:sldMk cId="318754523" sldId="274"/>
        </pc:sldMkLst>
        <pc:spChg chg="add mod">
          <ac:chgData name="Julia James" userId="227080cfdd8c832d" providerId="Windows Live" clId="Web-{CD3F715D-26A0-4A7B-A79A-744F82B56285}" dt="2022-10-28T07:21:04.759" v="9" actId="14100"/>
          <ac:spMkLst>
            <pc:docMk/>
            <pc:sldMk cId="318754523" sldId="274"/>
            <ac:spMk id="3" creationId="{8F7910E7-1F00-A1FF-1C0E-69D8ABE18E86}"/>
          </ac:spMkLst>
        </pc:spChg>
        <pc:picChg chg="add mod">
          <ac:chgData name="Julia James" userId="227080cfdd8c832d" providerId="Windows Live" clId="Web-{CD3F715D-26A0-4A7B-A79A-744F82B56285}" dt="2022-10-28T07:20:44.133" v="6" actId="14100"/>
          <ac:picMkLst>
            <pc:docMk/>
            <pc:sldMk cId="318754523" sldId="274"/>
            <ac:picMk id="2" creationId="{8CAFBF88-1E1B-53FF-ECAE-335791259B6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>
            <a:extLst>
              <a:ext uri="{FF2B5EF4-FFF2-40B4-BE49-F238E27FC236}">
                <a16:creationId xmlns:a16="http://schemas.microsoft.com/office/drawing/2014/main" id="{7A088693-5106-C430-B88A-8D66EDD90B9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A797EDFD-79D2-34BA-9248-198ACD902627}"/>
              </a:ext>
            </a:extLst>
          </p:cNvPr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alt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431B64BC-8E20-BA82-B201-E052BFC1A34C}"/>
              </a:ext>
            </a:extLst>
          </p:cNvPr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Lucida Sans Unicode" panose="020B0602030504020204" pitchFamily="34" charset="0"/>
              </a:defRPr>
            </a:lvl1pPr>
          </a:lstStyle>
          <a:p>
            <a:endParaRPr lang="cy-GB" altLang="en-US"/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A45CEB0F-5040-ABB0-055F-AC7237589C59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Lucida Sans Unicode" panose="020B0602030504020204" pitchFamily="34" charset="0"/>
              </a:defRPr>
            </a:lvl1pPr>
          </a:lstStyle>
          <a:p>
            <a:endParaRPr lang="cy-GB" altLang="en-US"/>
          </a:p>
        </p:txBody>
      </p:sp>
      <p:sp>
        <p:nvSpPr>
          <p:cNvPr id="9221" name="Rectangle 5">
            <a:extLst>
              <a:ext uri="{FF2B5EF4-FFF2-40B4-BE49-F238E27FC236}">
                <a16:creationId xmlns:a16="http://schemas.microsoft.com/office/drawing/2014/main" id="{20E39B95-FBDC-B624-C39B-24A20E9A031A}"/>
              </a:ext>
            </a:extLst>
          </p:cNvPr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Lucida Sans Unicode" panose="020B0602030504020204" pitchFamily="34" charset="0"/>
              </a:defRPr>
            </a:lvl1pPr>
          </a:lstStyle>
          <a:p>
            <a:endParaRPr lang="cy-GB" altLang="en-US"/>
          </a:p>
        </p:txBody>
      </p:sp>
      <p:sp>
        <p:nvSpPr>
          <p:cNvPr id="9222" name="Rectangle 6">
            <a:extLst>
              <a:ext uri="{FF2B5EF4-FFF2-40B4-BE49-F238E27FC236}">
                <a16:creationId xmlns:a16="http://schemas.microsoft.com/office/drawing/2014/main" id="{C3788D14-B5BC-CD81-D09E-086AF6B1BAA3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cs typeface="Lucida Sans Unicode" panose="020B0602030504020204" pitchFamily="34" charset="0"/>
              </a:defRPr>
            </a:lvl1pPr>
          </a:lstStyle>
          <a:p>
            <a:fld id="{269783BC-EDEA-49D0-AE75-5810197C2664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FE23563E-E42E-5BD6-B0BD-C93E6104C90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4C031E1-AE92-4BDE-B22D-16B1A8507E1D}" type="slidenum">
              <a:rPr lang="cy-GB" altLang="en-US"/>
              <a:pPr/>
              <a:t>1</a:t>
            </a:fld>
            <a:endParaRPr lang="cy-GB" altLang="en-US"/>
          </a:p>
        </p:txBody>
      </p:sp>
      <p:sp>
        <p:nvSpPr>
          <p:cNvPr id="28673" name="Rectangle 1">
            <a:extLst>
              <a:ext uri="{FF2B5EF4-FFF2-40B4-BE49-F238E27FC236}">
                <a16:creationId xmlns:a16="http://schemas.microsoft.com/office/drawing/2014/main" id="{0F776DF2-ED0C-3B8E-7B0F-6736CA14E37B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407988" y="1219200"/>
            <a:ext cx="5853112" cy="32924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8A383782-06FD-CA40-9759-EC8E8A3CC7E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94238"/>
            <a:ext cx="5335588" cy="38401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215900" indent="-214313" eaLnBrk="1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cy-GB" altLang="en-US" sz="2000">
              <a:latin typeface="Arial" panose="020B0604020202020204" pitchFamily="34" charset="0"/>
              <a:ea typeface="Microsoft YaHei" panose="020B0503020204020204" pitchFamily="34" charset="-122"/>
            </a:endParaRPr>
          </a:p>
        </p:txBody>
      </p:sp>
      <p:sp>
        <p:nvSpPr>
          <p:cNvPr id="28675" name="Text Box 3">
            <a:extLst>
              <a:ext uri="{FF2B5EF4-FFF2-40B4-BE49-F238E27FC236}">
                <a16:creationId xmlns:a16="http://schemas.microsoft.com/office/drawing/2014/main" id="{30F9B3E4-C58D-572C-4AFC-E6898B83D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8250" y="9264650"/>
            <a:ext cx="28892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>
              <a:lnSpc>
                <a:spcPct val="100000"/>
              </a:lnSpc>
            </a:pPr>
            <a:fld id="{9FEA57D9-6519-4370-8184-6F26C5FA2112}" type="slidenum">
              <a:rPr lang="cy-GB" altLang="en-US" sz="1400">
                <a:latin typeface="Calibri" panose="020F0502020204030204" pitchFamily="34" charset="0"/>
                <a:cs typeface="+mn-ea" charset="0"/>
              </a:rPr>
              <a:pPr>
                <a:lnSpc>
                  <a:spcPct val="100000"/>
                </a:lnSpc>
              </a:pPr>
              <a:t>1</a:t>
            </a:fld>
            <a:endParaRPr lang="cy-GB" altLang="en-US" sz="1400">
              <a:latin typeface="Calibri" panose="020F0502020204030204" pitchFamily="34" charset="0"/>
              <a:cs typeface="+mn-ea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D7D74F16-44E4-17A5-4A55-7583ACF0C453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60BAB4-DFE2-4BF0-A9E5-F259FEDA0FA2}" type="slidenum">
              <a:rPr lang="cy-GB" altLang="en-US"/>
              <a:pPr/>
              <a:t>2</a:t>
            </a:fld>
            <a:endParaRPr lang="cy-GB" altLang="en-US"/>
          </a:p>
        </p:txBody>
      </p:sp>
      <p:sp>
        <p:nvSpPr>
          <p:cNvPr id="29697" name="Rectangle 1">
            <a:extLst>
              <a:ext uri="{FF2B5EF4-FFF2-40B4-BE49-F238E27FC236}">
                <a16:creationId xmlns:a16="http://schemas.microsoft.com/office/drawing/2014/main" id="{19438AE3-0BC7-A6D0-8C3F-6A5DF6C6FD01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217488" y="812800"/>
            <a:ext cx="7123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4E93DE55-9838-4D11-A0AA-0DA48231418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D5FA3A7B-46DC-4BA9-92EA-3404609E6CB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33CEE73-BF7F-4F85-AA56-86C9A74EE93F}" type="slidenum">
              <a:rPr lang="cy-GB" altLang="en-US"/>
              <a:pPr/>
              <a:t>3</a:t>
            </a:fld>
            <a:endParaRPr lang="cy-GB" altLang="en-US"/>
          </a:p>
        </p:txBody>
      </p:sp>
      <p:sp>
        <p:nvSpPr>
          <p:cNvPr id="30721" name="Rectangle 1">
            <a:extLst>
              <a:ext uri="{FF2B5EF4-FFF2-40B4-BE49-F238E27FC236}">
                <a16:creationId xmlns:a16="http://schemas.microsoft.com/office/drawing/2014/main" id="{3C07C4F8-4AB2-4266-43F0-13B37A788EF0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0C42846A-F24E-F4B2-5DEB-3B9353D25F7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A452D15B-CBC2-FEAA-E87D-5F71CFFCE67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1013738-ADDF-494B-BC9A-2AACC3F649EE}" type="slidenum">
              <a:rPr lang="cy-GB" altLang="en-US"/>
              <a:pPr/>
              <a:t>4</a:t>
            </a:fld>
            <a:endParaRPr lang="cy-GB" altLang="en-US"/>
          </a:p>
        </p:txBody>
      </p:sp>
      <p:sp>
        <p:nvSpPr>
          <p:cNvPr id="31745" name="Rectangle 1">
            <a:extLst>
              <a:ext uri="{FF2B5EF4-FFF2-40B4-BE49-F238E27FC236}">
                <a16:creationId xmlns:a16="http://schemas.microsoft.com/office/drawing/2014/main" id="{C6107891-578F-81C5-2F4F-46EA00F3C25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80E8494E-F402-CF3F-D268-F9D64D1BA7D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BEA66227-D72D-3C51-5895-29E6EF8192E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DA171B6-41D1-4B65-B8D2-D2E97FEF6813}" type="slidenum">
              <a:rPr lang="cy-GB" altLang="en-US"/>
              <a:pPr/>
              <a:t>5</a:t>
            </a:fld>
            <a:endParaRPr lang="cy-GB" altLang="en-US"/>
          </a:p>
        </p:txBody>
      </p:sp>
      <p:sp>
        <p:nvSpPr>
          <p:cNvPr id="32769" name="Rectangle 1">
            <a:extLst>
              <a:ext uri="{FF2B5EF4-FFF2-40B4-BE49-F238E27FC236}">
                <a16:creationId xmlns:a16="http://schemas.microsoft.com/office/drawing/2014/main" id="{6E8C6C55-2EF9-11EF-353F-21F810D6779E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5120419A-AF30-B36F-F5F7-553E4685C76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29A6E3D-86D3-FB75-6FFB-29CB00AB152D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BB056C4-F849-4AF7-86E4-F0782395C5E6}" type="slidenum">
              <a:rPr lang="cy-GB" altLang="en-US"/>
              <a:pPr/>
              <a:t>6</a:t>
            </a:fld>
            <a:endParaRPr lang="cy-GB" altLang="en-US"/>
          </a:p>
        </p:txBody>
      </p:sp>
      <p:sp>
        <p:nvSpPr>
          <p:cNvPr id="33793" name="Rectangle 1">
            <a:extLst>
              <a:ext uri="{FF2B5EF4-FFF2-40B4-BE49-F238E27FC236}">
                <a16:creationId xmlns:a16="http://schemas.microsoft.com/office/drawing/2014/main" id="{CEE89D7B-E231-7ABE-B6CC-EB6CD9F73E5B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E6786825-5FD6-D1C2-6E89-5B4544DF8095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1FB1B2B2-1356-BAB5-A0DC-7F8F17DC1299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FFF55F3-F09A-437F-B819-4C3A675E301D}" type="slidenum">
              <a:rPr lang="cy-GB" altLang="en-US"/>
              <a:pPr/>
              <a:t>7</a:t>
            </a:fld>
            <a:endParaRPr lang="cy-GB" altLang="en-US"/>
          </a:p>
        </p:txBody>
      </p:sp>
      <p:sp>
        <p:nvSpPr>
          <p:cNvPr id="34817" name="Rectangle 1">
            <a:extLst>
              <a:ext uri="{FF2B5EF4-FFF2-40B4-BE49-F238E27FC236}">
                <a16:creationId xmlns:a16="http://schemas.microsoft.com/office/drawing/2014/main" id="{BDB2AC44-5439-D43F-EF40-0C609D7EE7EE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7B897398-598E-BA5B-1FBA-CB191CC99AB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0AE08E22-5B4F-644D-F668-84B176EF820F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87611FE-8A59-4306-AF55-51561E3C783B}" type="slidenum">
              <a:rPr lang="cy-GB" altLang="en-US"/>
              <a:pPr/>
              <a:t>8</a:t>
            </a:fld>
            <a:endParaRPr lang="cy-GB" altLang="en-US"/>
          </a:p>
        </p:txBody>
      </p:sp>
      <p:sp>
        <p:nvSpPr>
          <p:cNvPr id="35841" name="Rectangle 1">
            <a:extLst>
              <a:ext uri="{FF2B5EF4-FFF2-40B4-BE49-F238E27FC236}">
                <a16:creationId xmlns:a16="http://schemas.microsoft.com/office/drawing/2014/main" id="{9E1086D9-809F-E9D0-E795-AF88BE2AADD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23E6C4C7-FD66-6D37-ED8D-8DB379010DC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A33CB31A-B883-E380-A56D-D7DC4A68FDE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67C591F-578E-4C56-B471-38EF96BAB8D2}" type="slidenum">
              <a:rPr lang="cy-GB" altLang="en-US"/>
              <a:pPr/>
              <a:t>9</a:t>
            </a:fld>
            <a:endParaRPr lang="cy-GB" altLang="en-US"/>
          </a:p>
        </p:txBody>
      </p:sp>
      <p:sp>
        <p:nvSpPr>
          <p:cNvPr id="36865" name="Rectangle 1">
            <a:extLst>
              <a:ext uri="{FF2B5EF4-FFF2-40B4-BE49-F238E27FC236}">
                <a16:creationId xmlns:a16="http://schemas.microsoft.com/office/drawing/2014/main" id="{7FBE13D5-1DD5-819A-A488-6D44286865FA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A4B9AA87-B033-FF0F-294A-EE137C407DF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ED93B7B-91AE-2F24-279B-94C0D3DB194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2029A9A-56B0-4E0C-B361-D99FE12FEE7A}" type="slidenum">
              <a:rPr lang="cy-GB" altLang="en-US"/>
              <a:pPr/>
              <a:t>11</a:t>
            </a:fld>
            <a:endParaRPr lang="cy-GB" altLang="en-US"/>
          </a:p>
        </p:txBody>
      </p:sp>
      <p:sp>
        <p:nvSpPr>
          <p:cNvPr id="37889" name="Rectangle 1">
            <a:extLst>
              <a:ext uri="{FF2B5EF4-FFF2-40B4-BE49-F238E27FC236}">
                <a16:creationId xmlns:a16="http://schemas.microsoft.com/office/drawing/2014/main" id="{231C6E63-5272-7565-D1DE-63BD01F2D92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A4D249F-33BD-D24E-F998-BBB1397285A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DB95A0BF-6CBA-A678-DD24-C548414B354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F68EC2B-846D-43BC-8999-3D3902CD32E0}" type="slidenum">
              <a:rPr lang="cy-GB" altLang="en-US"/>
              <a:pPr/>
              <a:t>12</a:t>
            </a:fld>
            <a:endParaRPr lang="cy-GB" altLang="en-US"/>
          </a:p>
        </p:txBody>
      </p:sp>
      <p:sp>
        <p:nvSpPr>
          <p:cNvPr id="38913" name="Rectangle 1">
            <a:extLst>
              <a:ext uri="{FF2B5EF4-FFF2-40B4-BE49-F238E27FC236}">
                <a16:creationId xmlns:a16="http://schemas.microsoft.com/office/drawing/2014/main" id="{4D1E37E7-DA42-A1AC-77A3-F029E8590E81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59AA25A6-2C91-C762-72C1-6DC1A996F492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C5EAE2D4-3082-4CCF-8B61-71FDD2398838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93B101D-9631-4B20-9F27-1EDBAA223593}" type="slidenum">
              <a:rPr lang="cy-GB" altLang="en-US"/>
              <a:pPr/>
              <a:t>13</a:t>
            </a:fld>
            <a:endParaRPr lang="cy-GB" altLang="en-US"/>
          </a:p>
        </p:txBody>
      </p:sp>
      <p:sp>
        <p:nvSpPr>
          <p:cNvPr id="39937" name="Rectangle 1">
            <a:extLst>
              <a:ext uri="{FF2B5EF4-FFF2-40B4-BE49-F238E27FC236}">
                <a16:creationId xmlns:a16="http://schemas.microsoft.com/office/drawing/2014/main" id="{46B3D9F5-7D5A-7E2F-01E3-BB7D83FC71C5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78E2ED49-6E1D-747C-5DD8-0901008927C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47705ABA-5B08-9F47-0BFA-3FCB8B92AA3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44BF354-43DC-4E1D-B19A-BCDFC02C0FE5}" type="slidenum">
              <a:rPr lang="cy-GB" altLang="en-US"/>
              <a:pPr/>
              <a:t>14</a:t>
            </a:fld>
            <a:endParaRPr lang="cy-GB" altLang="en-US"/>
          </a:p>
        </p:txBody>
      </p:sp>
      <p:sp>
        <p:nvSpPr>
          <p:cNvPr id="40961" name="Rectangle 1">
            <a:extLst>
              <a:ext uri="{FF2B5EF4-FFF2-40B4-BE49-F238E27FC236}">
                <a16:creationId xmlns:a16="http://schemas.microsoft.com/office/drawing/2014/main" id="{BB8689F8-8E9D-B9D7-DB64-E6C34B5CE656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3AF4092A-7A7B-6D39-2F38-D0EF1A40920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70B556A2-9316-A4DF-AEB0-1A795FB58F26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FF2916C-8207-4A58-9549-4D28F160971C}" type="slidenum">
              <a:rPr lang="cy-GB" altLang="en-US"/>
              <a:pPr/>
              <a:t>15</a:t>
            </a:fld>
            <a:endParaRPr lang="cy-GB" altLang="en-US"/>
          </a:p>
        </p:txBody>
      </p:sp>
      <p:sp>
        <p:nvSpPr>
          <p:cNvPr id="41985" name="Rectangle 1">
            <a:extLst>
              <a:ext uri="{FF2B5EF4-FFF2-40B4-BE49-F238E27FC236}">
                <a16:creationId xmlns:a16="http://schemas.microsoft.com/office/drawing/2014/main" id="{12F1BDB4-E789-35F4-F62D-A96D7D26BE9F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C3BA8442-204B-84F5-184E-D6863EE0CA4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0689BC91-3328-0CAB-67B6-48758B4ABAAA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E03AA81-7EF2-4FCD-8D70-B1ADB4C4134D}" type="slidenum">
              <a:rPr lang="cy-GB" altLang="en-US"/>
              <a:pPr/>
              <a:t>16</a:t>
            </a:fld>
            <a:endParaRPr lang="cy-GB" altLang="en-US"/>
          </a:p>
        </p:txBody>
      </p:sp>
      <p:sp>
        <p:nvSpPr>
          <p:cNvPr id="43009" name="Rectangle 1">
            <a:extLst>
              <a:ext uri="{FF2B5EF4-FFF2-40B4-BE49-F238E27FC236}">
                <a16:creationId xmlns:a16="http://schemas.microsoft.com/office/drawing/2014/main" id="{C5593095-AC09-DA83-50BB-3C6C7C57C647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8078EC4A-491A-F986-9F9F-F79E6BB9661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F45B407F-5418-2565-8E01-FA737DD31438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9064760-8A3F-4375-A6E8-A6535E12CB9F}" type="slidenum">
              <a:rPr lang="cy-GB" altLang="en-US"/>
              <a:pPr/>
              <a:t>17</a:t>
            </a:fld>
            <a:endParaRPr lang="cy-GB" altLang="en-US"/>
          </a:p>
        </p:txBody>
      </p:sp>
      <p:sp>
        <p:nvSpPr>
          <p:cNvPr id="44033" name="Rectangle 1">
            <a:extLst>
              <a:ext uri="{FF2B5EF4-FFF2-40B4-BE49-F238E27FC236}">
                <a16:creationId xmlns:a16="http://schemas.microsoft.com/office/drawing/2014/main" id="{C89370F4-7A3E-E108-D372-891BD80C2D30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57ADED80-1AC7-0752-0564-61AD23FCDC01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BBE6D2AA-F80E-640B-9DCE-5E77B2A25262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B90355E-C4B4-44F7-9B52-C76DD1991D11}" type="slidenum">
              <a:rPr lang="cy-GB" altLang="en-US"/>
              <a:pPr/>
              <a:t>18</a:t>
            </a:fld>
            <a:endParaRPr lang="cy-GB" altLang="en-US"/>
          </a:p>
        </p:txBody>
      </p:sp>
      <p:sp>
        <p:nvSpPr>
          <p:cNvPr id="45057" name="Rectangle 1">
            <a:extLst>
              <a:ext uri="{FF2B5EF4-FFF2-40B4-BE49-F238E27FC236}">
                <a16:creationId xmlns:a16="http://schemas.microsoft.com/office/drawing/2014/main" id="{4F34DAB2-346E-D821-E8BD-67BD5E3D8338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84138" y="741363"/>
            <a:ext cx="6500812" cy="365601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A2B6EA00-154F-DCC1-2913-264C904788D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32325"/>
            <a:ext cx="5335588" cy="43878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>
            <a:extLst>
              <a:ext uri="{FF2B5EF4-FFF2-40B4-BE49-F238E27FC236}">
                <a16:creationId xmlns:a16="http://schemas.microsoft.com/office/drawing/2014/main" id="{0530CAFB-9D18-77AF-5305-853ABF82AF7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6E5A848-0013-46F5-8279-CCB00CFDF40F}" type="slidenum">
              <a:rPr lang="cy-GB" altLang="en-US"/>
              <a:pPr/>
              <a:t>19</a:t>
            </a:fld>
            <a:endParaRPr lang="cy-GB" altLang="en-US"/>
          </a:p>
        </p:txBody>
      </p:sp>
      <p:sp>
        <p:nvSpPr>
          <p:cNvPr id="46081" name="Rectangle 1">
            <a:extLst>
              <a:ext uri="{FF2B5EF4-FFF2-40B4-BE49-F238E27FC236}">
                <a16:creationId xmlns:a16="http://schemas.microsoft.com/office/drawing/2014/main" id="{EAD8BEDC-85E9-A670-7520-BBE2140C1602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407988" y="1219200"/>
            <a:ext cx="5853112" cy="32924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6082" name="Text Box 2">
            <a:extLst>
              <a:ext uri="{FF2B5EF4-FFF2-40B4-BE49-F238E27FC236}">
                <a16:creationId xmlns:a16="http://schemas.microsoft.com/office/drawing/2014/main" id="{0450F470-E5C4-0999-468F-C37FA4C9F3E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66750" y="4694238"/>
            <a:ext cx="5335588" cy="38401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/>
          <a:p>
            <a:pPr marL="215900" indent="-214313" eaLnBrk="1" hangingPunct="1">
              <a:spcBef>
                <a:spcPct val="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y-GB" altLang="en-US" sz="2000">
                <a:latin typeface="Arial" panose="020B0604020202020204" pitchFamily="34" charset="0"/>
                <a:ea typeface="Microsoft YaHei" panose="020B0503020204020204" pitchFamily="34" charset="-122"/>
              </a:rPr>
              <a:t>12 Segments</a:t>
            </a:r>
          </a:p>
        </p:txBody>
      </p:sp>
      <p:sp>
        <p:nvSpPr>
          <p:cNvPr id="46083" name="Text Box 3">
            <a:extLst>
              <a:ext uri="{FF2B5EF4-FFF2-40B4-BE49-F238E27FC236}">
                <a16:creationId xmlns:a16="http://schemas.microsoft.com/office/drawing/2014/main" id="{39403414-B624-21FA-D89C-B7EAE17535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8250" y="9264650"/>
            <a:ext cx="288925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>
              <a:lnSpc>
                <a:spcPct val="100000"/>
              </a:lnSpc>
            </a:pPr>
            <a:fld id="{91D50321-99AF-40D9-985A-1A65195B6DE8}" type="slidenum">
              <a:rPr lang="cy-GB" altLang="en-US" sz="1400">
                <a:latin typeface="Calibri" panose="020F0502020204030204" pitchFamily="34" charset="0"/>
                <a:cs typeface="+mn-ea" charset="0"/>
              </a:rPr>
              <a:pPr>
                <a:lnSpc>
                  <a:spcPct val="100000"/>
                </a:lnSpc>
              </a:pPr>
              <a:t>19</a:t>
            </a:fld>
            <a:endParaRPr lang="cy-GB" altLang="en-US" sz="1400">
              <a:latin typeface="Calibri" panose="020F0502020204030204" pitchFamily="34" charset="0"/>
              <a:cs typeface="+mn-ea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55EB9DD-2EE3-C198-B055-0110881E1E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5EAB7DD0-5B2F-FCBF-1C3D-988D3EA1A2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72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DF59F44-D288-B364-DF3A-3972F2887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D62394B-2A8F-ACB9-05B8-58CA30024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7A2EC44-C659-14B6-F3A3-5AAED02C8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7158435A-DFD3-841B-4CC6-F0FE92702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326415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1F2114B-A257-8660-8183-F394514A3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70BCBDE-D34A-8A14-128C-D8ECA4C8EA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9305DE7D-C4E6-9B62-2EDA-DD161C1D5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73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58DBF7E-4D52-8272-5922-1E81A26B7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20F51B3A-0F4A-9BE6-91E2-DC408C616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897F84FD-EA94-65F0-C369-B66E77B9B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F0E158D4-9939-5309-22C9-0886F59EDD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25BB2A0A-A83D-0934-4D0D-3613C69A93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25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EE5DAF9-3159-35A9-320B-A4A4844B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140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7193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BBCF79C-8954-B04B-5494-23831433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8CD4E77-97D9-2026-E308-4D33F675E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D7A92410-D16D-5E40-C4DB-C452C9B8D2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2267844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3867B5B-F135-7B41-0D22-6E611917D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62485ACC-9CBF-A100-EA83-B9200A837B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0C2CBF6-7FE9-7EDA-D6D4-00815B133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2730265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6C6573E-9807-9002-6FF8-41357B939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20680C83-D830-6970-38AD-D309CD234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813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6185E9E6-7C6B-84D8-1307-A2E9C1F34A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3050"/>
            <a:ext cx="2741613" cy="585628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EB9BE820-F800-226B-1562-FC7BA0F190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3050"/>
            <a:ext cx="8077200" cy="585628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22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CCD33FB-8058-5D3F-C15D-9A7D1F6B0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E8820B01-15BD-24C3-C3E7-320E9C0BD9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004B03C-D49E-4F1C-431F-2EE3A3C1CF3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F07E4FA-5EE3-2B34-C902-A71221C5836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96AEB85-0767-437A-AB31-9BB8D8237B40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05418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4F37D35-1808-6687-352E-71F015673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90DD52E-1F14-05CC-34EF-51D8CC6CE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C09F7C9-6861-8AE5-106D-E062A4A8158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2FCDC22-6FF7-9EA5-BFA5-01EDBD18894C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2FD32BF-DD54-4D8F-8C63-A14FD1E9B0EA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62066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38C4A76-A069-6D0C-6FC8-8B5999DE4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5C72CE1-7302-6702-65D5-8D2C2D983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103C203-5607-2635-14F0-67E511754AF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FAA5C86-5309-FA7D-6890-26404B0D6B4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FA837E7-4ABB-45FA-918E-BED4C595104A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6199098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824E2A2-EEE7-B086-1CD1-968AEBF17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CDD7840-D456-BD24-4234-2633E0D082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0978598-60A1-47FF-14AC-9ECCDDA7D6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AE3CC13-8661-FAF6-9D94-D8D845F923E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5522801-2926-088A-65AC-BD89A602C9B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79DE0D7-3CDA-4FA1-B048-E3A80A513B98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1047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BD65128-6ABD-791B-49B0-DFC1DC22B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57D3F52C-BC6E-E90A-6410-382E42D2E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F5231DFF-37DF-9272-1C71-B845CB892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82E27FE8-E7C4-7C1F-5925-41EB040520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15A52765-BAA9-A7C4-D231-B12C61A14B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D6C832AC-EBD6-297A-0B14-94D2F1881DD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" name="Dalfan Rhif y Sleid 7">
            <a:extLst>
              <a:ext uri="{FF2B5EF4-FFF2-40B4-BE49-F238E27FC236}">
                <a16:creationId xmlns:a16="http://schemas.microsoft.com/office/drawing/2014/main" id="{EB581E4D-E860-7EDE-B6E7-7D349414086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60B92AF-CCD6-4793-92C9-3ED788CF5C0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78576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6BA9534-97EF-6E51-F869-118ADCD79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2598D961-462E-B1A6-716E-1664731CDBB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8BC2E96-FF1E-F560-0268-63BCBCF3CAB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40320E8-FC7D-4182-A8B0-E2B5343E354E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331254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81EC1E9D-9EEE-5CA0-30CB-7AA5EC698717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A93DDF7E-B5CC-7763-3197-998D03F41EF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1099166-6A38-444E-9527-5FA947853005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7342723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D04BBD0-F088-334A-85C7-1BFB0D296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BB1CD9F-D235-1E07-A4C5-163E96F66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1F938AAF-234D-3F08-7F32-4A936F0F7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F55CFD49-FC28-8F46-AA6C-D994D48E995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44D8291-DCF5-9C24-E5BA-36CAD1B7C5DA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CBAAF34-54AB-4EAB-81CE-12EA710C1ADE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5844487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5B7506A-40AD-ABDB-6BFE-2833695F1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DF51A2B3-DED8-5509-4A1D-0373BA8891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B28BF54-7517-DB2D-150E-96F2E150F1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1E8F458-01E2-D107-A913-270A0C60100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46BC60C-4448-1D9E-D03E-65C03D5D648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0370A1A-FDA5-4342-98E6-7E118510D60A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54667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414EE1E-B497-9012-A2FE-D2E84D36E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E4FA1EEF-6CEF-2F71-F128-1F7B7B575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D9A7108-8208-A978-CD51-4C5E97A1336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8700A72-70BF-7077-EF26-38ABA290C661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6001475-8F79-4430-8354-002A32DC4E2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5138774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2005A3D3-7E60-6883-70B4-FEC979910A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01100" y="1420813"/>
            <a:ext cx="2779713" cy="4708525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4CAE8258-25C6-2F3F-70CE-61C71D8E73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1420813"/>
            <a:ext cx="8191500" cy="4708525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252D0E5-8DB0-7E06-2136-421C9F3A4E5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AE4ED546-FD86-6C51-3D6E-B1E691878F5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73F34D5-042C-4E24-87F8-4DB337D1355F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65297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ynllun Person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47D074F-2518-D103-0DF9-6C42B4646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20813"/>
            <a:ext cx="5180013" cy="977900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40FDD5F8-6BA6-8429-1EF0-6971EDD32899}"/>
              </a:ext>
            </a:extLst>
          </p:cNvPr>
          <p:cNvSpPr>
            <a:spLocks noGrp="1"/>
          </p:cNvSpPr>
          <p:nvPr>
            <p:ph type="dt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FEFCE031-DED5-12C3-3931-7A45689C7607}"/>
              </a:ext>
            </a:extLst>
          </p:cNvPr>
          <p:cNvSpPr>
            <a:spLocks noGrp="1"/>
          </p:cNvSpPr>
          <p:nvPr>
            <p:ph type="sldNum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fld id="{E263D439-C0BB-4601-A671-2E210B9C7B78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726499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69E4316-2326-70EA-731F-C89907E64A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1CF7FFEB-C59E-D3A9-C4C8-AD5AD3BD05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BCE4D3E3-DCB7-AFEF-9898-8292D36B4CE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041CEA3-4728-FEF4-8E00-D79F4326A080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D6AAAB7-8A83-443D-810A-01AFE382C8A0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1799839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8A76E74-8C30-1C4B-0252-0906C7DAF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CF2F073-EF90-032F-B224-4BEC4DB6D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D94F804D-671B-8CDE-EC4C-863847150FF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195FD22-69E0-1324-8511-E6E3215B62C0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0D30FE7-91BB-4FBE-85FA-65A376D35297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060209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CF30895-24AE-45F0-DC01-70A0EF99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3460630A-7E1A-B821-8834-1F4B0389B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F8C402E-315D-2C17-ED8F-7285B8EE4547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36B139B5-918F-D77F-7D57-B63307426423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5D8B8B1-20BA-4764-9D37-E36ECC08D61D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3590711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2B05F47-810F-DFEE-A977-6194334BB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1784626C-0DA0-2007-B520-10202D56E5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7A6D7935-0E8C-8C52-25BA-2C4756F54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" y="0"/>
            <a:ext cx="0" cy="0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2C3A38EF-647A-6CED-677A-9D78D811090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90C3B7D-3311-43DF-EA64-D24CCE05C711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53FDEE0-6DDD-4905-8CFA-15C8C5D607BE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690097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B56A5F0-E5CE-A1F0-1828-7B0A535E1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66BF759-1427-00CA-C510-54F42E051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0CE7B242-C194-42BB-C84D-C7944D9D4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BB3C5960-0C8C-556F-BA1A-DB29D7A415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39AD6111-94D7-0885-9666-4FB721A178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7D8A877D-BC06-8586-3B42-F8E9FEFA86C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" name="Dalfan Rhif y Sleid 7">
            <a:extLst>
              <a:ext uri="{FF2B5EF4-FFF2-40B4-BE49-F238E27FC236}">
                <a16:creationId xmlns:a16="http://schemas.microsoft.com/office/drawing/2014/main" id="{907D47E8-63ED-0781-67AF-E412D846CF36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AB90E48-0743-4209-8CBC-977A8F6193B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2381546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68092B8-76F3-9935-4D4B-BC9BDD860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E55F03B8-1D7F-80CA-EB71-B5B1DA2765A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521A25E9-AD2B-71FD-13FE-AB48FA51A235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DD27993-A74B-48B4-861D-69140B23CEC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531473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F1262630-6209-C55D-35CC-A1A52FB84F1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EE679566-5C5A-061A-3B10-6C91CAF0510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1B7D389-07BA-4937-AF0C-A33C39586423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16833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E59C59C-70B2-D6C2-251A-E3F8126AC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D88C8B9-3EB9-5D1C-C26E-3127775CC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9BE1503C-41C9-2712-DAE5-F0BA94CDE1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C27AE1F5-AC4B-5599-3FBA-AAB15784CE1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80AA745-7974-9C73-2DB3-78672411ECA1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4DB058D-9AEA-442A-81CE-F0CF7EB5092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507970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4965920-CFAE-E765-AFA6-1C3E51088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E3C59E7E-C82D-0B1B-844F-22BFF45837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F2D7D97E-76AA-BFC1-F1C1-017C6C0CA7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03C11638-96AE-BE17-3877-C0E1D36E4A7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FF9C9C4-BF10-84B1-5233-508460A12163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2B104A4-384A-44E8-8BB7-5639DE16D584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356050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7C2318D-B175-47BE-90A2-EC895915D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CC53535B-97D8-A308-4176-6435942623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90F563DB-30B7-C623-5FF1-23F7B454FDB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F5734878-9BC9-2904-C1EB-588BC466D5A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09B0D5D-958B-4DC5-B60C-BBD5B87C4B4E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5760597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9F96F4EB-224B-AD4B-EB11-24945CB5E05E}"/>
              </a:ext>
            </a:extLst>
          </p:cNvPr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0851347E-4BB3-9A99-6059-2CFC281E7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D1A998D-3851-9DD8-5BA4-105F3D50DB6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6BEFD36-0608-4EC2-8B43-E8A72BE143C9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E0B7DDD-807E-46DD-9DC2-A1D35E9CC9E2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679916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90D3A31-3E25-C947-80A1-9293D7C6F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4E7FC12C-F8A1-53C0-4A1E-FEA0A464B5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2282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BAC6FFC-D7B8-CEBA-E2DB-AD6096E12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A67CBCD-47F0-5B92-5DFB-8D3D8EEF2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1491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6D56F50-E8D7-E13C-4533-7DB7E9018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87D4584-00D2-4880-F47C-7A34B4AE59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298897890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094885D-12C9-9330-6EFF-82B9371D0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6E55238-D0EF-3901-DB0F-569FCE1762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AD9861F7-5AAC-77C2-1756-043AB2531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7600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37CB6CA-273C-E533-0F4B-8F23EDA2A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4C1A0C4-8769-5D74-F7B8-F7694E83C3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E47DA207-AAC5-BF1E-A702-F97E690C9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7992DA6C-DBC0-C197-1099-43E947195D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B6318365-3CDE-59A0-3405-B3FDAC31F4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3521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E69A7BF-ADF9-D5AB-0A04-638E2EEE0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7572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93426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E7F775A-5CA0-69A6-5FE4-866CBEC87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90F078B-4AC2-85A4-79E8-88F8BAF50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075ED43C-44E9-77C8-EA48-55D916D7BA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27413399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091EBDE-3086-56CC-DF9F-3C58DE6A7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6AA3FB4A-9740-57F0-0105-B0DA521FE5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A4D07F89-3716-C8F4-19EA-A89CD6F2A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3551471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BF9DB1E-AB0A-A983-6BEA-226D62BFD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0557E657-36C1-AB98-6E27-D67ADD1419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5861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49DEEB18-2E1E-2F12-EF5D-E4011CA6E9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3050"/>
            <a:ext cx="2741613" cy="585628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7D517660-AB57-F492-4AC5-40843EB1BA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3050"/>
            <a:ext cx="8077200" cy="585628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14834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1F1E412-9239-83EE-A04A-35255DC47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D03DE139-D6F7-706C-8DD2-30E82D69A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9BC394AD-74C5-DCB4-FA6B-BA6118333CE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A7C271D-A322-5D63-0254-F4AF648C49C6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4B4A258-9E35-41AD-9AE5-B126455927E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3691342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D14E3FD-217A-9CEA-A106-49F4BF326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098C3BA-9033-52E8-466C-7C8D3C03D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9FBA96F-E0FF-D236-9E5B-5C120DE1CD2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7C9B39C9-12D2-AB21-9C9B-2D0C0257DDE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BB72936-04F1-45F9-B536-93974F9AC315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8314056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E4358D5-4E8B-D8E2-8329-FA544EAFA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FE680856-0E29-F3F0-EDCD-C24877324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5DA94A1D-3AD3-9751-DCCD-22D81F9C0DA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BD3B469C-EEEA-A49C-EFAC-22A57F55857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F9BC722-0382-4E70-AF5B-E57CD38AB805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893350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48BA064-CC5D-7294-0FF3-05C03B615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42610CA-58AA-3F9D-9F70-C1255C4331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183767CB-EA63-F5F3-DBA6-A9AA153F9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2C92853-365C-0FD7-1ECF-22680428093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9AE405B4-32AB-747A-F2F3-849173B8648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7F60602-BF81-4755-B6B6-18E3D3A7F940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2359803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DDEF7F8-D129-F343-9554-8EE32FD08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B7841DE8-A3D2-61F2-02E8-B76BA4470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84C81E3-8C99-63B2-5234-9CFF2E5DE5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666DBEEB-059C-04EC-CC7E-836BBCA97F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0620CDE0-C3D8-58D3-6A1C-AE61EEED43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056CE103-7891-FDED-8D99-99DA6A4DF747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" name="Dalfan Rhif y Sleid 7">
            <a:extLst>
              <a:ext uri="{FF2B5EF4-FFF2-40B4-BE49-F238E27FC236}">
                <a16:creationId xmlns:a16="http://schemas.microsoft.com/office/drawing/2014/main" id="{845D1FBF-797D-2E50-1B8A-A978B3CA4B2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AC4DCA7-17DA-48AB-A483-7C0A1FB11535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759504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ED328B3-5441-2A7B-CFB7-4DF6481F1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86D5101D-71E4-D34A-9D3C-EB99827A2A4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11BB9B24-F20B-42DC-7181-263E641F9A0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C39895E-F465-4580-9759-EB72ECC9D84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6384011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ACD7F38B-84A2-FA78-2F4C-505F98BE17A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6DBA5297-BAA9-DADB-B68A-4A7D5681A6CB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A15D7CF-497E-479B-9B23-9B85C9E819EB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4681406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358C799-D68B-A916-21F1-E88477F9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D7EF83E-DFF7-58F9-5D1A-4065E16DC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E44DFB0-AEB9-F411-881F-1E6775A36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ACA2E96-0B71-3A2B-A566-CFFB088A5A9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0469556-F9D0-6EA9-58E2-FE063893B72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2D76AD1-C0FE-48C2-B147-54C7313224B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5273551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641B113-30C2-A62E-4AB8-45F077F5D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AA830348-3AA5-9A00-DCD8-F9C0FC569D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10C38DFF-C644-BD0E-A35E-96271BF49C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3D72E8E-2AF1-F548-E68F-C3BEAD48EB7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FF1CED8-8F09-73DF-2311-186A537D1015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8DE6E1F-5959-4C1E-8FA2-92A3EE307C06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4671483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52282CF-6F12-3514-5118-820433E2A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6F26B1EE-A650-0C1A-3EA0-985AFFF28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DF83846C-93D9-894B-E9F3-98027E0BC1B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3D93978-BBE7-A239-0403-40913BE2945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60EB3B3-E982-4EA0-BB83-2530F3964EBF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88593176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9FC33B66-6C39-E19B-B3FC-296D5A41F9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3050"/>
            <a:ext cx="2741613" cy="585628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B2C45E39-F9F8-515A-6E66-F677B5ECD9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3050"/>
            <a:ext cx="8077200" cy="585628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F54C04D-BFFD-0084-BA61-7860184A8DC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6A1D2608-0E69-EDE9-0F50-98A4181CD07C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556112B-1A97-4A27-B0A5-77CC8A7A892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1676701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D8AAD56-1803-D600-1287-6B2A8DD6B4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D3CA78F6-C7E1-0FD0-27D4-B495279CB3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2419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FE1A666-1A65-241F-F51B-FD45BCFD6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A50F071-3430-3D03-C3EA-1BDCBF7EF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2826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B9BB4B8-4F4C-5859-5DB6-5320FD5B0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EFA767A0-7110-2F81-54D6-5CD1EE2472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392500687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81FDC5B-B71B-4DB3-F55C-E0ED67A0C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14AF21FC-C7F0-73D1-4FD8-13F7AA8DA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EA538070-74DE-8D42-7134-10C728DDEC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98335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0FFD997-A631-F936-B8DD-2A4331949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904225E2-065E-DD0E-39EA-4F4DC44CB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E3711367-01A9-4359-6AD8-A31D8A687E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E3B40F5B-7B43-60CD-DC9F-13F5B25C85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6C6CAF35-17DB-B1A1-7987-AE9C7F01BB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42909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AA5D1C3-5281-53C3-72C6-FA4086539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31944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33245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90AD97F-12A3-68AD-4798-B1726552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9197BFE-15CA-B461-EE4F-A299004C9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783037E-90C4-82F0-BB9B-10A1E204D3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6264342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220ED82-CC3D-7C95-7803-813E4B4D4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AD5C8634-9F3A-0DC4-485E-432DE00C24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90A9F6F5-A5DD-EEBB-4770-7D627A1961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</p:spTree>
    <p:extLst>
      <p:ext uri="{BB962C8B-B14F-4D97-AF65-F5344CB8AC3E}">
        <p14:creationId xmlns:p14="http://schemas.microsoft.com/office/powerpoint/2010/main" val="419082397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794EF3B-75B0-FB8E-614D-39A7C13C0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39EF5807-EED4-3BB7-6BF6-977DB65803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91609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5FFAC654-661C-98DA-16ED-7EDAA6BBC7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3050"/>
            <a:ext cx="2741613" cy="585628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C271606C-9A52-B0D5-CFF9-BCCEE52A63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3050"/>
            <a:ext cx="8077200" cy="585628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5415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566512D-2495-0B76-5CA2-AA7CC5588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B9DCA07F-9A55-B265-7DAC-0A9D9FC2A4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1DD5E79-C967-7945-6E90-AE57F321EC8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5D1BEAEF-8FAF-C535-9114-790E0075FC6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2AB428E-8CA6-40F2-92BF-3A8DD62F3CA0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97883521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E766228-8481-59FE-4B6B-C17307323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955CB2B-0BB5-FE28-A966-488CD804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CAFAB274-719D-355E-33FA-51BDD31A3D2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358DDFF5-FFD4-3A65-6932-9F5DFC30B148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E339F6D-A17B-480A-BAB5-4A038EEECCA7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8329600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07410F8-4DEE-17C5-8061-D5810693F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678EA82-833E-BCF7-4245-BA0743952F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916788A-01FE-9145-8896-9D5867B5D77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5DC25A34-DBDB-6B8C-149B-CC46628C943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9EFAB23-0E7B-4AD0-BC9F-BF6518BA8A3F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2100890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CBDDF86-AC87-F709-1F24-BDB82FA21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640C4520-2864-AFD4-F5D4-03780C4BD1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4963"/>
            <a:ext cx="5408613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D1DBFF7-38B7-9E84-2155-018A37C8B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3" y="1604963"/>
            <a:ext cx="5410200" cy="45243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1CE64436-B22B-D301-FF84-A1F5B4C05A8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9CCC9947-8D5A-7F2D-7BB6-73D5CDDDD9B8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5DE25F3-D1EA-4860-9EB9-59162F2A09E6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59896808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2188DF6-9BF1-5822-7C8A-36723A213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5F9825CA-2CE1-DCAC-D808-FC90C9E6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5122171C-67ED-3B5A-249D-31DAB9510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C5A95939-13C5-36AC-1ED4-FF0F40760A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60A6717D-6E90-68D0-2847-7FD24DBCDB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848DD12C-A190-5130-322A-CA22260E7C6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" name="Dalfan Rhif y Sleid 7">
            <a:extLst>
              <a:ext uri="{FF2B5EF4-FFF2-40B4-BE49-F238E27FC236}">
                <a16:creationId xmlns:a16="http://schemas.microsoft.com/office/drawing/2014/main" id="{ED4D4CCE-AC26-A408-0D25-F86CAB658CC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66E7553-BBCF-41ED-8DCD-18FD72737BC0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1093468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19C3642-4D52-9106-DCDE-9A549AFFA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E7C65E65-1BDA-5C22-9F37-B76FB901299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826CFD6D-99E7-0821-CF67-49AE8B2E01A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53D5979-2162-4A46-9C77-EA54D8E3F974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8594155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ECDCF263-F9A4-610A-F742-4B22D32CEEC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1AAEB37E-B1DE-A356-C3E8-4DB0A624FD2A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C89DF91-666B-4AAE-ABF0-A7CF2091FEA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4957078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E85FA18-280A-DB00-B777-8C1C3A804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5EF7076-9F43-5118-97B7-04451FE21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C5B141DF-460E-68EA-C13B-47B356AA88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B5262AB-6A18-B72C-C70C-52B6A0B3F14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037C37F-B12A-500A-00AD-D88F1AAE2B95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4DC1A82-8D05-485E-B519-0B29ABEB50A6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5574053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5A1B8FD-69C8-A541-69B9-B6BE4A6F5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E11718D5-5795-56AC-62D3-4AEDC418EB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7AB282D4-25E0-38F9-1050-34BB852D1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6E258CAA-6ED0-E2DA-A499-14F21536E608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73C87E3-512D-B32A-8379-5EB9F76571E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A5B2996-0AF6-4939-BF06-197497F978D4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54402554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E7159AB-1FEA-1E28-225D-36A8D2748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E7C965A2-0FFA-2E5F-9DB6-B37EFEC2D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E196DF8-3403-A7FD-AD23-84A837DC03C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0FB74650-877F-91BA-2338-74C35BBB8AEB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8CBFC91-C616-4C36-928F-BC4ADFBBFF32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07287294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6D7EFA8F-39E1-CB05-C746-79BC7A8005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9200" y="273050"/>
            <a:ext cx="2741613" cy="585628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269343E4-159D-010A-7A0E-CC435FF73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09600" y="273050"/>
            <a:ext cx="8077200" cy="585628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82D466E-9638-282C-0821-590DEA4B471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48818AB4-AC5D-7F90-5948-003100E157A7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53BA638-DC8A-413B-80DD-1C0EF023C72D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470114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C4AAF04-C796-5D1F-F5DE-F968BB53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55044661-21CE-FDDB-4AFF-EF2D301FA1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15D42C5-B61E-C6C3-6274-BC9694DBE5B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1EA905E3-C44B-393D-55CE-53B4EC164742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559C72C-BC5B-47C3-B5A2-4F8287645EE9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9654088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E3233C5-9455-30D5-CBB0-62F2D52EA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F66E7BB-AF0F-A862-803C-2BFF7191F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E8A576AA-26AC-7B9C-D743-43A2C4457E9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BA907AFA-8534-EAFE-BB8D-66431A9E975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3064447-246A-4641-BD5A-B6B38E3C5E31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1844359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AA67154-41AA-4B5B-DC6E-3A2914917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176DFD58-7308-D8E7-42F6-832BD118F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C63E29B-9EC1-A31D-A7F7-38A80027CA6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9554031-4B66-4C38-1761-7083C754EFC6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2988FE3-E62C-48C3-B714-F39DC8F293A2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471252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C7A32FA-D349-EC30-C7C5-6184CCFA7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BD17D93-FE74-B25A-E56D-5F63FDD5B4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68825" y="5732463"/>
            <a:ext cx="3205163" cy="6254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AD818EA9-AE0B-2B26-10A3-53EE85FADF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6388" y="5732463"/>
            <a:ext cx="3206750" cy="625475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A5DE2BC-0DA5-E48F-1AAE-9F121EECD2F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99294957-C995-C085-AC45-D1E29E246A0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802ABA0-770B-41C9-AEAD-CCE3789F289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36164860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AC22512-BEFB-46D6-C16C-41CBE9006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A6D89DA-19D5-294A-A99F-A8FDC5226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F91D0854-CA77-2067-423E-FBE063005B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BE7CF128-1F9E-9987-CF4B-52249831A4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14EA89A2-87BB-B95D-41BB-6C65A80262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7EB342FD-0F6A-0D6B-529B-C851D229A3A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" name="Dalfan Rhif y Sleid 7">
            <a:extLst>
              <a:ext uri="{FF2B5EF4-FFF2-40B4-BE49-F238E27FC236}">
                <a16:creationId xmlns:a16="http://schemas.microsoft.com/office/drawing/2014/main" id="{497EDEFD-13A1-8B75-3F39-906857240C09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FE9FF57-2932-46F4-B19C-F7FAF3B8D50B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953456682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97BE621-3F77-D2C4-0104-E992EA135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996A765B-5CBD-1383-66AD-39283E3CEAA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025622D8-A127-E812-1A9F-0D51529A9F04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8A77EE1-17B7-45D6-824F-81C036BE64D7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80992759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A063A015-15EA-0FBC-9C59-7B754CE11431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3CFE36A1-5A3F-B72E-32DD-9FAB1FDA267E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A3364BC-AD0C-428D-B6A6-9475F5A116B6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7039417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4983ABB-8344-B427-8FE4-6D6D0BA90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A0D1A730-5238-6134-FD72-98CC5EC06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34BEEA36-D7AF-63AA-D40E-B93CB5A168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9A96CB5D-E254-2153-AABC-0F2E612B6C4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A8EDB97A-9C14-C140-2B66-651C3ACB45BD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F9E3AC7-D62B-4449-B628-758AEC39FAA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81370891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D066730-B009-F796-8F06-EA86107C6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B779CC8C-21C4-909A-2119-6B4E69A23F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5EACD019-25E7-2FC1-E9AD-AAE06E743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7FC17EDF-3FC0-24B0-E47C-A792BABFD29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EF6DF329-4BB8-71FC-7B60-E4AC30255E66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BE95425-E224-4941-AF50-E05BB031B9DA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0504610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11F2892-58F4-EA84-A820-5B501F6EF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18BAA893-B1B1-FAA7-D718-0D64C354B3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80D00AE-DBAC-B4BA-4AC5-F5CA5A9EAD4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82080B6-7F2C-0E00-1CA8-E22F332F9873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EFFEBB3-B007-4C27-A3A9-6C2C0377D77D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9507802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745F4EBB-D37E-F46E-D5B0-78277E0ED0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93250" y="5068888"/>
            <a:ext cx="1639888" cy="1289050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6C5C413-36F0-6948-9827-06F5ACB182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68825" y="5068888"/>
            <a:ext cx="4772025" cy="1289050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DC3C812-CEDB-CB1D-8FA4-88DFB52AAB9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63C59026-20C8-4728-EEB7-CD7AE3942B9F}"/>
              </a:ext>
            </a:extLst>
          </p:cNvPr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6C9259E-63AB-47EE-B656-1472BB04E508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60263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5" name="Group 1">
            <a:extLst>
              <a:ext uri="{FF2B5EF4-FFF2-40B4-BE49-F238E27FC236}">
                <a16:creationId xmlns:a16="http://schemas.microsoft.com/office/drawing/2014/main" id="{504C2C60-5C20-A067-A025-0EC31151CCF5}"/>
              </a:ext>
            </a:extLst>
          </p:cNvPr>
          <p:cNvGrpSpPr>
            <a:grpSpLocks/>
          </p:cNvGrpSpPr>
          <p:nvPr/>
        </p:nvGrpSpPr>
        <p:grpSpPr bwMode="auto">
          <a:xfrm>
            <a:off x="-266700" y="244475"/>
            <a:ext cx="12741275" cy="6342063"/>
            <a:chOff x="-168" y="154"/>
            <a:chExt cx="8026" cy="3995"/>
          </a:xfrm>
        </p:grpSpPr>
        <p:grpSp>
          <p:nvGrpSpPr>
            <p:cNvPr id="1026" name="Group 2">
              <a:extLst>
                <a:ext uri="{FF2B5EF4-FFF2-40B4-BE49-F238E27FC236}">
                  <a16:creationId xmlns:a16="http://schemas.microsoft.com/office/drawing/2014/main" id="{92110EE2-4970-82B1-7EA6-E34C33A9AFC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9" y="154"/>
              <a:ext cx="481" cy="606"/>
              <a:chOff x="169" y="154"/>
              <a:chExt cx="481" cy="606"/>
            </a:xfrm>
          </p:grpSpPr>
          <p:sp>
            <p:nvSpPr>
              <p:cNvPr id="1027" name="Freeform 3">
                <a:extLst>
                  <a:ext uri="{FF2B5EF4-FFF2-40B4-BE49-F238E27FC236}">
                    <a16:creationId xmlns:a16="http://schemas.microsoft.com/office/drawing/2014/main" id="{8578434A-191A-9BAB-E03D-C73CDE4C0F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34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8" name="Freeform 4">
                <a:extLst>
                  <a:ext uri="{FF2B5EF4-FFF2-40B4-BE49-F238E27FC236}">
                    <a16:creationId xmlns:a16="http://schemas.microsoft.com/office/drawing/2014/main" id="{BBCA3A3B-DDBA-F7FA-E633-071DEBFEE7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0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29" name="Freeform 5">
                <a:extLst>
                  <a:ext uri="{FF2B5EF4-FFF2-40B4-BE49-F238E27FC236}">
                    <a16:creationId xmlns:a16="http://schemas.microsoft.com/office/drawing/2014/main" id="{33E3868A-B091-1A97-F17E-4B5A83340B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0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0" name="Freeform 6">
                <a:extLst>
                  <a:ext uri="{FF2B5EF4-FFF2-40B4-BE49-F238E27FC236}">
                    <a16:creationId xmlns:a16="http://schemas.microsoft.com/office/drawing/2014/main" id="{A904933E-911B-89EB-BD81-678696DDD1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29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1" name="Freeform 7">
                <a:extLst>
                  <a:ext uri="{FF2B5EF4-FFF2-40B4-BE49-F238E27FC236}">
                    <a16:creationId xmlns:a16="http://schemas.microsoft.com/office/drawing/2014/main" id="{F446995D-13A2-A1BE-60AE-638825BA53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9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2" name="Freeform 8">
                <a:extLst>
                  <a:ext uri="{FF2B5EF4-FFF2-40B4-BE49-F238E27FC236}">
                    <a16:creationId xmlns:a16="http://schemas.microsoft.com/office/drawing/2014/main" id="{F0AE0F1B-23BD-4674-495C-CD56CCA791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0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3" name="Freeform 9">
                <a:extLst>
                  <a:ext uri="{FF2B5EF4-FFF2-40B4-BE49-F238E27FC236}">
                    <a16:creationId xmlns:a16="http://schemas.microsoft.com/office/drawing/2014/main" id="{4F2BA7B2-04AB-8FF0-415A-5F71179F63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0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34" name="Group 10">
              <a:extLst>
                <a:ext uri="{FF2B5EF4-FFF2-40B4-BE49-F238E27FC236}">
                  <a16:creationId xmlns:a16="http://schemas.microsoft.com/office/drawing/2014/main" id="{0147F952-7290-248F-D910-0C1C82D9687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55" y="154"/>
              <a:ext cx="481" cy="606"/>
              <a:chOff x="855" y="154"/>
              <a:chExt cx="481" cy="606"/>
            </a:xfrm>
          </p:grpSpPr>
          <p:sp>
            <p:nvSpPr>
              <p:cNvPr id="1035" name="Freeform 11">
                <a:extLst>
                  <a:ext uri="{FF2B5EF4-FFF2-40B4-BE49-F238E27FC236}">
                    <a16:creationId xmlns:a16="http://schemas.microsoft.com/office/drawing/2014/main" id="{7AB2996B-DDCA-5016-A689-7AC3A148BE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0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6" name="Freeform 12">
                <a:extLst>
                  <a:ext uri="{FF2B5EF4-FFF2-40B4-BE49-F238E27FC236}">
                    <a16:creationId xmlns:a16="http://schemas.microsoft.com/office/drawing/2014/main" id="{E191A359-39A3-33F3-0B1F-8A357E1A1C1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36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7" name="Freeform 13">
                <a:extLst>
                  <a:ext uri="{FF2B5EF4-FFF2-40B4-BE49-F238E27FC236}">
                    <a16:creationId xmlns:a16="http://schemas.microsoft.com/office/drawing/2014/main" id="{22CF38A7-C12F-6DB9-B5B4-F7087394E0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6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8" name="Freeform 14">
                <a:extLst>
                  <a:ext uri="{FF2B5EF4-FFF2-40B4-BE49-F238E27FC236}">
                    <a16:creationId xmlns:a16="http://schemas.microsoft.com/office/drawing/2014/main" id="{8013058B-749A-2538-C4EA-023204F4C8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15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39" name="Freeform 15">
                <a:extLst>
                  <a:ext uri="{FF2B5EF4-FFF2-40B4-BE49-F238E27FC236}">
                    <a16:creationId xmlns:a16="http://schemas.microsoft.com/office/drawing/2014/main" id="{D9D8AFE1-48F7-BCE0-03BE-81D119A3AC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855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0" name="Freeform 16">
                <a:extLst>
                  <a:ext uri="{FF2B5EF4-FFF2-40B4-BE49-F238E27FC236}">
                    <a16:creationId xmlns:a16="http://schemas.microsoft.com/office/drawing/2014/main" id="{3729335C-EA59-B883-2F97-EDA8BFEA83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36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1" name="Freeform 17">
                <a:extLst>
                  <a:ext uri="{FF2B5EF4-FFF2-40B4-BE49-F238E27FC236}">
                    <a16:creationId xmlns:a16="http://schemas.microsoft.com/office/drawing/2014/main" id="{FD6628D7-7555-70A4-DD87-C30FBC29D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42" name="Group 18">
              <a:extLst>
                <a:ext uri="{FF2B5EF4-FFF2-40B4-BE49-F238E27FC236}">
                  <a16:creationId xmlns:a16="http://schemas.microsoft.com/office/drawing/2014/main" id="{D5F65B1F-BB89-56B0-6D25-AB3A2DAE623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41" y="154"/>
              <a:ext cx="481" cy="606"/>
              <a:chOff x="1541" y="154"/>
              <a:chExt cx="481" cy="606"/>
            </a:xfrm>
          </p:grpSpPr>
          <p:sp>
            <p:nvSpPr>
              <p:cNvPr id="1043" name="Freeform 19">
                <a:extLst>
                  <a:ext uri="{FF2B5EF4-FFF2-40B4-BE49-F238E27FC236}">
                    <a16:creationId xmlns:a16="http://schemas.microsoft.com/office/drawing/2014/main" id="{B8927DE6-7FF3-969F-3BB8-4B5518DB96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6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4" name="Freeform 20">
                <a:extLst>
                  <a:ext uri="{FF2B5EF4-FFF2-40B4-BE49-F238E27FC236}">
                    <a16:creationId xmlns:a16="http://schemas.microsoft.com/office/drawing/2014/main" id="{AED0A7A4-2E21-DA09-9F86-31AFABF44C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22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5" name="Freeform 21">
                <a:extLst>
                  <a:ext uri="{FF2B5EF4-FFF2-40B4-BE49-F238E27FC236}">
                    <a16:creationId xmlns:a16="http://schemas.microsoft.com/office/drawing/2014/main" id="{121E2A01-FA20-EA6D-2BA4-0F2C70C234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12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6" name="Freeform 22">
                <a:extLst>
                  <a:ext uri="{FF2B5EF4-FFF2-40B4-BE49-F238E27FC236}">
                    <a16:creationId xmlns:a16="http://schemas.microsoft.com/office/drawing/2014/main" id="{3C8A4C54-1A21-9C58-D64E-0FA5A926D3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1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7" name="Freeform 23">
                <a:extLst>
                  <a:ext uri="{FF2B5EF4-FFF2-40B4-BE49-F238E27FC236}">
                    <a16:creationId xmlns:a16="http://schemas.microsoft.com/office/drawing/2014/main" id="{128BFF39-5F8E-5072-BC6B-FDC14ECC6F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541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8" name="Freeform 24">
                <a:extLst>
                  <a:ext uri="{FF2B5EF4-FFF2-40B4-BE49-F238E27FC236}">
                    <a16:creationId xmlns:a16="http://schemas.microsoft.com/office/drawing/2014/main" id="{A57C3529-C75F-11EC-5AE4-9A6B96426F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22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49" name="Freeform 25">
                <a:extLst>
                  <a:ext uri="{FF2B5EF4-FFF2-40B4-BE49-F238E27FC236}">
                    <a16:creationId xmlns:a16="http://schemas.microsoft.com/office/drawing/2014/main" id="{C794020B-BB5C-3410-FD03-6D1396CC7E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2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50" name="Group 26">
              <a:extLst>
                <a:ext uri="{FF2B5EF4-FFF2-40B4-BE49-F238E27FC236}">
                  <a16:creationId xmlns:a16="http://schemas.microsoft.com/office/drawing/2014/main" id="{07BCF63E-5C7B-FB03-DD77-C883F0120C9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27" y="154"/>
              <a:ext cx="481" cy="606"/>
              <a:chOff x="2227" y="154"/>
              <a:chExt cx="481" cy="606"/>
            </a:xfrm>
          </p:grpSpPr>
          <p:sp>
            <p:nvSpPr>
              <p:cNvPr id="1051" name="Freeform 27">
                <a:extLst>
                  <a:ext uri="{FF2B5EF4-FFF2-40B4-BE49-F238E27FC236}">
                    <a16:creationId xmlns:a16="http://schemas.microsoft.com/office/drawing/2014/main" id="{7056674E-371D-0ECA-27C9-6E7E54AA98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2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2" name="Freeform 28">
                <a:extLst>
                  <a:ext uri="{FF2B5EF4-FFF2-40B4-BE49-F238E27FC236}">
                    <a16:creationId xmlns:a16="http://schemas.microsoft.com/office/drawing/2014/main" id="{F885F65E-BEEA-A137-38A4-ABEFCB84BF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408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3" name="Freeform 29">
                <a:extLst>
                  <a:ext uri="{FF2B5EF4-FFF2-40B4-BE49-F238E27FC236}">
                    <a16:creationId xmlns:a16="http://schemas.microsoft.com/office/drawing/2014/main" id="{8719F054-8993-D3F9-A8B8-5E0F18CC2F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8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4" name="Freeform 30">
                <a:extLst>
                  <a:ext uri="{FF2B5EF4-FFF2-40B4-BE49-F238E27FC236}">
                    <a16:creationId xmlns:a16="http://schemas.microsoft.com/office/drawing/2014/main" id="{BADF0A1E-74C6-4E67-7C96-09828EBA0C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87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5" name="Freeform 31">
                <a:extLst>
                  <a:ext uri="{FF2B5EF4-FFF2-40B4-BE49-F238E27FC236}">
                    <a16:creationId xmlns:a16="http://schemas.microsoft.com/office/drawing/2014/main" id="{94C39BF9-D5C3-0547-47E0-159986E5D2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227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6" name="Freeform 32">
                <a:extLst>
                  <a:ext uri="{FF2B5EF4-FFF2-40B4-BE49-F238E27FC236}">
                    <a16:creationId xmlns:a16="http://schemas.microsoft.com/office/drawing/2014/main" id="{F517FD93-E70D-D11E-478B-160F142842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07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57" name="Freeform 33">
                <a:extLst>
                  <a:ext uri="{FF2B5EF4-FFF2-40B4-BE49-F238E27FC236}">
                    <a16:creationId xmlns:a16="http://schemas.microsoft.com/office/drawing/2014/main" id="{B59807CA-ED67-3E20-BB5F-EC4027A315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8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58" name="Group 34">
              <a:extLst>
                <a:ext uri="{FF2B5EF4-FFF2-40B4-BE49-F238E27FC236}">
                  <a16:creationId xmlns:a16="http://schemas.microsoft.com/office/drawing/2014/main" id="{FBC77F98-0E0B-E4A7-6785-BFF64DBDF08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13" y="154"/>
              <a:ext cx="481" cy="606"/>
              <a:chOff x="2913" y="154"/>
              <a:chExt cx="481" cy="606"/>
            </a:xfrm>
          </p:grpSpPr>
          <p:sp>
            <p:nvSpPr>
              <p:cNvPr id="1059" name="Freeform 35">
                <a:extLst>
                  <a:ext uri="{FF2B5EF4-FFF2-40B4-BE49-F238E27FC236}">
                    <a16:creationId xmlns:a16="http://schemas.microsoft.com/office/drawing/2014/main" id="{6AE05051-931E-C005-30B4-65C8070C51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8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0" name="Freeform 36">
                <a:extLst>
                  <a:ext uri="{FF2B5EF4-FFF2-40B4-BE49-F238E27FC236}">
                    <a16:creationId xmlns:a16="http://schemas.microsoft.com/office/drawing/2014/main" id="{F3F0E60D-38C9-8810-EDD8-774055AF85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94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1" name="Freeform 37">
                <a:extLst>
                  <a:ext uri="{FF2B5EF4-FFF2-40B4-BE49-F238E27FC236}">
                    <a16:creationId xmlns:a16="http://schemas.microsoft.com/office/drawing/2014/main" id="{B1803874-1461-398B-963A-61A89BAE5B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84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2" name="Freeform 38">
                <a:extLst>
                  <a:ext uri="{FF2B5EF4-FFF2-40B4-BE49-F238E27FC236}">
                    <a16:creationId xmlns:a16="http://schemas.microsoft.com/office/drawing/2014/main" id="{97DD0986-4FA3-AEF6-450A-F1DC531632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3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3" name="Freeform 39">
                <a:extLst>
                  <a:ext uri="{FF2B5EF4-FFF2-40B4-BE49-F238E27FC236}">
                    <a16:creationId xmlns:a16="http://schemas.microsoft.com/office/drawing/2014/main" id="{A09706B7-8BFD-557D-F10B-66E819006A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13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4" name="Freeform 40">
                <a:extLst>
                  <a:ext uri="{FF2B5EF4-FFF2-40B4-BE49-F238E27FC236}">
                    <a16:creationId xmlns:a16="http://schemas.microsoft.com/office/drawing/2014/main" id="{081A39E5-3B51-040C-408C-4699FFBE67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93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5" name="Freeform 41">
                <a:extLst>
                  <a:ext uri="{FF2B5EF4-FFF2-40B4-BE49-F238E27FC236}">
                    <a16:creationId xmlns:a16="http://schemas.microsoft.com/office/drawing/2014/main" id="{45B90E9C-DF2D-44A1-D339-2979A33112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4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66" name="Group 42">
              <a:extLst>
                <a:ext uri="{FF2B5EF4-FFF2-40B4-BE49-F238E27FC236}">
                  <a16:creationId xmlns:a16="http://schemas.microsoft.com/office/drawing/2014/main" id="{B479A71D-E167-01D9-F32B-510ABD49A7C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99" y="154"/>
              <a:ext cx="481" cy="606"/>
              <a:chOff x="3599" y="154"/>
              <a:chExt cx="481" cy="606"/>
            </a:xfrm>
          </p:grpSpPr>
          <p:sp>
            <p:nvSpPr>
              <p:cNvPr id="1067" name="Freeform 43">
                <a:extLst>
                  <a:ext uri="{FF2B5EF4-FFF2-40B4-BE49-F238E27FC236}">
                    <a16:creationId xmlns:a16="http://schemas.microsoft.com/office/drawing/2014/main" id="{3BEAA1B1-4F31-2342-1D6A-C7B7B8C4C9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64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8" name="Freeform 44">
                <a:extLst>
                  <a:ext uri="{FF2B5EF4-FFF2-40B4-BE49-F238E27FC236}">
                    <a16:creationId xmlns:a16="http://schemas.microsoft.com/office/drawing/2014/main" id="{E44F579A-158B-9576-07C7-1181E7AB2D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80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69" name="Freeform 45">
                <a:extLst>
                  <a:ext uri="{FF2B5EF4-FFF2-40B4-BE49-F238E27FC236}">
                    <a16:creationId xmlns:a16="http://schemas.microsoft.com/office/drawing/2014/main" id="{EE5E488B-E00C-1EBF-A17C-A57909F5C1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70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0" name="Freeform 46">
                <a:extLst>
                  <a:ext uri="{FF2B5EF4-FFF2-40B4-BE49-F238E27FC236}">
                    <a16:creationId xmlns:a16="http://schemas.microsoft.com/office/drawing/2014/main" id="{620146A4-5E17-84EF-6686-69C2974390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59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1" name="Freeform 47">
                <a:extLst>
                  <a:ext uri="{FF2B5EF4-FFF2-40B4-BE49-F238E27FC236}">
                    <a16:creationId xmlns:a16="http://schemas.microsoft.com/office/drawing/2014/main" id="{E87E73D1-383E-3FBB-3C6D-A336877FA0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99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2" name="Freeform 48">
                <a:extLst>
                  <a:ext uri="{FF2B5EF4-FFF2-40B4-BE49-F238E27FC236}">
                    <a16:creationId xmlns:a16="http://schemas.microsoft.com/office/drawing/2014/main" id="{BE405491-3433-F50A-764A-9CC4F63CB4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679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3" name="Freeform 49">
                <a:extLst>
                  <a:ext uri="{FF2B5EF4-FFF2-40B4-BE49-F238E27FC236}">
                    <a16:creationId xmlns:a16="http://schemas.microsoft.com/office/drawing/2014/main" id="{F35C8D95-240A-BCBB-E558-E769CEC8F8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0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74" name="Group 50">
              <a:extLst>
                <a:ext uri="{FF2B5EF4-FFF2-40B4-BE49-F238E27FC236}">
                  <a16:creationId xmlns:a16="http://schemas.microsoft.com/office/drawing/2014/main" id="{3796442B-6C8B-00FB-772A-FC9EF59572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85" y="154"/>
              <a:ext cx="481" cy="606"/>
              <a:chOff x="4285" y="154"/>
              <a:chExt cx="481" cy="606"/>
            </a:xfrm>
          </p:grpSpPr>
          <p:sp>
            <p:nvSpPr>
              <p:cNvPr id="1075" name="Freeform 51">
                <a:extLst>
                  <a:ext uri="{FF2B5EF4-FFF2-40B4-BE49-F238E27FC236}">
                    <a16:creationId xmlns:a16="http://schemas.microsoft.com/office/drawing/2014/main" id="{6125AF75-5851-7362-9160-26D845FCA1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0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6" name="Freeform 52">
                <a:extLst>
                  <a:ext uri="{FF2B5EF4-FFF2-40B4-BE49-F238E27FC236}">
                    <a16:creationId xmlns:a16="http://schemas.microsoft.com/office/drawing/2014/main" id="{4D97BB30-AE8C-94F9-03BA-97829E7291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66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7" name="Freeform 53">
                <a:extLst>
                  <a:ext uri="{FF2B5EF4-FFF2-40B4-BE49-F238E27FC236}">
                    <a16:creationId xmlns:a16="http://schemas.microsoft.com/office/drawing/2014/main" id="{9D16EB08-C0C5-A019-FAF2-2234152618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6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8" name="Freeform 54">
                <a:extLst>
                  <a:ext uri="{FF2B5EF4-FFF2-40B4-BE49-F238E27FC236}">
                    <a16:creationId xmlns:a16="http://schemas.microsoft.com/office/drawing/2014/main" id="{CA687134-8C4B-3E95-7250-3C93084752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45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79" name="Freeform 55">
                <a:extLst>
                  <a:ext uri="{FF2B5EF4-FFF2-40B4-BE49-F238E27FC236}">
                    <a16:creationId xmlns:a16="http://schemas.microsoft.com/office/drawing/2014/main" id="{BD455569-3375-C8DB-88B9-9AE75C0496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285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0" name="Freeform 56">
                <a:extLst>
                  <a:ext uri="{FF2B5EF4-FFF2-40B4-BE49-F238E27FC236}">
                    <a16:creationId xmlns:a16="http://schemas.microsoft.com/office/drawing/2014/main" id="{0E232816-B078-BD71-E53A-87A2539A64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365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1" name="Freeform 57">
                <a:extLst>
                  <a:ext uri="{FF2B5EF4-FFF2-40B4-BE49-F238E27FC236}">
                    <a16:creationId xmlns:a16="http://schemas.microsoft.com/office/drawing/2014/main" id="{993D79F2-6144-8851-A7BA-DD99BAA006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66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82" name="Group 58">
              <a:extLst>
                <a:ext uri="{FF2B5EF4-FFF2-40B4-BE49-F238E27FC236}">
                  <a16:creationId xmlns:a16="http://schemas.microsoft.com/office/drawing/2014/main" id="{E3EAA0A0-A30C-FA93-4B90-9A0A779DAF8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71" y="154"/>
              <a:ext cx="481" cy="606"/>
              <a:chOff x="4971" y="154"/>
              <a:chExt cx="481" cy="606"/>
            </a:xfrm>
          </p:grpSpPr>
          <p:sp>
            <p:nvSpPr>
              <p:cNvPr id="1083" name="Freeform 59">
                <a:extLst>
                  <a:ext uri="{FF2B5EF4-FFF2-40B4-BE49-F238E27FC236}">
                    <a16:creationId xmlns:a16="http://schemas.microsoft.com/office/drawing/2014/main" id="{83320DDA-8BEE-7260-5433-ED942375532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6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4" name="Freeform 60">
                <a:extLst>
                  <a:ext uri="{FF2B5EF4-FFF2-40B4-BE49-F238E27FC236}">
                    <a16:creationId xmlns:a16="http://schemas.microsoft.com/office/drawing/2014/main" id="{EAACD538-C67E-9245-EB16-7DFC6A1C87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52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5" name="Freeform 61">
                <a:extLst>
                  <a:ext uri="{FF2B5EF4-FFF2-40B4-BE49-F238E27FC236}">
                    <a16:creationId xmlns:a16="http://schemas.microsoft.com/office/drawing/2014/main" id="{06BB9B8A-0900-7F0C-F4E0-FC7F1384B7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42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6" name="Freeform 62">
                <a:extLst>
                  <a:ext uri="{FF2B5EF4-FFF2-40B4-BE49-F238E27FC236}">
                    <a16:creationId xmlns:a16="http://schemas.microsoft.com/office/drawing/2014/main" id="{B79F6D59-DB2C-7A6E-39E0-68D305D4C5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1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7" name="Freeform 63">
                <a:extLst>
                  <a:ext uri="{FF2B5EF4-FFF2-40B4-BE49-F238E27FC236}">
                    <a16:creationId xmlns:a16="http://schemas.microsoft.com/office/drawing/2014/main" id="{E1BB6E1E-BF0A-6214-C072-534C8E69FE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971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8" name="Freeform 64">
                <a:extLst>
                  <a:ext uri="{FF2B5EF4-FFF2-40B4-BE49-F238E27FC236}">
                    <a16:creationId xmlns:a16="http://schemas.microsoft.com/office/drawing/2014/main" id="{BDE83346-D7EF-04B7-3FA6-9E8C2FF2CB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051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89" name="Freeform 65">
                <a:extLst>
                  <a:ext uri="{FF2B5EF4-FFF2-40B4-BE49-F238E27FC236}">
                    <a16:creationId xmlns:a16="http://schemas.microsoft.com/office/drawing/2014/main" id="{761E088B-DE17-9D1B-4C87-5900C1CF89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52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90" name="Group 66">
              <a:extLst>
                <a:ext uri="{FF2B5EF4-FFF2-40B4-BE49-F238E27FC236}">
                  <a16:creationId xmlns:a16="http://schemas.microsoft.com/office/drawing/2014/main" id="{48FADA69-0475-AD4E-690F-EB75AA8CD8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57" y="154"/>
              <a:ext cx="481" cy="606"/>
              <a:chOff x="5657" y="154"/>
              <a:chExt cx="481" cy="606"/>
            </a:xfrm>
          </p:grpSpPr>
          <p:sp>
            <p:nvSpPr>
              <p:cNvPr id="1091" name="Freeform 67">
                <a:extLst>
                  <a:ext uri="{FF2B5EF4-FFF2-40B4-BE49-F238E27FC236}">
                    <a16:creationId xmlns:a16="http://schemas.microsoft.com/office/drawing/2014/main" id="{0760E505-FDCD-A88C-7C72-CE5C82C0B8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2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2" name="Freeform 68">
                <a:extLst>
                  <a:ext uri="{FF2B5EF4-FFF2-40B4-BE49-F238E27FC236}">
                    <a16:creationId xmlns:a16="http://schemas.microsoft.com/office/drawing/2014/main" id="{D9B85B91-8346-D142-B044-845106573D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38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3" name="Freeform 69">
                <a:extLst>
                  <a:ext uri="{FF2B5EF4-FFF2-40B4-BE49-F238E27FC236}">
                    <a16:creationId xmlns:a16="http://schemas.microsoft.com/office/drawing/2014/main" id="{3C6796F1-BB7F-12EA-8C76-29F05EF911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8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4" name="Freeform 70">
                <a:extLst>
                  <a:ext uri="{FF2B5EF4-FFF2-40B4-BE49-F238E27FC236}">
                    <a16:creationId xmlns:a16="http://schemas.microsoft.com/office/drawing/2014/main" id="{6F4984B1-DC67-45AF-ADF2-C4C87AAACD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16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5" name="Freeform 71">
                <a:extLst>
                  <a:ext uri="{FF2B5EF4-FFF2-40B4-BE49-F238E27FC236}">
                    <a16:creationId xmlns:a16="http://schemas.microsoft.com/office/drawing/2014/main" id="{061A64AF-B0A9-1CBB-6D2F-FD00E398B7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657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6" name="Freeform 72">
                <a:extLst>
                  <a:ext uri="{FF2B5EF4-FFF2-40B4-BE49-F238E27FC236}">
                    <a16:creationId xmlns:a16="http://schemas.microsoft.com/office/drawing/2014/main" id="{514790F1-B679-95C2-29E2-092F7327EF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737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97" name="Freeform 73">
                <a:extLst>
                  <a:ext uri="{FF2B5EF4-FFF2-40B4-BE49-F238E27FC236}">
                    <a16:creationId xmlns:a16="http://schemas.microsoft.com/office/drawing/2014/main" id="{A07FEB4A-A312-84B3-91D4-497831AB33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8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98" name="Group 74">
              <a:extLst>
                <a:ext uri="{FF2B5EF4-FFF2-40B4-BE49-F238E27FC236}">
                  <a16:creationId xmlns:a16="http://schemas.microsoft.com/office/drawing/2014/main" id="{27BBC605-210C-9226-D226-21738A044AF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42" y="154"/>
              <a:ext cx="481" cy="606"/>
              <a:chOff x="6342" y="154"/>
              <a:chExt cx="481" cy="606"/>
            </a:xfrm>
          </p:grpSpPr>
          <p:sp>
            <p:nvSpPr>
              <p:cNvPr id="1099" name="Freeform 75">
                <a:extLst>
                  <a:ext uri="{FF2B5EF4-FFF2-40B4-BE49-F238E27FC236}">
                    <a16:creationId xmlns:a16="http://schemas.microsoft.com/office/drawing/2014/main" id="{2B4177F8-F86F-E530-59A3-9FA5C5C20F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8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0" name="Freeform 76">
                <a:extLst>
                  <a:ext uri="{FF2B5EF4-FFF2-40B4-BE49-F238E27FC236}">
                    <a16:creationId xmlns:a16="http://schemas.microsoft.com/office/drawing/2014/main" id="{FDC15443-1E92-3D07-5E2E-7E9C7DA3AE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24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1" name="Freeform 77">
                <a:extLst>
                  <a:ext uri="{FF2B5EF4-FFF2-40B4-BE49-F238E27FC236}">
                    <a16:creationId xmlns:a16="http://schemas.microsoft.com/office/drawing/2014/main" id="{901DB8CD-C316-C6D6-A3FF-D5A985A1AB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14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2" name="Freeform 78">
                <a:extLst>
                  <a:ext uri="{FF2B5EF4-FFF2-40B4-BE49-F238E27FC236}">
                    <a16:creationId xmlns:a16="http://schemas.microsoft.com/office/drawing/2014/main" id="{2E0B7427-5A18-70F8-119E-C3686F1617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2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3" name="Freeform 79">
                <a:extLst>
                  <a:ext uri="{FF2B5EF4-FFF2-40B4-BE49-F238E27FC236}">
                    <a16:creationId xmlns:a16="http://schemas.microsoft.com/office/drawing/2014/main" id="{E01D8210-5855-3634-05FA-EE87654C83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342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4" name="Freeform 80">
                <a:extLst>
                  <a:ext uri="{FF2B5EF4-FFF2-40B4-BE49-F238E27FC236}">
                    <a16:creationId xmlns:a16="http://schemas.microsoft.com/office/drawing/2014/main" id="{848797DB-9826-F8CF-7B53-485CB83D07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423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5" name="Freeform 81">
                <a:extLst>
                  <a:ext uri="{FF2B5EF4-FFF2-40B4-BE49-F238E27FC236}">
                    <a16:creationId xmlns:a16="http://schemas.microsoft.com/office/drawing/2014/main" id="{29DC089F-0E91-477F-08AE-8C9495EFAE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24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06" name="Group 82">
              <a:extLst>
                <a:ext uri="{FF2B5EF4-FFF2-40B4-BE49-F238E27FC236}">
                  <a16:creationId xmlns:a16="http://schemas.microsoft.com/office/drawing/2014/main" id="{CB47A729-DCA6-DB6E-A4A1-06252FA394F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028" y="154"/>
              <a:ext cx="481" cy="606"/>
              <a:chOff x="7028" y="154"/>
              <a:chExt cx="481" cy="606"/>
            </a:xfrm>
          </p:grpSpPr>
          <p:sp>
            <p:nvSpPr>
              <p:cNvPr id="1107" name="Freeform 83">
                <a:extLst>
                  <a:ext uri="{FF2B5EF4-FFF2-40B4-BE49-F238E27FC236}">
                    <a16:creationId xmlns:a16="http://schemas.microsoft.com/office/drawing/2014/main" id="{AFD475BE-BC13-EC18-4568-7D9EF8F3CF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94" y="645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8" name="Freeform 84">
                <a:extLst>
                  <a:ext uri="{FF2B5EF4-FFF2-40B4-BE49-F238E27FC236}">
                    <a16:creationId xmlns:a16="http://schemas.microsoft.com/office/drawing/2014/main" id="{B504A9BE-5F27-FD58-E844-ACB1DF2566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10" y="719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9" name="Freeform 85">
                <a:extLst>
                  <a:ext uri="{FF2B5EF4-FFF2-40B4-BE49-F238E27FC236}">
                    <a16:creationId xmlns:a16="http://schemas.microsoft.com/office/drawing/2014/main" id="{EC937624-6CEF-23BB-AA9C-8992A58CAD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00" y="682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0" name="Freeform 86">
                <a:extLst>
                  <a:ext uri="{FF2B5EF4-FFF2-40B4-BE49-F238E27FC236}">
                    <a16:creationId xmlns:a16="http://schemas.microsoft.com/office/drawing/2014/main" id="{4E3940A3-37C9-A860-707F-B8ED96BD05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88" y="608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1" name="Freeform 87">
                <a:extLst>
                  <a:ext uri="{FF2B5EF4-FFF2-40B4-BE49-F238E27FC236}">
                    <a16:creationId xmlns:a16="http://schemas.microsoft.com/office/drawing/2014/main" id="{B7E260E4-EF07-602D-3856-F8EA6076D1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028" y="154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2" name="Freeform 88">
                <a:extLst>
                  <a:ext uri="{FF2B5EF4-FFF2-40B4-BE49-F238E27FC236}">
                    <a16:creationId xmlns:a16="http://schemas.microsoft.com/office/drawing/2014/main" id="{84935064-F7B3-C910-3983-A23AF799DD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09" y="230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3" name="Freeform 89">
                <a:extLst>
                  <a:ext uri="{FF2B5EF4-FFF2-40B4-BE49-F238E27FC236}">
                    <a16:creationId xmlns:a16="http://schemas.microsoft.com/office/drawing/2014/main" id="{AD358C5E-4C8D-7C44-AA92-FE13BCB059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10" y="390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14" name="Group 90">
              <a:extLst>
                <a:ext uri="{FF2B5EF4-FFF2-40B4-BE49-F238E27FC236}">
                  <a16:creationId xmlns:a16="http://schemas.microsoft.com/office/drawing/2014/main" id="{2ED86FD6-AD2C-B74F-143C-8F911FCB99A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168" y="1001"/>
              <a:ext cx="481" cy="606"/>
              <a:chOff x="-168" y="1001"/>
              <a:chExt cx="481" cy="606"/>
            </a:xfrm>
          </p:grpSpPr>
          <p:sp>
            <p:nvSpPr>
              <p:cNvPr id="1115" name="Freeform 91">
                <a:extLst>
                  <a:ext uri="{FF2B5EF4-FFF2-40B4-BE49-F238E27FC236}">
                    <a16:creationId xmlns:a16="http://schemas.microsoft.com/office/drawing/2014/main" id="{0EEEA083-6883-AD9A-487A-9728C64B2C3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2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6" name="Freeform 92">
                <a:extLst>
                  <a:ext uri="{FF2B5EF4-FFF2-40B4-BE49-F238E27FC236}">
                    <a16:creationId xmlns:a16="http://schemas.microsoft.com/office/drawing/2014/main" id="{1E07E76F-CBFA-CD11-B1BC-D85B198574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4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7" name="Freeform 93">
                <a:extLst>
                  <a:ext uri="{FF2B5EF4-FFF2-40B4-BE49-F238E27FC236}">
                    <a16:creationId xmlns:a16="http://schemas.microsoft.com/office/drawing/2014/main" id="{702DE236-E16A-C2C9-2E5C-2BD50DD1E0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8" name="Freeform 94">
                <a:extLst>
                  <a:ext uri="{FF2B5EF4-FFF2-40B4-BE49-F238E27FC236}">
                    <a16:creationId xmlns:a16="http://schemas.microsoft.com/office/drawing/2014/main" id="{877A5282-0D06-C414-1F49-7389D68093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8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9" name="Freeform 95">
                <a:extLst>
                  <a:ext uri="{FF2B5EF4-FFF2-40B4-BE49-F238E27FC236}">
                    <a16:creationId xmlns:a16="http://schemas.microsoft.com/office/drawing/2014/main" id="{A01BE60B-FB31-B06E-0F42-43B69C6571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168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0" name="Freeform 96">
                <a:extLst>
                  <a:ext uri="{FF2B5EF4-FFF2-40B4-BE49-F238E27FC236}">
                    <a16:creationId xmlns:a16="http://schemas.microsoft.com/office/drawing/2014/main" id="{7A523947-2A3A-AB20-1469-5894335BAA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87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1" name="Freeform 97">
                <a:extLst>
                  <a:ext uri="{FF2B5EF4-FFF2-40B4-BE49-F238E27FC236}">
                    <a16:creationId xmlns:a16="http://schemas.microsoft.com/office/drawing/2014/main" id="{270CABCF-3EB3-9F1F-9B17-D193DDDF9C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22" name="Group 98">
              <a:extLst>
                <a:ext uri="{FF2B5EF4-FFF2-40B4-BE49-F238E27FC236}">
                  <a16:creationId xmlns:a16="http://schemas.microsoft.com/office/drawing/2014/main" id="{C4142BE5-1441-CFE5-2A49-8A024BE06C8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8" y="1001"/>
              <a:ext cx="481" cy="606"/>
              <a:chOff x="518" y="1001"/>
              <a:chExt cx="481" cy="606"/>
            </a:xfrm>
          </p:grpSpPr>
          <p:sp>
            <p:nvSpPr>
              <p:cNvPr id="1123" name="Freeform 99">
                <a:extLst>
                  <a:ext uri="{FF2B5EF4-FFF2-40B4-BE49-F238E27FC236}">
                    <a16:creationId xmlns:a16="http://schemas.microsoft.com/office/drawing/2014/main" id="{88B8D724-43BE-2C5A-16DB-79C982B093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3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4" name="Freeform 100">
                <a:extLst>
                  <a:ext uri="{FF2B5EF4-FFF2-40B4-BE49-F238E27FC236}">
                    <a16:creationId xmlns:a16="http://schemas.microsoft.com/office/drawing/2014/main" id="{7A957F80-EE75-1D3C-67DF-C7AF6AD1D3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00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5" name="Freeform 101">
                <a:extLst>
                  <a:ext uri="{FF2B5EF4-FFF2-40B4-BE49-F238E27FC236}">
                    <a16:creationId xmlns:a16="http://schemas.microsoft.com/office/drawing/2014/main" id="{D3857F83-3FDC-098B-FCC4-4B5D66A00B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9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6" name="Freeform 102">
                <a:extLst>
                  <a:ext uri="{FF2B5EF4-FFF2-40B4-BE49-F238E27FC236}">
                    <a16:creationId xmlns:a16="http://schemas.microsoft.com/office/drawing/2014/main" id="{3F0BAF71-9862-68B7-5005-8FD1FDBA17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78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" name="Freeform 103">
                <a:extLst>
                  <a:ext uri="{FF2B5EF4-FFF2-40B4-BE49-F238E27FC236}">
                    <a16:creationId xmlns:a16="http://schemas.microsoft.com/office/drawing/2014/main" id="{5760D672-8C99-AC4B-6F7A-0B11D3FDA5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8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" name="Freeform 104">
                <a:extLst>
                  <a:ext uri="{FF2B5EF4-FFF2-40B4-BE49-F238E27FC236}">
                    <a16:creationId xmlns:a16="http://schemas.microsoft.com/office/drawing/2014/main" id="{B5CDAB54-976F-C4A8-B42F-8516002E69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99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9" name="Freeform 105">
                <a:extLst>
                  <a:ext uri="{FF2B5EF4-FFF2-40B4-BE49-F238E27FC236}">
                    <a16:creationId xmlns:a16="http://schemas.microsoft.com/office/drawing/2014/main" id="{9E19D858-C094-A1F8-0757-71832FCF9A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30" name="Group 106">
              <a:extLst>
                <a:ext uri="{FF2B5EF4-FFF2-40B4-BE49-F238E27FC236}">
                  <a16:creationId xmlns:a16="http://schemas.microsoft.com/office/drawing/2014/main" id="{459159D3-BD33-B297-DB5C-26D4D5BB25E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04" y="1001"/>
              <a:ext cx="481" cy="606"/>
              <a:chOff x="1204" y="1001"/>
              <a:chExt cx="481" cy="606"/>
            </a:xfrm>
          </p:grpSpPr>
          <p:sp>
            <p:nvSpPr>
              <p:cNvPr id="1131" name="Freeform 107">
                <a:extLst>
                  <a:ext uri="{FF2B5EF4-FFF2-40B4-BE49-F238E27FC236}">
                    <a16:creationId xmlns:a16="http://schemas.microsoft.com/office/drawing/2014/main" id="{F57ACFAD-FDC8-5A12-A055-F89F5C7393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69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2" name="Freeform 108">
                <a:extLst>
                  <a:ext uri="{FF2B5EF4-FFF2-40B4-BE49-F238E27FC236}">
                    <a16:creationId xmlns:a16="http://schemas.microsoft.com/office/drawing/2014/main" id="{CC9A7C42-9F6D-A8C2-D951-CBE0C20FD4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86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3" name="Freeform 109">
                <a:extLst>
                  <a:ext uri="{FF2B5EF4-FFF2-40B4-BE49-F238E27FC236}">
                    <a16:creationId xmlns:a16="http://schemas.microsoft.com/office/drawing/2014/main" id="{1A65DBDE-0035-031A-0024-2C3E898291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75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4" name="Freeform 110">
                <a:extLst>
                  <a:ext uri="{FF2B5EF4-FFF2-40B4-BE49-F238E27FC236}">
                    <a16:creationId xmlns:a16="http://schemas.microsoft.com/office/drawing/2014/main" id="{99F5EA9C-DC94-86F7-B92B-21FD20F0CA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64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5" name="Freeform 111">
                <a:extLst>
                  <a:ext uri="{FF2B5EF4-FFF2-40B4-BE49-F238E27FC236}">
                    <a16:creationId xmlns:a16="http://schemas.microsoft.com/office/drawing/2014/main" id="{F60B6283-9A31-BA5F-C311-CDC6EB24F5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204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6" name="Freeform 112">
                <a:extLst>
                  <a:ext uri="{FF2B5EF4-FFF2-40B4-BE49-F238E27FC236}">
                    <a16:creationId xmlns:a16="http://schemas.microsoft.com/office/drawing/2014/main" id="{3960AE1B-B904-5A20-7FDE-4A50912F88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285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7" name="Freeform 113">
                <a:extLst>
                  <a:ext uri="{FF2B5EF4-FFF2-40B4-BE49-F238E27FC236}">
                    <a16:creationId xmlns:a16="http://schemas.microsoft.com/office/drawing/2014/main" id="{41DB8DE8-21A5-147A-CB59-DB03A8D02F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86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38" name="Group 114">
              <a:extLst>
                <a:ext uri="{FF2B5EF4-FFF2-40B4-BE49-F238E27FC236}">
                  <a16:creationId xmlns:a16="http://schemas.microsoft.com/office/drawing/2014/main" id="{D66D6EDA-C91A-5F4C-A3AD-D3F316E23D8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0" y="1001"/>
              <a:ext cx="481" cy="606"/>
              <a:chOff x="1890" y="1001"/>
              <a:chExt cx="481" cy="606"/>
            </a:xfrm>
          </p:grpSpPr>
          <p:sp>
            <p:nvSpPr>
              <p:cNvPr id="1139" name="Freeform 115">
                <a:extLst>
                  <a:ext uri="{FF2B5EF4-FFF2-40B4-BE49-F238E27FC236}">
                    <a16:creationId xmlns:a16="http://schemas.microsoft.com/office/drawing/2014/main" id="{D3E2F4DC-F0D6-E5D6-2DB2-B35612165E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55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0" name="Freeform 116">
                <a:extLst>
                  <a:ext uri="{FF2B5EF4-FFF2-40B4-BE49-F238E27FC236}">
                    <a16:creationId xmlns:a16="http://schemas.microsoft.com/office/drawing/2014/main" id="{6A55E3F7-B54A-C7AC-318E-9122C83BA7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71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1" name="Freeform 117">
                <a:extLst>
                  <a:ext uri="{FF2B5EF4-FFF2-40B4-BE49-F238E27FC236}">
                    <a16:creationId xmlns:a16="http://schemas.microsoft.com/office/drawing/2014/main" id="{9103ADD1-031B-236C-D2FC-7BE82B048C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61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2" name="Freeform 118">
                <a:extLst>
                  <a:ext uri="{FF2B5EF4-FFF2-40B4-BE49-F238E27FC236}">
                    <a16:creationId xmlns:a16="http://schemas.microsoft.com/office/drawing/2014/main" id="{620DBB5A-6BC3-9D10-65AF-CD26400181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50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3" name="Freeform 119">
                <a:extLst>
                  <a:ext uri="{FF2B5EF4-FFF2-40B4-BE49-F238E27FC236}">
                    <a16:creationId xmlns:a16="http://schemas.microsoft.com/office/drawing/2014/main" id="{6C146F8C-BBF7-F881-8FBF-7A8CC9A1FB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890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4" name="Freeform 120">
                <a:extLst>
                  <a:ext uri="{FF2B5EF4-FFF2-40B4-BE49-F238E27FC236}">
                    <a16:creationId xmlns:a16="http://schemas.microsoft.com/office/drawing/2014/main" id="{3BF2D03E-0DA8-CE79-6C80-62966982C2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971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5" name="Freeform 121">
                <a:extLst>
                  <a:ext uri="{FF2B5EF4-FFF2-40B4-BE49-F238E27FC236}">
                    <a16:creationId xmlns:a16="http://schemas.microsoft.com/office/drawing/2014/main" id="{9720EF40-B55F-B55D-C2E6-B0C7C0F455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72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46" name="Group 122">
              <a:extLst>
                <a:ext uri="{FF2B5EF4-FFF2-40B4-BE49-F238E27FC236}">
                  <a16:creationId xmlns:a16="http://schemas.microsoft.com/office/drawing/2014/main" id="{A1C5F1C4-BFE6-A999-9E45-750869437BE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576" y="1001"/>
              <a:ext cx="481" cy="606"/>
              <a:chOff x="2576" y="1001"/>
              <a:chExt cx="481" cy="606"/>
            </a:xfrm>
          </p:grpSpPr>
          <p:sp>
            <p:nvSpPr>
              <p:cNvPr id="1147" name="Freeform 123">
                <a:extLst>
                  <a:ext uri="{FF2B5EF4-FFF2-40B4-BE49-F238E27FC236}">
                    <a16:creationId xmlns:a16="http://schemas.microsoft.com/office/drawing/2014/main" id="{3FBEEB07-0BA6-7C90-5BAA-72D396C3B6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41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8" name="Freeform 124">
                <a:extLst>
                  <a:ext uri="{FF2B5EF4-FFF2-40B4-BE49-F238E27FC236}">
                    <a16:creationId xmlns:a16="http://schemas.microsoft.com/office/drawing/2014/main" id="{B576423E-1698-587A-FDE2-FF33A9DFA1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57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9" name="Freeform 125">
                <a:extLst>
                  <a:ext uri="{FF2B5EF4-FFF2-40B4-BE49-F238E27FC236}">
                    <a16:creationId xmlns:a16="http://schemas.microsoft.com/office/drawing/2014/main" id="{8E1B2141-B8F7-2B2C-B845-F1D68DFE1C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47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0" name="Freeform 126">
                <a:extLst>
                  <a:ext uri="{FF2B5EF4-FFF2-40B4-BE49-F238E27FC236}">
                    <a16:creationId xmlns:a16="http://schemas.microsoft.com/office/drawing/2014/main" id="{C961EADF-DE6E-6A2B-1837-572B31921B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36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1" name="Freeform 127">
                <a:extLst>
                  <a:ext uri="{FF2B5EF4-FFF2-40B4-BE49-F238E27FC236}">
                    <a16:creationId xmlns:a16="http://schemas.microsoft.com/office/drawing/2014/main" id="{CE943140-BE5C-A5A7-326B-AF4FCBA993B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76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2" name="Freeform 128">
                <a:extLst>
                  <a:ext uri="{FF2B5EF4-FFF2-40B4-BE49-F238E27FC236}">
                    <a16:creationId xmlns:a16="http://schemas.microsoft.com/office/drawing/2014/main" id="{78E97404-FBE8-0FEA-5258-2B2348D7A9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657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3" name="Freeform 129">
                <a:extLst>
                  <a:ext uri="{FF2B5EF4-FFF2-40B4-BE49-F238E27FC236}">
                    <a16:creationId xmlns:a16="http://schemas.microsoft.com/office/drawing/2014/main" id="{0853BAEA-FE28-C84E-B6F6-66CCC8A08C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57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54" name="Group 130">
              <a:extLst>
                <a:ext uri="{FF2B5EF4-FFF2-40B4-BE49-F238E27FC236}">
                  <a16:creationId xmlns:a16="http://schemas.microsoft.com/office/drawing/2014/main" id="{E32F289A-B864-698F-C2B7-FC010CB64A9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62" y="1001"/>
              <a:ext cx="481" cy="606"/>
              <a:chOff x="3262" y="1001"/>
              <a:chExt cx="481" cy="606"/>
            </a:xfrm>
          </p:grpSpPr>
          <p:sp>
            <p:nvSpPr>
              <p:cNvPr id="1155" name="Freeform 131">
                <a:extLst>
                  <a:ext uri="{FF2B5EF4-FFF2-40B4-BE49-F238E27FC236}">
                    <a16:creationId xmlns:a16="http://schemas.microsoft.com/office/drawing/2014/main" id="{B8A3F8DD-54F0-D732-9D81-330C798A42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27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6" name="Freeform 132">
                <a:extLst>
                  <a:ext uri="{FF2B5EF4-FFF2-40B4-BE49-F238E27FC236}">
                    <a16:creationId xmlns:a16="http://schemas.microsoft.com/office/drawing/2014/main" id="{4C23F86F-913A-8A08-1954-48BFFF1BF0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43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7" name="Freeform 133">
                <a:extLst>
                  <a:ext uri="{FF2B5EF4-FFF2-40B4-BE49-F238E27FC236}">
                    <a16:creationId xmlns:a16="http://schemas.microsoft.com/office/drawing/2014/main" id="{45ABA4ED-F410-108F-B1AA-C990785A0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33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8" name="Freeform 134">
                <a:extLst>
                  <a:ext uri="{FF2B5EF4-FFF2-40B4-BE49-F238E27FC236}">
                    <a16:creationId xmlns:a16="http://schemas.microsoft.com/office/drawing/2014/main" id="{F6F31B94-1DB8-CD5D-E19C-A2942329BB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22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59" name="Freeform 135">
                <a:extLst>
                  <a:ext uri="{FF2B5EF4-FFF2-40B4-BE49-F238E27FC236}">
                    <a16:creationId xmlns:a16="http://schemas.microsoft.com/office/drawing/2014/main" id="{64CB1601-9EB9-6F94-577A-2115811BD5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262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0" name="Freeform 136">
                <a:extLst>
                  <a:ext uri="{FF2B5EF4-FFF2-40B4-BE49-F238E27FC236}">
                    <a16:creationId xmlns:a16="http://schemas.microsoft.com/office/drawing/2014/main" id="{ADA3DF1B-379B-9FE8-4EA7-690D6ED950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343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1" name="Freeform 137">
                <a:extLst>
                  <a:ext uri="{FF2B5EF4-FFF2-40B4-BE49-F238E27FC236}">
                    <a16:creationId xmlns:a16="http://schemas.microsoft.com/office/drawing/2014/main" id="{5912C69A-40F2-9853-A506-D81E0729F2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3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62" name="Group 138">
              <a:extLst>
                <a:ext uri="{FF2B5EF4-FFF2-40B4-BE49-F238E27FC236}">
                  <a16:creationId xmlns:a16="http://schemas.microsoft.com/office/drawing/2014/main" id="{B57461C4-D298-CA54-D246-3B6E5E0180D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48" y="1001"/>
              <a:ext cx="481" cy="606"/>
              <a:chOff x="3948" y="1001"/>
              <a:chExt cx="481" cy="606"/>
            </a:xfrm>
          </p:grpSpPr>
          <p:sp>
            <p:nvSpPr>
              <p:cNvPr id="1163" name="Freeform 139">
                <a:extLst>
                  <a:ext uri="{FF2B5EF4-FFF2-40B4-BE49-F238E27FC236}">
                    <a16:creationId xmlns:a16="http://schemas.microsoft.com/office/drawing/2014/main" id="{66A3C5E7-7F0B-BC7C-1662-C0DB14C1E9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13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4" name="Freeform 140">
                <a:extLst>
                  <a:ext uri="{FF2B5EF4-FFF2-40B4-BE49-F238E27FC236}">
                    <a16:creationId xmlns:a16="http://schemas.microsoft.com/office/drawing/2014/main" id="{CB65834A-7E10-9E53-2510-0470D01C3B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29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5" name="Freeform 141">
                <a:extLst>
                  <a:ext uri="{FF2B5EF4-FFF2-40B4-BE49-F238E27FC236}">
                    <a16:creationId xmlns:a16="http://schemas.microsoft.com/office/drawing/2014/main" id="{D8474677-0A2B-8271-62AC-521B59100D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19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6" name="Freeform 142">
                <a:extLst>
                  <a:ext uri="{FF2B5EF4-FFF2-40B4-BE49-F238E27FC236}">
                    <a16:creationId xmlns:a16="http://schemas.microsoft.com/office/drawing/2014/main" id="{7B9D6D87-850D-B262-5D98-20DF3A44E3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08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7" name="Freeform 143">
                <a:extLst>
                  <a:ext uri="{FF2B5EF4-FFF2-40B4-BE49-F238E27FC236}">
                    <a16:creationId xmlns:a16="http://schemas.microsoft.com/office/drawing/2014/main" id="{90E565CA-05E5-2577-3F9C-DC8B347735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948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8" name="Freeform 144">
                <a:extLst>
                  <a:ext uri="{FF2B5EF4-FFF2-40B4-BE49-F238E27FC236}">
                    <a16:creationId xmlns:a16="http://schemas.microsoft.com/office/drawing/2014/main" id="{B1FADA1C-D146-675E-3C1A-56B1EA0FD7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029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69" name="Freeform 145">
                <a:extLst>
                  <a:ext uri="{FF2B5EF4-FFF2-40B4-BE49-F238E27FC236}">
                    <a16:creationId xmlns:a16="http://schemas.microsoft.com/office/drawing/2014/main" id="{AC154D2B-E4DC-7016-664C-3C609BA0C3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29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70" name="Group 146">
              <a:extLst>
                <a:ext uri="{FF2B5EF4-FFF2-40B4-BE49-F238E27FC236}">
                  <a16:creationId xmlns:a16="http://schemas.microsoft.com/office/drawing/2014/main" id="{85A6AEA4-B5FD-C89D-AE65-682F14786E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34" y="1001"/>
              <a:ext cx="481" cy="606"/>
              <a:chOff x="4634" y="1001"/>
              <a:chExt cx="481" cy="606"/>
            </a:xfrm>
          </p:grpSpPr>
          <p:sp>
            <p:nvSpPr>
              <p:cNvPr id="1171" name="Freeform 147">
                <a:extLst>
                  <a:ext uri="{FF2B5EF4-FFF2-40B4-BE49-F238E27FC236}">
                    <a16:creationId xmlns:a16="http://schemas.microsoft.com/office/drawing/2014/main" id="{7D135973-DB56-7232-40E0-731D5F5EFB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99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2" name="Freeform 148">
                <a:extLst>
                  <a:ext uri="{FF2B5EF4-FFF2-40B4-BE49-F238E27FC236}">
                    <a16:creationId xmlns:a16="http://schemas.microsoft.com/office/drawing/2014/main" id="{BD439939-6777-493C-5315-5877E507B6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815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3" name="Freeform 149">
                <a:extLst>
                  <a:ext uri="{FF2B5EF4-FFF2-40B4-BE49-F238E27FC236}">
                    <a16:creationId xmlns:a16="http://schemas.microsoft.com/office/drawing/2014/main" id="{9115E499-BF11-346F-72A5-B045C82E77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805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4" name="Freeform 150">
                <a:extLst>
                  <a:ext uri="{FF2B5EF4-FFF2-40B4-BE49-F238E27FC236}">
                    <a16:creationId xmlns:a16="http://schemas.microsoft.com/office/drawing/2014/main" id="{0A97D002-B963-274D-D925-93EEC20836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94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5" name="Freeform 151">
                <a:extLst>
                  <a:ext uri="{FF2B5EF4-FFF2-40B4-BE49-F238E27FC236}">
                    <a16:creationId xmlns:a16="http://schemas.microsoft.com/office/drawing/2014/main" id="{02B6C06B-C826-7C87-3518-9FAC2BA5AA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634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6" name="Freeform 152">
                <a:extLst>
                  <a:ext uri="{FF2B5EF4-FFF2-40B4-BE49-F238E27FC236}">
                    <a16:creationId xmlns:a16="http://schemas.microsoft.com/office/drawing/2014/main" id="{9745A986-7005-39CB-1888-35D727F72B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15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77" name="Freeform 153">
                <a:extLst>
                  <a:ext uri="{FF2B5EF4-FFF2-40B4-BE49-F238E27FC236}">
                    <a16:creationId xmlns:a16="http://schemas.microsoft.com/office/drawing/2014/main" id="{F5A943D0-078B-6590-BB3F-8F364255757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15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78" name="Group 154">
              <a:extLst>
                <a:ext uri="{FF2B5EF4-FFF2-40B4-BE49-F238E27FC236}">
                  <a16:creationId xmlns:a16="http://schemas.microsoft.com/office/drawing/2014/main" id="{7CD239BB-C6F2-0BAF-6A8B-97A67FC473D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20" y="1001"/>
              <a:ext cx="481" cy="606"/>
              <a:chOff x="5320" y="1001"/>
              <a:chExt cx="481" cy="606"/>
            </a:xfrm>
          </p:grpSpPr>
          <p:sp>
            <p:nvSpPr>
              <p:cNvPr id="1179" name="Freeform 155">
                <a:extLst>
                  <a:ext uri="{FF2B5EF4-FFF2-40B4-BE49-F238E27FC236}">
                    <a16:creationId xmlns:a16="http://schemas.microsoft.com/office/drawing/2014/main" id="{908F23F3-62D0-DB66-DDD3-EAFE57353B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85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0" name="Freeform 156">
                <a:extLst>
                  <a:ext uri="{FF2B5EF4-FFF2-40B4-BE49-F238E27FC236}">
                    <a16:creationId xmlns:a16="http://schemas.microsoft.com/office/drawing/2014/main" id="{A1BC1C60-4473-F02E-BDBE-E82209E35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501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1" name="Freeform 157">
                <a:extLst>
                  <a:ext uri="{FF2B5EF4-FFF2-40B4-BE49-F238E27FC236}">
                    <a16:creationId xmlns:a16="http://schemas.microsoft.com/office/drawing/2014/main" id="{2EB95CF2-CEB1-DFA6-6A11-A5EC5606C3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91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2" name="Freeform 158">
                <a:extLst>
                  <a:ext uri="{FF2B5EF4-FFF2-40B4-BE49-F238E27FC236}">
                    <a16:creationId xmlns:a16="http://schemas.microsoft.com/office/drawing/2014/main" id="{5B8D7503-167A-FB68-4F5B-2E71190A9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80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3" name="Freeform 159">
                <a:extLst>
                  <a:ext uri="{FF2B5EF4-FFF2-40B4-BE49-F238E27FC236}">
                    <a16:creationId xmlns:a16="http://schemas.microsoft.com/office/drawing/2014/main" id="{E009E80A-1690-0C62-A2B7-528307AFB9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320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4" name="Freeform 160">
                <a:extLst>
                  <a:ext uri="{FF2B5EF4-FFF2-40B4-BE49-F238E27FC236}">
                    <a16:creationId xmlns:a16="http://schemas.microsoft.com/office/drawing/2014/main" id="{6F9259ED-C23A-D87C-A0CC-17E30CFE02B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01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5" name="Freeform 161">
                <a:extLst>
                  <a:ext uri="{FF2B5EF4-FFF2-40B4-BE49-F238E27FC236}">
                    <a16:creationId xmlns:a16="http://schemas.microsoft.com/office/drawing/2014/main" id="{4B559FF7-B635-6A39-F8BB-66C655B013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01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86" name="Group 162">
              <a:extLst>
                <a:ext uri="{FF2B5EF4-FFF2-40B4-BE49-F238E27FC236}">
                  <a16:creationId xmlns:a16="http://schemas.microsoft.com/office/drawing/2014/main" id="{F02F2E3D-7BDF-112F-82BB-84D4B6FA3BD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06" y="1001"/>
              <a:ext cx="481" cy="606"/>
              <a:chOff x="6006" y="1001"/>
              <a:chExt cx="481" cy="606"/>
            </a:xfrm>
          </p:grpSpPr>
          <p:sp>
            <p:nvSpPr>
              <p:cNvPr id="1187" name="Freeform 163">
                <a:extLst>
                  <a:ext uri="{FF2B5EF4-FFF2-40B4-BE49-F238E27FC236}">
                    <a16:creationId xmlns:a16="http://schemas.microsoft.com/office/drawing/2014/main" id="{B4643DFA-5E16-7CFC-352F-6EB3C21C20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71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8" name="Freeform 164">
                <a:extLst>
                  <a:ext uri="{FF2B5EF4-FFF2-40B4-BE49-F238E27FC236}">
                    <a16:creationId xmlns:a16="http://schemas.microsoft.com/office/drawing/2014/main" id="{F755D42B-FEEF-E5E9-B266-15A2A61A12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87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89" name="Freeform 165">
                <a:extLst>
                  <a:ext uri="{FF2B5EF4-FFF2-40B4-BE49-F238E27FC236}">
                    <a16:creationId xmlns:a16="http://schemas.microsoft.com/office/drawing/2014/main" id="{2CBED2EF-5AAD-210C-8A51-988B82C025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77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0" name="Freeform 166">
                <a:extLst>
                  <a:ext uri="{FF2B5EF4-FFF2-40B4-BE49-F238E27FC236}">
                    <a16:creationId xmlns:a16="http://schemas.microsoft.com/office/drawing/2014/main" id="{62B52C17-2342-47D9-84B5-470E3D4272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66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1" name="Freeform 167">
                <a:extLst>
                  <a:ext uri="{FF2B5EF4-FFF2-40B4-BE49-F238E27FC236}">
                    <a16:creationId xmlns:a16="http://schemas.microsoft.com/office/drawing/2014/main" id="{69EA8B53-78EC-3A4E-DB2A-7978FEDC61A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006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2" name="Freeform 168">
                <a:extLst>
                  <a:ext uri="{FF2B5EF4-FFF2-40B4-BE49-F238E27FC236}">
                    <a16:creationId xmlns:a16="http://schemas.microsoft.com/office/drawing/2014/main" id="{B0464A99-F766-C2B3-7F2E-999EF113DA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086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3" name="Freeform 169">
                <a:extLst>
                  <a:ext uri="{FF2B5EF4-FFF2-40B4-BE49-F238E27FC236}">
                    <a16:creationId xmlns:a16="http://schemas.microsoft.com/office/drawing/2014/main" id="{8EB32A6E-99EA-163E-4F01-B008918DEE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7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94" name="Group 170">
              <a:extLst>
                <a:ext uri="{FF2B5EF4-FFF2-40B4-BE49-F238E27FC236}">
                  <a16:creationId xmlns:a16="http://schemas.microsoft.com/office/drawing/2014/main" id="{45070948-40F7-CA3A-F69B-DECD579A93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92" y="1001"/>
              <a:ext cx="481" cy="606"/>
              <a:chOff x="6692" y="1001"/>
              <a:chExt cx="481" cy="606"/>
            </a:xfrm>
          </p:grpSpPr>
          <p:sp>
            <p:nvSpPr>
              <p:cNvPr id="1195" name="Freeform 171">
                <a:extLst>
                  <a:ext uri="{FF2B5EF4-FFF2-40B4-BE49-F238E27FC236}">
                    <a16:creationId xmlns:a16="http://schemas.microsoft.com/office/drawing/2014/main" id="{52680C3D-BAA1-A7B1-6999-6A27D0F93D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57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6" name="Freeform 172">
                <a:extLst>
                  <a:ext uri="{FF2B5EF4-FFF2-40B4-BE49-F238E27FC236}">
                    <a16:creationId xmlns:a16="http://schemas.microsoft.com/office/drawing/2014/main" id="{293AD8A3-EED1-3117-4FC8-3B4EA6FCE7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73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7" name="Freeform 173">
                <a:extLst>
                  <a:ext uri="{FF2B5EF4-FFF2-40B4-BE49-F238E27FC236}">
                    <a16:creationId xmlns:a16="http://schemas.microsoft.com/office/drawing/2014/main" id="{55D478A8-CC0F-DA36-1064-67325517E9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63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8" name="Freeform 174">
                <a:extLst>
                  <a:ext uri="{FF2B5EF4-FFF2-40B4-BE49-F238E27FC236}">
                    <a16:creationId xmlns:a16="http://schemas.microsoft.com/office/drawing/2014/main" id="{B327C463-CC90-454B-C7DB-9C1569DB3E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52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99" name="Freeform 175">
                <a:extLst>
                  <a:ext uri="{FF2B5EF4-FFF2-40B4-BE49-F238E27FC236}">
                    <a16:creationId xmlns:a16="http://schemas.microsoft.com/office/drawing/2014/main" id="{520684FA-BCFA-70E8-7661-24BC7BAC46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692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0" name="Freeform 176">
                <a:extLst>
                  <a:ext uri="{FF2B5EF4-FFF2-40B4-BE49-F238E27FC236}">
                    <a16:creationId xmlns:a16="http://schemas.microsoft.com/office/drawing/2014/main" id="{CF099708-2E48-5AA9-D581-813A93592D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772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1" name="Freeform 177">
                <a:extLst>
                  <a:ext uri="{FF2B5EF4-FFF2-40B4-BE49-F238E27FC236}">
                    <a16:creationId xmlns:a16="http://schemas.microsoft.com/office/drawing/2014/main" id="{BBE11FA6-8D0C-B149-4302-83D7583725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73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02" name="Group 178">
              <a:extLst>
                <a:ext uri="{FF2B5EF4-FFF2-40B4-BE49-F238E27FC236}">
                  <a16:creationId xmlns:a16="http://schemas.microsoft.com/office/drawing/2014/main" id="{C79AA8FE-8C74-94E9-74A2-E172CF39C0D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378" y="1001"/>
              <a:ext cx="481" cy="606"/>
              <a:chOff x="7378" y="1001"/>
              <a:chExt cx="481" cy="606"/>
            </a:xfrm>
          </p:grpSpPr>
          <p:sp>
            <p:nvSpPr>
              <p:cNvPr id="1203" name="Freeform 179">
                <a:extLst>
                  <a:ext uri="{FF2B5EF4-FFF2-40B4-BE49-F238E27FC236}">
                    <a16:creationId xmlns:a16="http://schemas.microsoft.com/office/drawing/2014/main" id="{DFEB9853-0407-A00A-66D9-4A49475BE8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43" y="1492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4" name="Freeform 180">
                <a:extLst>
                  <a:ext uri="{FF2B5EF4-FFF2-40B4-BE49-F238E27FC236}">
                    <a16:creationId xmlns:a16="http://schemas.microsoft.com/office/drawing/2014/main" id="{F76B0D7E-EA73-AE38-60AD-826FA44C7B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59" y="1566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5" name="Freeform 181">
                <a:extLst>
                  <a:ext uri="{FF2B5EF4-FFF2-40B4-BE49-F238E27FC236}">
                    <a16:creationId xmlns:a16="http://schemas.microsoft.com/office/drawing/2014/main" id="{8E1FEF7B-7A3F-5EC4-4FA2-19208CD0E1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49" y="1529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6" name="Freeform 182">
                <a:extLst>
                  <a:ext uri="{FF2B5EF4-FFF2-40B4-BE49-F238E27FC236}">
                    <a16:creationId xmlns:a16="http://schemas.microsoft.com/office/drawing/2014/main" id="{626BE83E-38C7-3C53-46C7-018EDA6E31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38" y="1455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7" name="Freeform 183">
                <a:extLst>
                  <a:ext uri="{FF2B5EF4-FFF2-40B4-BE49-F238E27FC236}">
                    <a16:creationId xmlns:a16="http://schemas.microsoft.com/office/drawing/2014/main" id="{F59A8A3E-1BA9-8320-685C-17DC809646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378" y="1001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8" name="Freeform 184">
                <a:extLst>
                  <a:ext uri="{FF2B5EF4-FFF2-40B4-BE49-F238E27FC236}">
                    <a16:creationId xmlns:a16="http://schemas.microsoft.com/office/drawing/2014/main" id="{04EA34CF-7DAD-3A39-E7D5-C562E70F8C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458" y="1077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09" name="Freeform 185">
                <a:extLst>
                  <a:ext uri="{FF2B5EF4-FFF2-40B4-BE49-F238E27FC236}">
                    <a16:creationId xmlns:a16="http://schemas.microsoft.com/office/drawing/2014/main" id="{D8FF3D81-364C-4711-CCBE-71C9618D68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59" y="1237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10" name="Group 186">
              <a:extLst>
                <a:ext uri="{FF2B5EF4-FFF2-40B4-BE49-F238E27FC236}">
                  <a16:creationId xmlns:a16="http://schemas.microsoft.com/office/drawing/2014/main" id="{F4A72DA9-274D-6D48-3A4F-A47832E5514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9" y="1849"/>
              <a:ext cx="481" cy="606"/>
              <a:chOff x="169" y="1849"/>
              <a:chExt cx="481" cy="606"/>
            </a:xfrm>
          </p:grpSpPr>
          <p:sp>
            <p:nvSpPr>
              <p:cNvPr id="1211" name="Freeform 187">
                <a:extLst>
                  <a:ext uri="{FF2B5EF4-FFF2-40B4-BE49-F238E27FC236}">
                    <a16:creationId xmlns:a16="http://schemas.microsoft.com/office/drawing/2014/main" id="{F0BBDA73-543E-9A6C-9B84-03460087D6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34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2" name="Freeform 188">
                <a:extLst>
                  <a:ext uri="{FF2B5EF4-FFF2-40B4-BE49-F238E27FC236}">
                    <a16:creationId xmlns:a16="http://schemas.microsoft.com/office/drawing/2014/main" id="{C96C68A9-B533-5FA7-BE15-AD4627B507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0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3" name="Freeform 189">
                <a:extLst>
                  <a:ext uri="{FF2B5EF4-FFF2-40B4-BE49-F238E27FC236}">
                    <a16:creationId xmlns:a16="http://schemas.microsoft.com/office/drawing/2014/main" id="{4300988D-CCAB-305F-756D-0F9051DD4E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0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4" name="Freeform 190">
                <a:extLst>
                  <a:ext uri="{FF2B5EF4-FFF2-40B4-BE49-F238E27FC236}">
                    <a16:creationId xmlns:a16="http://schemas.microsoft.com/office/drawing/2014/main" id="{54B04139-6F98-B0E0-88D2-08F4326BB8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29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5" name="Freeform 191">
                <a:extLst>
                  <a:ext uri="{FF2B5EF4-FFF2-40B4-BE49-F238E27FC236}">
                    <a16:creationId xmlns:a16="http://schemas.microsoft.com/office/drawing/2014/main" id="{C0A9BC1E-0CFB-EB53-89F9-CE3822626F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9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6" name="Freeform 192">
                <a:extLst>
                  <a:ext uri="{FF2B5EF4-FFF2-40B4-BE49-F238E27FC236}">
                    <a16:creationId xmlns:a16="http://schemas.microsoft.com/office/drawing/2014/main" id="{9C7281F4-632B-3193-F4E1-A8AFBD8660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0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17" name="Freeform 193">
                <a:extLst>
                  <a:ext uri="{FF2B5EF4-FFF2-40B4-BE49-F238E27FC236}">
                    <a16:creationId xmlns:a16="http://schemas.microsoft.com/office/drawing/2014/main" id="{68BEAB10-D39C-9BD5-7903-64DE094D60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0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18" name="Group 194">
              <a:extLst>
                <a:ext uri="{FF2B5EF4-FFF2-40B4-BE49-F238E27FC236}">
                  <a16:creationId xmlns:a16="http://schemas.microsoft.com/office/drawing/2014/main" id="{7ADF95CB-A1F5-4A29-103C-548A0696B6F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55" y="1849"/>
              <a:ext cx="481" cy="606"/>
              <a:chOff x="855" y="1849"/>
              <a:chExt cx="481" cy="606"/>
            </a:xfrm>
          </p:grpSpPr>
          <p:sp>
            <p:nvSpPr>
              <p:cNvPr id="1219" name="Freeform 195">
                <a:extLst>
                  <a:ext uri="{FF2B5EF4-FFF2-40B4-BE49-F238E27FC236}">
                    <a16:creationId xmlns:a16="http://schemas.microsoft.com/office/drawing/2014/main" id="{61A75FA8-A8F3-B7AE-B015-7BBA5A2472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0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0" name="Freeform 196">
                <a:extLst>
                  <a:ext uri="{FF2B5EF4-FFF2-40B4-BE49-F238E27FC236}">
                    <a16:creationId xmlns:a16="http://schemas.microsoft.com/office/drawing/2014/main" id="{584DD0CF-D7F6-DE0A-038E-F2346B98F4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36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1" name="Freeform 197">
                <a:extLst>
                  <a:ext uri="{FF2B5EF4-FFF2-40B4-BE49-F238E27FC236}">
                    <a16:creationId xmlns:a16="http://schemas.microsoft.com/office/drawing/2014/main" id="{D6BC8ECB-4A2D-CB80-1FBB-56FF55391D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6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2" name="Freeform 198">
                <a:extLst>
                  <a:ext uri="{FF2B5EF4-FFF2-40B4-BE49-F238E27FC236}">
                    <a16:creationId xmlns:a16="http://schemas.microsoft.com/office/drawing/2014/main" id="{C363E2D0-7C27-0767-B2B3-C1AAF3685A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15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3" name="Freeform 199">
                <a:extLst>
                  <a:ext uri="{FF2B5EF4-FFF2-40B4-BE49-F238E27FC236}">
                    <a16:creationId xmlns:a16="http://schemas.microsoft.com/office/drawing/2014/main" id="{E39B87AC-AFF8-2185-56A9-2A7063F826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855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4" name="Freeform 200">
                <a:extLst>
                  <a:ext uri="{FF2B5EF4-FFF2-40B4-BE49-F238E27FC236}">
                    <a16:creationId xmlns:a16="http://schemas.microsoft.com/office/drawing/2014/main" id="{9B2D7B03-BAC0-C9AD-C4E1-E6BA3C7847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36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5" name="Freeform 201">
                <a:extLst>
                  <a:ext uri="{FF2B5EF4-FFF2-40B4-BE49-F238E27FC236}">
                    <a16:creationId xmlns:a16="http://schemas.microsoft.com/office/drawing/2014/main" id="{3C480C1B-157B-97F4-7341-E591BB04E8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26" name="Group 202">
              <a:extLst>
                <a:ext uri="{FF2B5EF4-FFF2-40B4-BE49-F238E27FC236}">
                  <a16:creationId xmlns:a16="http://schemas.microsoft.com/office/drawing/2014/main" id="{2307C128-ABAE-22E0-8149-0D2E62F6AE1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41" y="1849"/>
              <a:ext cx="481" cy="606"/>
              <a:chOff x="1541" y="1849"/>
              <a:chExt cx="481" cy="606"/>
            </a:xfrm>
          </p:grpSpPr>
          <p:sp>
            <p:nvSpPr>
              <p:cNvPr id="1227" name="Freeform 203">
                <a:extLst>
                  <a:ext uri="{FF2B5EF4-FFF2-40B4-BE49-F238E27FC236}">
                    <a16:creationId xmlns:a16="http://schemas.microsoft.com/office/drawing/2014/main" id="{7FCD22CD-D921-65C2-4C58-21A5A79718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6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8" name="Freeform 204">
                <a:extLst>
                  <a:ext uri="{FF2B5EF4-FFF2-40B4-BE49-F238E27FC236}">
                    <a16:creationId xmlns:a16="http://schemas.microsoft.com/office/drawing/2014/main" id="{E93A0004-9FDF-8EEF-55B3-1977441A4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22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9" name="Freeform 205">
                <a:extLst>
                  <a:ext uri="{FF2B5EF4-FFF2-40B4-BE49-F238E27FC236}">
                    <a16:creationId xmlns:a16="http://schemas.microsoft.com/office/drawing/2014/main" id="{E0707AF0-2131-F1C8-5476-72C76515A0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12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" name="Freeform 206">
                <a:extLst>
                  <a:ext uri="{FF2B5EF4-FFF2-40B4-BE49-F238E27FC236}">
                    <a16:creationId xmlns:a16="http://schemas.microsoft.com/office/drawing/2014/main" id="{002F606C-0BBC-CA68-157A-4549B55989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1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1" name="Freeform 207">
                <a:extLst>
                  <a:ext uri="{FF2B5EF4-FFF2-40B4-BE49-F238E27FC236}">
                    <a16:creationId xmlns:a16="http://schemas.microsoft.com/office/drawing/2014/main" id="{8CF43DFA-73A5-5135-5E20-730E4C2DB4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541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2" name="Freeform 208">
                <a:extLst>
                  <a:ext uri="{FF2B5EF4-FFF2-40B4-BE49-F238E27FC236}">
                    <a16:creationId xmlns:a16="http://schemas.microsoft.com/office/drawing/2014/main" id="{1B5178E1-9EBE-CF2F-0320-4FC330CC6E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22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3" name="Freeform 209">
                <a:extLst>
                  <a:ext uri="{FF2B5EF4-FFF2-40B4-BE49-F238E27FC236}">
                    <a16:creationId xmlns:a16="http://schemas.microsoft.com/office/drawing/2014/main" id="{29F304E7-6E40-BFB5-C5FE-E06BBB249F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2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34" name="Group 210">
              <a:extLst>
                <a:ext uri="{FF2B5EF4-FFF2-40B4-BE49-F238E27FC236}">
                  <a16:creationId xmlns:a16="http://schemas.microsoft.com/office/drawing/2014/main" id="{1BA6F156-4638-B680-36D3-B9743C0988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27" y="1849"/>
              <a:ext cx="481" cy="606"/>
              <a:chOff x="2227" y="1849"/>
              <a:chExt cx="481" cy="606"/>
            </a:xfrm>
          </p:grpSpPr>
          <p:sp>
            <p:nvSpPr>
              <p:cNvPr id="1235" name="Freeform 211">
                <a:extLst>
                  <a:ext uri="{FF2B5EF4-FFF2-40B4-BE49-F238E27FC236}">
                    <a16:creationId xmlns:a16="http://schemas.microsoft.com/office/drawing/2014/main" id="{09CD65D1-4ED5-953F-2E9E-FBBD0398C4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2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6" name="Freeform 212">
                <a:extLst>
                  <a:ext uri="{FF2B5EF4-FFF2-40B4-BE49-F238E27FC236}">
                    <a16:creationId xmlns:a16="http://schemas.microsoft.com/office/drawing/2014/main" id="{4BF21177-727E-5EF8-58C4-7928138995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408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7" name="Freeform 213">
                <a:extLst>
                  <a:ext uri="{FF2B5EF4-FFF2-40B4-BE49-F238E27FC236}">
                    <a16:creationId xmlns:a16="http://schemas.microsoft.com/office/drawing/2014/main" id="{404BF5C3-7787-58D5-BD99-ED75D0ABC5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8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8" name="Freeform 214">
                <a:extLst>
                  <a:ext uri="{FF2B5EF4-FFF2-40B4-BE49-F238E27FC236}">
                    <a16:creationId xmlns:a16="http://schemas.microsoft.com/office/drawing/2014/main" id="{218F910A-02CB-74F4-13F4-58D1073FED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87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9" name="Freeform 215">
                <a:extLst>
                  <a:ext uri="{FF2B5EF4-FFF2-40B4-BE49-F238E27FC236}">
                    <a16:creationId xmlns:a16="http://schemas.microsoft.com/office/drawing/2014/main" id="{0F793C16-0647-E21C-D6C8-4AAFE3632C4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227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0" name="Freeform 216">
                <a:extLst>
                  <a:ext uri="{FF2B5EF4-FFF2-40B4-BE49-F238E27FC236}">
                    <a16:creationId xmlns:a16="http://schemas.microsoft.com/office/drawing/2014/main" id="{FADE13E4-C3D3-5608-47C7-DAEC0175843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07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1" name="Freeform 217">
                <a:extLst>
                  <a:ext uri="{FF2B5EF4-FFF2-40B4-BE49-F238E27FC236}">
                    <a16:creationId xmlns:a16="http://schemas.microsoft.com/office/drawing/2014/main" id="{69B7C18C-C389-088F-CF6B-08B963494E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8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42" name="Group 218">
              <a:extLst>
                <a:ext uri="{FF2B5EF4-FFF2-40B4-BE49-F238E27FC236}">
                  <a16:creationId xmlns:a16="http://schemas.microsoft.com/office/drawing/2014/main" id="{094FECAB-8483-CD6E-81C3-B7EEE60437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13" y="1849"/>
              <a:ext cx="481" cy="606"/>
              <a:chOff x="2913" y="1849"/>
              <a:chExt cx="481" cy="606"/>
            </a:xfrm>
          </p:grpSpPr>
          <p:sp>
            <p:nvSpPr>
              <p:cNvPr id="1243" name="Freeform 219">
                <a:extLst>
                  <a:ext uri="{FF2B5EF4-FFF2-40B4-BE49-F238E27FC236}">
                    <a16:creationId xmlns:a16="http://schemas.microsoft.com/office/drawing/2014/main" id="{D5D153CB-E8C4-E560-B05D-30EBC38ABF7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8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4" name="Freeform 220">
                <a:extLst>
                  <a:ext uri="{FF2B5EF4-FFF2-40B4-BE49-F238E27FC236}">
                    <a16:creationId xmlns:a16="http://schemas.microsoft.com/office/drawing/2014/main" id="{4D4A62A1-0AA2-A7C3-FA6A-49FB8CCAFB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94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5" name="Freeform 221">
                <a:extLst>
                  <a:ext uri="{FF2B5EF4-FFF2-40B4-BE49-F238E27FC236}">
                    <a16:creationId xmlns:a16="http://schemas.microsoft.com/office/drawing/2014/main" id="{C32FAFB4-F294-B95F-6779-47F7615AFBB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84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6" name="Freeform 222">
                <a:extLst>
                  <a:ext uri="{FF2B5EF4-FFF2-40B4-BE49-F238E27FC236}">
                    <a16:creationId xmlns:a16="http://schemas.microsoft.com/office/drawing/2014/main" id="{C4F31554-9EF2-EDDA-963C-1751F91DEA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3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7" name="Freeform 223">
                <a:extLst>
                  <a:ext uri="{FF2B5EF4-FFF2-40B4-BE49-F238E27FC236}">
                    <a16:creationId xmlns:a16="http://schemas.microsoft.com/office/drawing/2014/main" id="{3D16A75F-DB8D-4BF5-C238-6610FF1465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13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8" name="Freeform 224">
                <a:extLst>
                  <a:ext uri="{FF2B5EF4-FFF2-40B4-BE49-F238E27FC236}">
                    <a16:creationId xmlns:a16="http://schemas.microsoft.com/office/drawing/2014/main" id="{673DBD02-4DDF-5606-6D8C-D0C81986CF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93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49" name="Freeform 225">
                <a:extLst>
                  <a:ext uri="{FF2B5EF4-FFF2-40B4-BE49-F238E27FC236}">
                    <a16:creationId xmlns:a16="http://schemas.microsoft.com/office/drawing/2014/main" id="{07C95958-5516-4660-2C6C-EB51220AF2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4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50" name="Group 226">
              <a:extLst>
                <a:ext uri="{FF2B5EF4-FFF2-40B4-BE49-F238E27FC236}">
                  <a16:creationId xmlns:a16="http://schemas.microsoft.com/office/drawing/2014/main" id="{1FC0A5EA-E4A6-9AFE-8365-E28102856A8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99" y="1849"/>
              <a:ext cx="481" cy="606"/>
              <a:chOff x="3599" y="1849"/>
              <a:chExt cx="481" cy="606"/>
            </a:xfrm>
          </p:grpSpPr>
          <p:sp>
            <p:nvSpPr>
              <p:cNvPr id="1251" name="Freeform 227">
                <a:extLst>
                  <a:ext uri="{FF2B5EF4-FFF2-40B4-BE49-F238E27FC236}">
                    <a16:creationId xmlns:a16="http://schemas.microsoft.com/office/drawing/2014/main" id="{47E67ACF-7319-4DCE-4F92-DE1D81A567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64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2" name="Freeform 228">
                <a:extLst>
                  <a:ext uri="{FF2B5EF4-FFF2-40B4-BE49-F238E27FC236}">
                    <a16:creationId xmlns:a16="http://schemas.microsoft.com/office/drawing/2014/main" id="{7E48972E-AC35-3F42-BCAD-F22895DE25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80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3" name="Freeform 229">
                <a:extLst>
                  <a:ext uri="{FF2B5EF4-FFF2-40B4-BE49-F238E27FC236}">
                    <a16:creationId xmlns:a16="http://schemas.microsoft.com/office/drawing/2014/main" id="{03129C36-B0BC-D26F-EE5E-21D83563E7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70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4" name="Freeform 230">
                <a:extLst>
                  <a:ext uri="{FF2B5EF4-FFF2-40B4-BE49-F238E27FC236}">
                    <a16:creationId xmlns:a16="http://schemas.microsoft.com/office/drawing/2014/main" id="{905D9178-8CF1-0817-2A20-4B8BC8AB4E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59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5" name="Freeform 231">
                <a:extLst>
                  <a:ext uri="{FF2B5EF4-FFF2-40B4-BE49-F238E27FC236}">
                    <a16:creationId xmlns:a16="http://schemas.microsoft.com/office/drawing/2014/main" id="{BF0557F5-40F3-0824-92EE-B2C5072E0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99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6" name="Freeform 232">
                <a:extLst>
                  <a:ext uri="{FF2B5EF4-FFF2-40B4-BE49-F238E27FC236}">
                    <a16:creationId xmlns:a16="http://schemas.microsoft.com/office/drawing/2014/main" id="{7D90B52E-EC8F-E54A-6657-333D087D0D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679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57" name="Freeform 233">
                <a:extLst>
                  <a:ext uri="{FF2B5EF4-FFF2-40B4-BE49-F238E27FC236}">
                    <a16:creationId xmlns:a16="http://schemas.microsoft.com/office/drawing/2014/main" id="{6E5FA4C6-53C5-8E6E-5F0C-4450B890E38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0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58" name="Group 234">
              <a:extLst>
                <a:ext uri="{FF2B5EF4-FFF2-40B4-BE49-F238E27FC236}">
                  <a16:creationId xmlns:a16="http://schemas.microsoft.com/office/drawing/2014/main" id="{47CDF6BC-DBFA-FC24-FA60-FFEC5D0460A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85" y="1849"/>
              <a:ext cx="481" cy="606"/>
              <a:chOff x="4285" y="1849"/>
              <a:chExt cx="481" cy="606"/>
            </a:xfrm>
          </p:grpSpPr>
          <p:sp>
            <p:nvSpPr>
              <p:cNvPr id="1259" name="Freeform 235">
                <a:extLst>
                  <a:ext uri="{FF2B5EF4-FFF2-40B4-BE49-F238E27FC236}">
                    <a16:creationId xmlns:a16="http://schemas.microsoft.com/office/drawing/2014/main" id="{86F0CD75-9688-FC48-65D5-5717511B0D6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0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0" name="Freeform 236">
                <a:extLst>
                  <a:ext uri="{FF2B5EF4-FFF2-40B4-BE49-F238E27FC236}">
                    <a16:creationId xmlns:a16="http://schemas.microsoft.com/office/drawing/2014/main" id="{01CCCB2B-50D3-C764-892A-BD07DB0808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66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1" name="Freeform 237">
                <a:extLst>
                  <a:ext uri="{FF2B5EF4-FFF2-40B4-BE49-F238E27FC236}">
                    <a16:creationId xmlns:a16="http://schemas.microsoft.com/office/drawing/2014/main" id="{A1132B65-5F4C-D380-A6CB-1AD3C8B570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6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2" name="Freeform 238">
                <a:extLst>
                  <a:ext uri="{FF2B5EF4-FFF2-40B4-BE49-F238E27FC236}">
                    <a16:creationId xmlns:a16="http://schemas.microsoft.com/office/drawing/2014/main" id="{4949A088-802B-18EA-DA43-480CDCDD78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45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3" name="Freeform 239">
                <a:extLst>
                  <a:ext uri="{FF2B5EF4-FFF2-40B4-BE49-F238E27FC236}">
                    <a16:creationId xmlns:a16="http://schemas.microsoft.com/office/drawing/2014/main" id="{73B0F65D-BB35-ED91-687B-B6E31259A5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285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4" name="Freeform 240">
                <a:extLst>
                  <a:ext uri="{FF2B5EF4-FFF2-40B4-BE49-F238E27FC236}">
                    <a16:creationId xmlns:a16="http://schemas.microsoft.com/office/drawing/2014/main" id="{46D0D276-9664-7FDD-3A27-70B857D03B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365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5" name="Freeform 241">
                <a:extLst>
                  <a:ext uri="{FF2B5EF4-FFF2-40B4-BE49-F238E27FC236}">
                    <a16:creationId xmlns:a16="http://schemas.microsoft.com/office/drawing/2014/main" id="{B1DE0869-5D50-3E72-BA6D-A38B4FD9E30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66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66" name="Group 242">
              <a:extLst>
                <a:ext uri="{FF2B5EF4-FFF2-40B4-BE49-F238E27FC236}">
                  <a16:creationId xmlns:a16="http://schemas.microsoft.com/office/drawing/2014/main" id="{BCDFBA93-1B38-CC72-2306-FFCF29D263F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71" y="1849"/>
              <a:ext cx="481" cy="606"/>
              <a:chOff x="4971" y="1849"/>
              <a:chExt cx="481" cy="606"/>
            </a:xfrm>
          </p:grpSpPr>
          <p:sp>
            <p:nvSpPr>
              <p:cNvPr id="1267" name="Freeform 243">
                <a:extLst>
                  <a:ext uri="{FF2B5EF4-FFF2-40B4-BE49-F238E27FC236}">
                    <a16:creationId xmlns:a16="http://schemas.microsoft.com/office/drawing/2014/main" id="{E3E03EFD-F0F5-F01E-ACFF-099062B396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6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8" name="Freeform 244">
                <a:extLst>
                  <a:ext uri="{FF2B5EF4-FFF2-40B4-BE49-F238E27FC236}">
                    <a16:creationId xmlns:a16="http://schemas.microsoft.com/office/drawing/2014/main" id="{5283AA62-EAD5-4B68-0B17-03A94AB16F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52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69" name="Freeform 245">
                <a:extLst>
                  <a:ext uri="{FF2B5EF4-FFF2-40B4-BE49-F238E27FC236}">
                    <a16:creationId xmlns:a16="http://schemas.microsoft.com/office/drawing/2014/main" id="{6E14BEC7-7F99-250D-BD37-5F6AA034DC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42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0" name="Freeform 246">
                <a:extLst>
                  <a:ext uri="{FF2B5EF4-FFF2-40B4-BE49-F238E27FC236}">
                    <a16:creationId xmlns:a16="http://schemas.microsoft.com/office/drawing/2014/main" id="{D627885D-77DB-B98A-B1DF-F3A36B63FD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1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1" name="Freeform 247">
                <a:extLst>
                  <a:ext uri="{FF2B5EF4-FFF2-40B4-BE49-F238E27FC236}">
                    <a16:creationId xmlns:a16="http://schemas.microsoft.com/office/drawing/2014/main" id="{0DDE5643-72C1-4F59-C358-57A8F726D8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971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2" name="Freeform 248">
                <a:extLst>
                  <a:ext uri="{FF2B5EF4-FFF2-40B4-BE49-F238E27FC236}">
                    <a16:creationId xmlns:a16="http://schemas.microsoft.com/office/drawing/2014/main" id="{BE9A20AD-6B23-1B67-0636-C73ACE7A07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051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3" name="Freeform 249">
                <a:extLst>
                  <a:ext uri="{FF2B5EF4-FFF2-40B4-BE49-F238E27FC236}">
                    <a16:creationId xmlns:a16="http://schemas.microsoft.com/office/drawing/2014/main" id="{A157FED4-B86F-6647-3C8C-9A93950D37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52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74" name="Group 250">
              <a:extLst>
                <a:ext uri="{FF2B5EF4-FFF2-40B4-BE49-F238E27FC236}">
                  <a16:creationId xmlns:a16="http://schemas.microsoft.com/office/drawing/2014/main" id="{0055FE33-814F-BAB8-6E81-BADF7775B57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57" y="1849"/>
              <a:ext cx="481" cy="606"/>
              <a:chOff x="5657" y="1849"/>
              <a:chExt cx="481" cy="606"/>
            </a:xfrm>
          </p:grpSpPr>
          <p:sp>
            <p:nvSpPr>
              <p:cNvPr id="1275" name="Freeform 251">
                <a:extLst>
                  <a:ext uri="{FF2B5EF4-FFF2-40B4-BE49-F238E27FC236}">
                    <a16:creationId xmlns:a16="http://schemas.microsoft.com/office/drawing/2014/main" id="{5F19CE4A-8A36-7964-A268-BC9D11A704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2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6" name="Freeform 252">
                <a:extLst>
                  <a:ext uri="{FF2B5EF4-FFF2-40B4-BE49-F238E27FC236}">
                    <a16:creationId xmlns:a16="http://schemas.microsoft.com/office/drawing/2014/main" id="{5CBC28FA-C1A9-DEC8-1E91-A821C1378B8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38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7" name="Freeform 253">
                <a:extLst>
                  <a:ext uri="{FF2B5EF4-FFF2-40B4-BE49-F238E27FC236}">
                    <a16:creationId xmlns:a16="http://schemas.microsoft.com/office/drawing/2014/main" id="{152578D1-BD22-CF05-24DF-0C243440EB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8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8" name="Freeform 254">
                <a:extLst>
                  <a:ext uri="{FF2B5EF4-FFF2-40B4-BE49-F238E27FC236}">
                    <a16:creationId xmlns:a16="http://schemas.microsoft.com/office/drawing/2014/main" id="{CD00C0EF-22BA-BA9A-AEC3-0B3D6B3DE3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16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79" name="Freeform 255">
                <a:extLst>
                  <a:ext uri="{FF2B5EF4-FFF2-40B4-BE49-F238E27FC236}">
                    <a16:creationId xmlns:a16="http://schemas.microsoft.com/office/drawing/2014/main" id="{3220DAB2-E60D-963F-190F-9AEA41F843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657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0" name="Freeform 256">
                <a:extLst>
                  <a:ext uri="{FF2B5EF4-FFF2-40B4-BE49-F238E27FC236}">
                    <a16:creationId xmlns:a16="http://schemas.microsoft.com/office/drawing/2014/main" id="{A9FA0B50-D9DD-90A2-DA7D-39EC717DC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737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1" name="Freeform 257">
                <a:extLst>
                  <a:ext uri="{FF2B5EF4-FFF2-40B4-BE49-F238E27FC236}">
                    <a16:creationId xmlns:a16="http://schemas.microsoft.com/office/drawing/2014/main" id="{4ADF68A8-50B1-B0A9-292E-270C0FAEFE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8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82" name="Group 258">
              <a:extLst>
                <a:ext uri="{FF2B5EF4-FFF2-40B4-BE49-F238E27FC236}">
                  <a16:creationId xmlns:a16="http://schemas.microsoft.com/office/drawing/2014/main" id="{765D6D00-6455-4F95-1D60-DFE7AB2900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42" y="1849"/>
              <a:ext cx="481" cy="606"/>
              <a:chOff x="6342" y="1849"/>
              <a:chExt cx="481" cy="606"/>
            </a:xfrm>
          </p:grpSpPr>
          <p:sp>
            <p:nvSpPr>
              <p:cNvPr id="1283" name="Freeform 259">
                <a:extLst>
                  <a:ext uri="{FF2B5EF4-FFF2-40B4-BE49-F238E27FC236}">
                    <a16:creationId xmlns:a16="http://schemas.microsoft.com/office/drawing/2014/main" id="{FF2D6A63-6762-C93F-3140-51C5D0C74A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8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4" name="Freeform 260">
                <a:extLst>
                  <a:ext uri="{FF2B5EF4-FFF2-40B4-BE49-F238E27FC236}">
                    <a16:creationId xmlns:a16="http://schemas.microsoft.com/office/drawing/2014/main" id="{8B47EF2A-B103-DCE6-C16C-899226B610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24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5" name="Freeform 261">
                <a:extLst>
                  <a:ext uri="{FF2B5EF4-FFF2-40B4-BE49-F238E27FC236}">
                    <a16:creationId xmlns:a16="http://schemas.microsoft.com/office/drawing/2014/main" id="{10489BB7-B4BB-3AEF-1A15-B7D14EF56FC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14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6" name="Freeform 262">
                <a:extLst>
                  <a:ext uri="{FF2B5EF4-FFF2-40B4-BE49-F238E27FC236}">
                    <a16:creationId xmlns:a16="http://schemas.microsoft.com/office/drawing/2014/main" id="{B99E60D3-3745-92DC-4DB9-D100DD398C1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2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7" name="Freeform 263">
                <a:extLst>
                  <a:ext uri="{FF2B5EF4-FFF2-40B4-BE49-F238E27FC236}">
                    <a16:creationId xmlns:a16="http://schemas.microsoft.com/office/drawing/2014/main" id="{ECA861E3-D767-0CF5-E4E9-AC5E739DA4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342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8" name="Freeform 264">
                <a:extLst>
                  <a:ext uri="{FF2B5EF4-FFF2-40B4-BE49-F238E27FC236}">
                    <a16:creationId xmlns:a16="http://schemas.microsoft.com/office/drawing/2014/main" id="{A1C58FE2-8441-F1CF-047B-01745D8FEC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423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89" name="Freeform 265">
                <a:extLst>
                  <a:ext uri="{FF2B5EF4-FFF2-40B4-BE49-F238E27FC236}">
                    <a16:creationId xmlns:a16="http://schemas.microsoft.com/office/drawing/2014/main" id="{29DAAA1B-8462-A4F0-A1BA-D63C197D24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24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90" name="Group 266">
              <a:extLst>
                <a:ext uri="{FF2B5EF4-FFF2-40B4-BE49-F238E27FC236}">
                  <a16:creationId xmlns:a16="http://schemas.microsoft.com/office/drawing/2014/main" id="{FAF72946-408B-73FA-4993-FCFC9334D5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028" y="1849"/>
              <a:ext cx="481" cy="606"/>
              <a:chOff x="7028" y="1849"/>
              <a:chExt cx="481" cy="606"/>
            </a:xfrm>
          </p:grpSpPr>
          <p:sp>
            <p:nvSpPr>
              <p:cNvPr id="1291" name="Freeform 267">
                <a:extLst>
                  <a:ext uri="{FF2B5EF4-FFF2-40B4-BE49-F238E27FC236}">
                    <a16:creationId xmlns:a16="http://schemas.microsoft.com/office/drawing/2014/main" id="{242B5183-E139-989F-72FD-DB6FE4E49B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94" y="2339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2" name="Freeform 268">
                <a:extLst>
                  <a:ext uri="{FF2B5EF4-FFF2-40B4-BE49-F238E27FC236}">
                    <a16:creationId xmlns:a16="http://schemas.microsoft.com/office/drawing/2014/main" id="{7C1CBBE2-3105-BEDC-E871-16987FCE46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10" y="2413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3" name="Freeform 269">
                <a:extLst>
                  <a:ext uri="{FF2B5EF4-FFF2-40B4-BE49-F238E27FC236}">
                    <a16:creationId xmlns:a16="http://schemas.microsoft.com/office/drawing/2014/main" id="{CC02EA32-68CA-7958-2FA5-288548AF8B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00" y="2376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4" name="Freeform 270">
                <a:extLst>
                  <a:ext uri="{FF2B5EF4-FFF2-40B4-BE49-F238E27FC236}">
                    <a16:creationId xmlns:a16="http://schemas.microsoft.com/office/drawing/2014/main" id="{891DFBB6-8644-3DD4-ADFA-7807F10376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88" y="2302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5" name="Freeform 271">
                <a:extLst>
                  <a:ext uri="{FF2B5EF4-FFF2-40B4-BE49-F238E27FC236}">
                    <a16:creationId xmlns:a16="http://schemas.microsoft.com/office/drawing/2014/main" id="{98D8D35D-20A5-AD45-8B78-3D9573DCDC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028" y="1849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6" name="Freeform 272">
                <a:extLst>
                  <a:ext uri="{FF2B5EF4-FFF2-40B4-BE49-F238E27FC236}">
                    <a16:creationId xmlns:a16="http://schemas.microsoft.com/office/drawing/2014/main" id="{14B68967-A258-D45E-A37B-7C771948A8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09" y="1924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97" name="Freeform 273">
                <a:extLst>
                  <a:ext uri="{FF2B5EF4-FFF2-40B4-BE49-F238E27FC236}">
                    <a16:creationId xmlns:a16="http://schemas.microsoft.com/office/drawing/2014/main" id="{999995B7-1D2F-F73E-CA1E-6A41F9CE1F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10" y="2084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98" name="Group 274">
              <a:extLst>
                <a:ext uri="{FF2B5EF4-FFF2-40B4-BE49-F238E27FC236}">
                  <a16:creationId xmlns:a16="http://schemas.microsoft.com/office/drawing/2014/main" id="{4D116E88-9BE4-6023-95EA-F06EE00238A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-168" y="2696"/>
              <a:ext cx="481" cy="606"/>
              <a:chOff x="-168" y="2696"/>
              <a:chExt cx="481" cy="606"/>
            </a:xfrm>
          </p:grpSpPr>
          <p:sp>
            <p:nvSpPr>
              <p:cNvPr id="1299" name="Freeform 275">
                <a:extLst>
                  <a:ext uri="{FF2B5EF4-FFF2-40B4-BE49-F238E27FC236}">
                    <a16:creationId xmlns:a16="http://schemas.microsoft.com/office/drawing/2014/main" id="{96312B1C-A936-9E92-C9A2-CEA17F7620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2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0" name="Freeform 276">
                <a:extLst>
                  <a:ext uri="{FF2B5EF4-FFF2-40B4-BE49-F238E27FC236}">
                    <a16:creationId xmlns:a16="http://schemas.microsoft.com/office/drawing/2014/main" id="{6EAE7430-536C-B7B5-8FD3-BA1E3373DE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4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1" name="Freeform 277">
                <a:extLst>
                  <a:ext uri="{FF2B5EF4-FFF2-40B4-BE49-F238E27FC236}">
                    <a16:creationId xmlns:a16="http://schemas.microsoft.com/office/drawing/2014/main" id="{EA2BBE60-6B0F-3FA6-A1BA-158D28CB183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2" name="Freeform 278">
                <a:extLst>
                  <a:ext uri="{FF2B5EF4-FFF2-40B4-BE49-F238E27FC236}">
                    <a16:creationId xmlns:a16="http://schemas.microsoft.com/office/drawing/2014/main" id="{F6C7D7C0-509C-61AB-EDFF-8ADAC37252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8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3" name="Freeform 279">
                <a:extLst>
                  <a:ext uri="{FF2B5EF4-FFF2-40B4-BE49-F238E27FC236}">
                    <a16:creationId xmlns:a16="http://schemas.microsoft.com/office/drawing/2014/main" id="{5EF18CFD-06C9-9DAB-E312-61974E0A9F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168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4" name="Freeform 280">
                <a:extLst>
                  <a:ext uri="{FF2B5EF4-FFF2-40B4-BE49-F238E27FC236}">
                    <a16:creationId xmlns:a16="http://schemas.microsoft.com/office/drawing/2014/main" id="{E808BC42-E6EA-05E0-A01C-7E71B15B00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-87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5" name="Freeform 281">
                <a:extLst>
                  <a:ext uri="{FF2B5EF4-FFF2-40B4-BE49-F238E27FC236}">
                    <a16:creationId xmlns:a16="http://schemas.microsoft.com/office/drawing/2014/main" id="{DAF51E7F-DA78-DF46-DC4E-BCD70A640B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06" name="Group 282">
              <a:extLst>
                <a:ext uri="{FF2B5EF4-FFF2-40B4-BE49-F238E27FC236}">
                  <a16:creationId xmlns:a16="http://schemas.microsoft.com/office/drawing/2014/main" id="{D93ED91F-CAB8-C363-C89A-1ABE163AB29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8" y="2696"/>
              <a:ext cx="481" cy="606"/>
              <a:chOff x="518" y="2696"/>
              <a:chExt cx="481" cy="606"/>
            </a:xfrm>
          </p:grpSpPr>
          <p:sp>
            <p:nvSpPr>
              <p:cNvPr id="1307" name="Freeform 283">
                <a:extLst>
                  <a:ext uri="{FF2B5EF4-FFF2-40B4-BE49-F238E27FC236}">
                    <a16:creationId xmlns:a16="http://schemas.microsoft.com/office/drawing/2014/main" id="{E4168E37-0B5F-6D18-F1A9-5E2C05902C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3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8" name="Freeform 284">
                <a:extLst>
                  <a:ext uri="{FF2B5EF4-FFF2-40B4-BE49-F238E27FC236}">
                    <a16:creationId xmlns:a16="http://schemas.microsoft.com/office/drawing/2014/main" id="{D1B1E9D0-EA5F-B48C-AE17-8AEF520F02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00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09" name="Freeform 285">
                <a:extLst>
                  <a:ext uri="{FF2B5EF4-FFF2-40B4-BE49-F238E27FC236}">
                    <a16:creationId xmlns:a16="http://schemas.microsoft.com/office/drawing/2014/main" id="{610B1481-0F79-98AE-FEAB-8474F7FBCB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9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0" name="Freeform 286">
                <a:extLst>
                  <a:ext uri="{FF2B5EF4-FFF2-40B4-BE49-F238E27FC236}">
                    <a16:creationId xmlns:a16="http://schemas.microsoft.com/office/drawing/2014/main" id="{0D454F48-4674-8291-1060-1954C83DDE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78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1" name="Freeform 287">
                <a:extLst>
                  <a:ext uri="{FF2B5EF4-FFF2-40B4-BE49-F238E27FC236}">
                    <a16:creationId xmlns:a16="http://schemas.microsoft.com/office/drawing/2014/main" id="{02711B70-6E01-82D4-2732-A55FF4A073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8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2" name="Freeform 288">
                <a:extLst>
                  <a:ext uri="{FF2B5EF4-FFF2-40B4-BE49-F238E27FC236}">
                    <a16:creationId xmlns:a16="http://schemas.microsoft.com/office/drawing/2014/main" id="{F4CAC221-AFF3-98C1-1D83-962DF0CDDC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99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3" name="Freeform 289">
                <a:extLst>
                  <a:ext uri="{FF2B5EF4-FFF2-40B4-BE49-F238E27FC236}">
                    <a16:creationId xmlns:a16="http://schemas.microsoft.com/office/drawing/2014/main" id="{403EE659-F5CC-9864-9D0C-72796AB0E6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0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14" name="Group 290">
              <a:extLst>
                <a:ext uri="{FF2B5EF4-FFF2-40B4-BE49-F238E27FC236}">
                  <a16:creationId xmlns:a16="http://schemas.microsoft.com/office/drawing/2014/main" id="{5B26C5EC-04E7-6766-EC10-96502B19A06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04" y="2696"/>
              <a:ext cx="481" cy="606"/>
              <a:chOff x="1204" y="2696"/>
              <a:chExt cx="481" cy="606"/>
            </a:xfrm>
          </p:grpSpPr>
          <p:sp>
            <p:nvSpPr>
              <p:cNvPr id="1315" name="Freeform 291">
                <a:extLst>
                  <a:ext uri="{FF2B5EF4-FFF2-40B4-BE49-F238E27FC236}">
                    <a16:creationId xmlns:a16="http://schemas.microsoft.com/office/drawing/2014/main" id="{AC3CDF62-A71A-45A9-C154-845C26D335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69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6" name="Freeform 292">
                <a:extLst>
                  <a:ext uri="{FF2B5EF4-FFF2-40B4-BE49-F238E27FC236}">
                    <a16:creationId xmlns:a16="http://schemas.microsoft.com/office/drawing/2014/main" id="{2091D44C-BC13-C8F7-7E8B-8C7D51DE13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86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7" name="Freeform 293">
                <a:extLst>
                  <a:ext uri="{FF2B5EF4-FFF2-40B4-BE49-F238E27FC236}">
                    <a16:creationId xmlns:a16="http://schemas.microsoft.com/office/drawing/2014/main" id="{D2F77A4C-4A4E-A9FD-AD81-F947281033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75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8" name="Freeform 294">
                <a:extLst>
                  <a:ext uri="{FF2B5EF4-FFF2-40B4-BE49-F238E27FC236}">
                    <a16:creationId xmlns:a16="http://schemas.microsoft.com/office/drawing/2014/main" id="{BF585CE0-BDFF-2DE0-4455-6768592959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364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19" name="Freeform 295">
                <a:extLst>
                  <a:ext uri="{FF2B5EF4-FFF2-40B4-BE49-F238E27FC236}">
                    <a16:creationId xmlns:a16="http://schemas.microsoft.com/office/drawing/2014/main" id="{AA651342-6B52-D545-4E31-5A70F6987C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204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0" name="Freeform 296">
                <a:extLst>
                  <a:ext uri="{FF2B5EF4-FFF2-40B4-BE49-F238E27FC236}">
                    <a16:creationId xmlns:a16="http://schemas.microsoft.com/office/drawing/2014/main" id="{E427C685-9D7E-5988-F72F-30AB80DBAB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285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1" name="Freeform 297">
                <a:extLst>
                  <a:ext uri="{FF2B5EF4-FFF2-40B4-BE49-F238E27FC236}">
                    <a16:creationId xmlns:a16="http://schemas.microsoft.com/office/drawing/2014/main" id="{958D59D1-A943-7CA9-482E-5DAD98A850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86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22" name="Group 298">
              <a:extLst>
                <a:ext uri="{FF2B5EF4-FFF2-40B4-BE49-F238E27FC236}">
                  <a16:creationId xmlns:a16="http://schemas.microsoft.com/office/drawing/2014/main" id="{1CCE7CFE-FCDB-3105-1ED2-E2E80269436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0" y="2696"/>
              <a:ext cx="481" cy="606"/>
              <a:chOff x="1890" y="2696"/>
              <a:chExt cx="481" cy="606"/>
            </a:xfrm>
          </p:grpSpPr>
          <p:sp>
            <p:nvSpPr>
              <p:cNvPr id="1323" name="Freeform 299">
                <a:extLst>
                  <a:ext uri="{FF2B5EF4-FFF2-40B4-BE49-F238E27FC236}">
                    <a16:creationId xmlns:a16="http://schemas.microsoft.com/office/drawing/2014/main" id="{D12C0F88-354C-D3C6-AC1D-CC688D171F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55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4" name="Freeform 300">
                <a:extLst>
                  <a:ext uri="{FF2B5EF4-FFF2-40B4-BE49-F238E27FC236}">
                    <a16:creationId xmlns:a16="http://schemas.microsoft.com/office/drawing/2014/main" id="{636119B7-C94B-3967-5628-C04ECF1B9B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71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5" name="Freeform 301">
                <a:extLst>
                  <a:ext uri="{FF2B5EF4-FFF2-40B4-BE49-F238E27FC236}">
                    <a16:creationId xmlns:a16="http://schemas.microsoft.com/office/drawing/2014/main" id="{76AC03DE-DE8E-825E-E797-0F83C9CCE6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61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6" name="Freeform 302">
                <a:extLst>
                  <a:ext uri="{FF2B5EF4-FFF2-40B4-BE49-F238E27FC236}">
                    <a16:creationId xmlns:a16="http://schemas.microsoft.com/office/drawing/2014/main" id="{98F55CA3-1BAB-6B61-C826-7239F9FAF9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050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7" name="Freeform 303">
                <a:extLst>
                  <a:ext uri="{FF2B5EF4-FFF2-40B4-BE49-F238E27FC236}">
                    <a16:creationId xmlns:a16="http://schemas.microsoft.com/office/drawing/2014/main" id="{8D0AB7BA-104E-EB11-0BC2-B497664462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890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8" name="Freeform 304">
                <a:extLst>
                  <a:ext uri="{FF2B5EF4-FFF2-40B4-BE49-F238E27FC236}">
                    <a16:creationId xmlns:a16="http://schemas.microsoft.com/office/drawing/2014/main" id="{88AF717D-16E8-8855-B287-A596DDD9F4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971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29" name="Freeform 305">
                <a:extLst>
                  <a:ext uri="{FF2B5EF4-FFF2-40B4-BE49-F238E27FC236}">
                    <a16:creationId xmlns:a16="http://schemas.microsoft.com/office/drawing/2014/main" id="{42176A48-0259-9649-72FC-2B64F1AE19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72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0" name="Group 306">
              <a:extLst>
                <a:ext uri="{FF2B5EF4-FFF2-40B4-BE49-F238E27FC236}">
                  <a16:creationId xmlns:a16="http://schemas.microsoft.com/office/drawing/2014/main" id="{CC388F56-D2AD-A884-9B2F-E87F7D7946C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576" y="2696"/>
              <a:ext cx="481" cy="606"/>
              <a:chOff x="2576" y="2696"/>
              <a:chExt cx="481" cy="606"/>
            </a:xfrm>
          </p:grpSpPr>
          <p:sp>
            <p:nvSpPr>
              <p:cNvPr id="1331" name="Freeform 307">
                <a:extLst>
                  <a:ext uri="{FF2B5EF4-FFF2-40B4-BE49-F238E27FC236}">
                    <a16:creationId xmlns:a16="http://schemas.microsoft.com/office/drawing/2014/main" id="{DBF62E2C-4F1F-D6DE-77F6-E390C795DE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41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" name="Freeform 308">
                <a:extLst>
                  <a:ext uri="{FF2B5EF4-FFF2-40B4-BE49-F238E27FC236}">
                    <a16:creationId xmlns:a16="http://schemas.microsoft.com/office/drawing/2014/main" id="{0F222EB7-180D-7767-5758-1E4EE0752A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57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" name="Freeform 309">
                <a:extLst>
                  <a:ext uri="{FF2B5EF4-FFF2-40B4-BE49-F238E27FC236}">
                    <a16:creationId xmlns:a16="http://schemas.microsoft.com/office/drawing/2014/main" id="{5954D858-9F0C-4526-0397-3A538D7F3F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47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4" name="Freeform 310">
                <a:extLst>
                  <a:ext uri="{FF2B5EF4-FFF2-40B4-BE49-F238E27FC236}">
                    <a16:creationId xmlns:a16="http://schemas.microsoft.com/office/drawing/2014/main" id="{D5A310D4-4745-1B0F-1DBF-9326B5121C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736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5" name="Freeform 311">
                <a:extLst>
                  <a:ext uri="{FF2B5EF4-FFF2-40B4-BE49-F238E27FC236}">
                    <a16:creationId xmlns:a16="http://schemas.microsoft.com/office/drawing/2014/main" id="{5CC7FB27-04CF-14A9-3183-68A40EED07A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76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6" name="Freeform 312">
                <a:extLst>
                  <a:ext uri="{FF2B5EF4-FFF2-40B4-BE49-F238E27FC236}">
                    <a16:creationId xmlns:a16="http://schemas.microsoft.com/office/drawing/2014/main" id="{3EFC556B-2DA8-CF58-A9F0-499B661FC3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657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7" name="Freeform 313">
                <a:extLst>
                  <a:ext uri="{FF2B5EF4-FFF2-40B4-BE49-F238E27FC236}">
                    <a16:creationId xmlns:a16="http://schemas.microsoft.com/office/drawing/2014/main" id="{55C290AF-52F7-A2DC-EEE1-D002938280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57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8" name="Group 314">
              <a:extLst>
                <a:ext uri="{FF2B5EF4-FFF2-40B4-BE49-F238E27FC236}">
                  <a16:creationId xmlns:a16="http://schemas.microsoft.com/office/drawing/2014/main" id="{844D564C-7F9F-1530-4F84-87AB2AEC2D7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62" y="2696"/>
              <a:ext cx="481" cy="606"/>
              <a:chOff x="3262" y="2696"/>
              <a:chExt cx="481" cy="606"/>
            </a:xfrm>
          </p:grpSpPr>
          <p:sp>
            <p:nvSpPr>
              <p:cNvPr id="1339" name="Freeform 315">
                <a:extLst>
                  <a:ext uri="{FF2B5EF4-FFF2-40B4-BE49-F238E27FC236}">
                    <a16:creationId xmlns:a16="http://schemas.microsoft.com/office/drawing/2014/main" id="{EA7E5881-99CA-EB79-EEB0-CF7F4E0C8F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27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0" name="Freeform 316">
                <a:extLst>
                  <a:ext uri="{FF2B5EF4-FFF2-40B4-BE49-F238E27FC236}">
                    <a16:creationId xmlns:a16="http://schemas.microsoft.com/office/drawing/2014/main" id="{E95D9704-A29E-4ABA-7B49-0D8B431F04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43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1" name="Freeform 317">
                <a:extLst>
                  <a:ext uri="{FF2B5EF4-FFF2-40B4-BE49-F238E27FC236}">
                    <a16:creationId xmlns:a16="http://schemas.microsoft.com/office/drawing/2014/main" id="{F5965809-C108-7C24-0124-50162383B69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33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2" name="Freeform 318">
                <a:extLst>
                  <a:ext uri="{FF2B5EF4-FFF2-40B4-BE49-F238E27FC236}">
                    <a16:creationId xmlns:a16="http://schemas.microsoft.com/office/drawing/2014/main" id="{9BC0BFC2-F018-AB9F-D177-92204FB8F8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22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3" name="Freeform 319">
                <a:extLst>
                  <a:ext uri="{FF2B5EF4-FFF2-40B4-BE49-F238E27FC236}">
                    <a16:creationId xmlns:a16="http://schemas.microsoft.com/office/drawing/2014/main" id="{E281EECA-96A9-D3A9-76C2-3BBBEAA3A9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262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4" name="Freeform 320">
                <a:extLst>
                  <a:ext uri="{FF2B5EF4-FFF2-40B4-BE49-F238E27FC236}">
                    <a16:creationId xmlns:a16="http://schemas.microsoft.com/office/drawing/2014/main" id="{5E4D4BCE-F7CA-0A1C-3D8A-74CBB2951F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343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5" name="Freeform 321">
                <a:extLst>
                  <a:ext uri="{FF2B5EF4-FFF2-40B4-BE49-F238E27FC236}">
                    <a16:creationId xmlns:a16="http://schemas.microsoft.com/office/drawing/2014/main" id="{F17BA726-A224-559B-7DB3-CA7472EC65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3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46" name="Group 322">
              <a:extLst>
                <a:ext uri="{FF2B5EF4-FFF2-40B4-BE49-F238E27FC236}">
                  <a16:creationId xmlns:a16="http://schemas.microsoft.com/office/drawing/2014/main" id="{EAD7016C-9926-A10E-E85C-E34D20B64ED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48" y="2696"/>
              <a:ext cx="481" cy="606"/>
              <a:chOff x="3948" y="2696"/>
              <a:chExt cx="481" cy="606"/>
            </a:xfrm>
          </p:grpSpPr>
          <p:sp>
            <p:nvSpPr>
              <p:cNvPr id="1347" name="Freeform 323">
                <a:extLst>
                  <a:ext uri="{FF2B5EF4-FFF2-40B4-BE49-F238E27FC236}">
                    <a16:creationId xmlns:a16="http://schemas.microsoft.com/office/drawing/2014/main" id="{53FFD12D-D82F-94C0-C9C2-C2A64A44D3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13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8" name="Freeform 324">
                <a:extLst>
                  <a:ext uri="{FF2B5EF4-FFF2-40B4-BE49-F238E27FC236}">
                    <a16:creationId xmlns:a16="http://schemas.microsoft.com/office/drawing/2014/main" id="{20EC72A3-C304-A586-E995-914B81F407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29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49" name="Freeform 325">
                <a:extLst>
                  <a:ext uri="{FF2B5EF4-FFF2-40B4-BE49-F238E27FC236}">
                    <a16:creationId xmlns:a16="http://schemas.microsoft.com/office/drawing/2014/main" id="{E6FB6A68-E9AF-259F-D229-451B82B684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19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0" name="Freeform 326">
                <a:extLst>
                  <a:ext uri="{FF2B5EF4-FFF2-40B4-BE49-F238E27FC236}">
                    <a16:creationId xmlns:a16="http://schemas.microsoft.com/office/drawing/2014/main" id="{F6DBB469-9305-B466-65E5-B38280B6DE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108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1" name="Freeform 327">
                <a:extLst>
                  <a:ext uri="{FF2B5EF4-FFF2-40B4-BE49-F238E27FC236}">
                    <a16:creationId xmlns:a16="http://schemas.microsoft.com/office/drawing/2014/main" id="{10C32609-DAF2-CCBA-8C48-734A48009D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948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2" name="Freeform 328">
                <a:extLst>
                  <a:ext uri="{FF2B5EF4-FFF2-40B4-BE49-F238E27FC236}">
                    <a16:creationId xmlns:a16="http://schemas.microsoft.com/office/drawing/2014/main" id="{A7468DF1-A519-6C2A-B5F1-C7A58FD407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029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3" name="Freeform 329">
                <a:extLst>
                  <a:ext uri="{FF2B5EF4-FFF2-40B4-BE49-F238E27FC236}">
                    <a16:creationId xmlns:a16="http://schemas.microsoft.com/office/drawing/2014/main" id="{23C5902D-BF3A-9FAD-7303-286574104A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29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54" name="Group 330">
              <a:extLst>
                <a:ext uri="{FF2B5EF4-FFF2-40B4-BE49-F238E27FC236}">
                  <a16:creationId xmlns:a16="http://schemas.microsoft.com/office/drawing/2014/main" id="{BCCC40F3-858A-4AE8-D8AA-30300249406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34" y="2696"/>
              <a:ext cx="481" cy="606"/>
              <a:chOff x="4634" y="2696"/>
              <a:chExt cx="481" cy="606"/>
            </a:xfrm>
          </p:grpSpPr>
          <p:sp>
            <p:nvSpPr>
              <p:cNvPr id="1355" name="Freeform 331">
                <a:extLst>
                  <a:ext uri="{FF2B5EF4-FFF2-40B4-BE49-F238E27FC236}">
                    <a16:creationId xmlns:a16="http://schemas.microsoft.com/office/drawing/2014/main" id="{1C41B933-A21E-1A4C-D870-D2AF78EBF2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99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6" name="Freeform 332">
                <a:extLst>
                  <a:ext uri="{FF2B5EF4-FFF2-40B4-BE49-F238E27FC236}">
                    <a16:creationId xmlns:a16="http://schemas.microsoft.com/office/drawing/2014/main" id="{55B27851-3B10-57D4-E095-CFB22221745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815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7" name="Freeform 333">
                <a:extLst>
                  <a:ext uri="{FF2B5EF4-FFF2-40B4-BE49-F238E27FC236}">
                    <a16:creationId xmlns:a16="http://schemas.microsoft.com/office/drawing/2014/main" id="{334262B9-8860-A172-9A66-8A66E314A2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805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8" name="Freeform 334">
                <a:extLst>
                  <a:ext uri="{FF2B5EF4-FFF2-40B4-BE49-F238E27FC236}">
                    <a16:creationId xmlns:a16="http://schemas.microsoft.com/office/drawing/2014/main" id="{EF8BD41F-A7C6-13AF-C39D-93E7928DFC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94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59" name="Freeform 335">
                <a:extLst>
                  <a:ext uri="{FF2B5EF4-FFF2-40B4-BE49-F238E27FC236}">
                    <a16:creationId xmlns:a16="http://schemas.microsoft.com/office/drawing/2014/main" id="{287465FC-8392-EA06-7A7C-03C1C1E936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634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0" name="Freeform 336">
                <a:extLst>
                  <a:ext uri="{FF2B5EF4-FFF2-40B4-BE49-F238E27FC236}">
                    <a16:creationId xmlns:a16="http://schemas.microsoft.com/office/drawing/2014/main" id="{C60E7048-6679-EDE1-9F5B-DB725A9514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715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1" name="Freeform 337">
                <a:extLst>
                  <a:ext uri="{FF2B5EF4-FFF2-40B4-BE49-F238E27FC236}">
                    <a16:creationId xmlns:a16="http://schemas.microsoft.com/office/drawing/2014/main" id="{86DE952E-07DF-E3F2-D10E-00C115304C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15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62" name="Group 338">
              <a:extLst>
                <a:ext uri="{FF2B5EF4-FFF2-40B4-BE49-F238E27FC236}">
                  <a16:creationId xmlns:a16="http://schemas.microsoft.com/office/drawing/2014/main" id="{A1FD12D7-4E1D-AE62-0D35-E5EDE844CCB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20" y="2696"/>
              <a:ext cx="481" cy="606"/>
              <a:chOff x="5320" y="2696"/>
              <a:chExt cx="481" cy="606"/>
            </a:xfrm>
          </p:grpSpPr>
          <p:sp>
            <p:nvSpPr>
              <p:cNvPr id="1363" name="Freeform 339">
                <a:extLst>
                  <a:ext uri="{FF2B5EF4-FFF2-40B4-BE49-F238E27FC236}">
                    <a16:creationId xmlns:a16="http://schemas.microsoft.com/office/drawing/2014/main" id="{A7DCFCC4-8342-60BE-9397-F819FE3B41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85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4" name="Freeform 340">
                <a:extLst>
                  <a:ext uri="{FF2B5EF4-FFF2-40B4-BE49-F238E27FC236}">
                    <a16:creationId xmlns:a16="http://schemas.microsoft.com/office/drawing/2014/main" id="{D1E4F10B-5839-6FD9-CC7A-20FA742B3AE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501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5" name="Freeform 341">
                <a:extLst>
                  <a:ext uri="{FF2B5EF4-FFF2-40B4-BE49-F238E27FC236}">
                    <a16:creationId xmlns:a16="http://schemas.microsoft.com/office/drawing/2014/main" id="{D5581815-AAE3-4C0D-91E8-C0E7AEE3BF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91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6" name="Freeform 342">
                <a:extLst>
                  <a:ext uri="{FF2B5EF4-FFF2-40B4-BE49-F238E27FC236}">
                    <a16:creationId xmlns:a16="http://schemas.microsoft.com/office/drawing/2014/main" id="{F3C3A108-D222-F076-382E-D1D9FC8E0C6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80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7" name="Freeform 343">
                <a:extLst>
                  <a:ext uri="{FF2B5EF4-FFF2-40B4-BE49-F238E27FC236}">
                    <a16:creationId xmlns:a16="http://schemas.microsoft.com/office/drawing/2014/main" id="{E12854AA-622C-7016-BB13-D174997BF9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320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8" name="Freeform 344">
                <a:extLst>
                  <a:ext uri="{FF2B5EF4-FFF2-40B4-BE49-F238E27FC236}">
                    <a16:creationId xmlns:a16="http://schemas.microsoft.com/office/drawing/2014/main" id="{ECE1FEF8-0F4F-CB21-7A86-62F3BA6D0E3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401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69" name="Freeform 345">
                <a:extLst>
                  <a:ext uri="{FF2B5EF4-FFF2-40B4-BE49-F238E27FC236}">
                    <a16:creationId xmlns:a16="http://schemas.microsoft.com/office/drawing/2014/main" id="{863BBCF4-B8ED-82FF-A412-9C6FFA421C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01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70" name="Group 346">
              <a:extLst>
                <a:ext uri="{FF2B5EF4-FFF2-40B4-BE49-F238E27FC236}">
                  <a16:creationId xmlns:a16="http://schemas.microsoft.com/office/drawing/2014/main" id="{E25445B5-36AF-68C6-67A1-27DC84F9BB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06" y="2696"/>
              <a:ext cx="481" cy="606"/>
              <a:chOff x="6006" y="2696"/>
              <a:chExt cx="481" cy="606"/>
            </a:xfrm>
          </p:grpSpPr>
          <p:sp>
            <p:nvSpPr>
              <p:cNvPr id="1371" name="Freeform 347">
                <a:extLst>
                  <a:ext uri="{FF2B5EF4-FFF2-40B4-BE49-F238E27FC236}">
                    <a16:creationId xmlns:a16="http://schemas.microsoft.com/office/drawing/2014/main" id="{A221DAD7-6F75-C5D6-03CE-3488B43B7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71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2" name="Freeform 348">
                <a:extLst>
                  <a:ext uri="{FF2B5EF4-FFF2-40B4-BE49-F238E27FC236}">
                    <a16:creationId xmlns:a16="http://schemas.microsoft.com/office/drawing/2014/main" id="{18CC78D5-6958-5266-6674-BF8D21BDA9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87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3" name="Freeform 349">
                <a:extLst>
                  <a:ext uri="{FF2B5EF4-FFF2-40B4-BE49-F238E27FC236}">
                    <a16:creationId xmlns:a16="http://schemas.microsoft.com/office/drawing/2014/main" id="{B33DC055-5FBA-540F-F472-60A487D0418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77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4" name="Freeform 350">
                <a:extLst>
                  <a:ext uri="{FF2B5EF4-FFF2-40B4-BE49-F238E27FC236}">
                    <a16:creationId xmlns:a16="http://schemas.microsoft.com/office/drawing/2014/main" id="{2E0EF75A-12FA-FE5B-524F-D6B485E6AB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166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5" name="Freeform 351">
                <a:extLst>
                  <a:ext uri="{FF2B5EF4-FFF2-40B4-BE49-F238E27FC236}">
                    <a16:creationId xmlns:a16="http://schemas.microsoft.com/office/drawing/2014/main" id="{DB119012-7D4A-EEB2-21AE-CFA5C08330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006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6" name="Freeform 352">
                <a:extLst>
                  <a:ext uri="{FF2B5EF4-FFF2-40B4-BE49-F238E27FC236}">
                    <a16:creationId xmlns:a16="http://schemas.microsoft.com/office/drawing/2014/main" id="{5738B086-1E4A-AAD0-0974-3B29419D2D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086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77" name="Freeform 353">
                <a:extLst>
                  <a:ext uri="{FF2B5EF4-FFF2-40B4-BE49-F238E27FC236}">
                    <a16:creationId xmlns:a16="http://schemas.microsoft.com/office/drawing/2014/main" id="{1AE261E5-7AC9-5083-F1D1-459A5D60F3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87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78" name="Group 354">
              <a:extLst>
                <a:ext uri="{FF2B5EF4-FFF2-40B4-BE49-F238E27FC236}">
                  <a16:creationId xmlns:a16="http://schemas.microsoft.com/office/drawing/2014/main" id="{4D2D57F6-053F-6CCB-1D9B-AC9833C8D51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92" y="2696"/>
              <a:ext cx="481" cy="606"/>
              <a:chOff x="6692" y="2696"/>
              <a:chExt cx="481" cy="606"/>
            </a:xfrm>
          </p:grpSpPr>
          <p:sp>
            <p:nvSpPr>
              <p:cNvPr id="1379" name="Freeform 355">
                <a:extLst>
                  <a:ext uri="{FF2B5EF4-FFF2-40B4-BE49-F238E27FC236}">
                    <a16:creationId xmlns:a16="http://schemas.microsoft.com/office/drawing/2014/main" id="{EE87AEDD-6143-2A79-9C81-4635B45967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57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0" name="Freeform 356">
                <a:extLst>
                  <a:ext uri="{FF2B5EF4-FFF2-40B4-BE49-F238E27FC236}">
                    <a16:creationId xmlns:a16="http://schemas.microsoft.com/office/drawing/2014/main" id="{AA3A323E-F442-5A12-19E1-72A054EED3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73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1" name="Freeform 357">
                <a:extLst>
                  <a:ext uri="{FF2B5EF4-FFF2-40B4-BE49-F238E27FC236}">
                    <a16:creationId xmlns:a16="http://schemas.microsoft.com/office/drawing/2014/main" id="{83034E71-D5A8-588D-3220-62368CC553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63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2" name="Freeform 358">
                <a:extLst>
                  <a:ext uri="{FF2B5EF4-FFF2-40B4-BE49-F238E27FC236}">
                    <a16:creationId xmlns:a16="http://schemas.microsoft.com/office/drawing/2014/main" id="{9AD7367C-7DA8-C057-F233-3559A66BBA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852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3" name="Freeform 359">
                <a:extLst>
                  <a:ext uri="{FF2B5EF4-FFF2-40B4-BE49-F238E27FC236}">
                    <a16:creationId xmlns:a16="http://schemas.microsoft.com/office/drawing/2014/main" id="{AECAF0E8-2C2F-D1F0-9B0A-E1B27E8F32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692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4" name="Freeform 360">
                <a:extLst>
                  <a:ext uri="{FF2B5EF4-FFF2-40B4-BE49-F238E27FC236}">
                    <a16:creationId xmlns:a16="http://schemas.microsoft.com/office/drawing/2014/main" id="{0EF15951-FEAB-2315-9B3A-B1847A574E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772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5" name="Freeform 361">
                <a:extLst>
                  <a:ext uri="{FF2B5EF4-FFF2-40B4-BE49-F238E27FC236}">
                    <a16:creationId xmlns:a16="http://schemas.microsoft.com/office/drawing/2014/main" id="{B3B6399E-3454-C282-F2E1-B8329DD06B1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873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86" name="Group 362">
              <a:extLst>
                <a:ext uri="{FF2B5EF4-FFF2-40B4-BE49-F238E27FC236}">
                  <a16:creationId xmlns:a16="http://schemas.microsoft.com/office/drawing/2014/main" id="{9538E919-DB00-8980-1309-EF23F6894D4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378" y="2696"/>
              <a:ext cx="481" cy="606"/>
              <a:chOff x="7378" y="2696"/>
              <a:chExt cx="481" cy="606"/>
            </a:xfrm>
          </p:grpSpPr>
          <p:sp>
            <p:nvSpPr>
              <p:cNvPr id="1387" name="Freeform 363">
                <a:extLst>
                  <a:ext uri="{FF2B5EF4-FFF2-40B4-BE49-F238E27FC236}">
                    <a16:creationId xmlns:a16="http://schemas.microsoft.com/office/drawing/2014/main" id="{F6759EAD-9D0C-D85C-2223-545F958D90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43" y="3186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8" name="Freeform 364">
                <a:extLst>
                  <a:ext uri="{FF2B5EF4-FFF2-40B4-BE49-F238E27FC236}">
                    <a16:creationId xmlns:a16="http://schemas.microsoft.com/office/drawing/2014/main" id="{F2ED67D6-72F5-2909-4858-0B4DE94F2D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59" y="3261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89" name="Freeform 365">
                <a:extLst>
                  <a:ext uri="{FF2B5EF4-FFF2-40B4-BE49-F238E27FC236}">
                    <a16:creationId xmlns:a16="http://schemas.microsoft.com/office/drawing/2014/main" id="{0C7D2939-5304-9BC3-10D3-83E68CC94E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49" y="3224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0" name="Freeform 366">
                <a:extLst>
                  <a:ext uri="{FF2B5EF4-FFF2-40B4-BE49-F238E27FC236}">
                    <a16:creationId xmlns:a16="http://schemas.microsoft.com/office/drawing/2014/main" id="{5E9ED425-31C5-6551-EA35-E8C97B495AE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538" y="3149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1" name="Freeform 367">
                <a:extLst>
                  <a:ext uri="{FF2B5EF4-FFF2-40B4-BE49-F238E27FC236}">
                    <a16:creationId xmlns:a16="http://schemas.microsoft.com/office/drawing/2014/main" id="{C13B702F-9EE3-1D08-18FD-5BCE04ED7A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378" y="2696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2" name="Freeform 368">
                <a:extLst>
                  <a:ext uri="{FF2B5EF4-FFF2-40B4-BE49-F238E27FC236}">
                    <a16:creationId xmlns:a16="http://schemas.microsoft.com/office/drawing/2014/main" id="{FA29B573-CCFE-8971-2E06-B0F52AD162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458" y="2772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3" name="Freeform 369">
                <a:extLst>
                  <a:ext uri="{FF2B5EF4-FFF2-40B4-BE49-F238E27FC236}">
                    <a16:creationId xmlns:a16="http://schemas.microsoft.com/office/drawing/2014/main" id="{A360D31C-DF5D-5491-0EC7-7C1B3B9EB0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559" y="2931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94" name="Group 370">
              <a:extLst>
                <a:ext uri="{FF2B5EF4-FFF2-40B4-BE49-F238E27FC236}">
                  <a16:creationId xmlns:a16="http://schemas.microsoft.com/office/drawing/2014/main" id="{2537D3BB-9DF2-D786-C39C-F305A5E0EC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9" y="3543"/>
              <a:ext cx="481" cy="606"/>
              <a:chOff x="169" y="3543"/>
              <a:chExt cx="481" cy="606"/>
            </a:xfrm>
          </p:grpSpPr>
          <p:sp>
            <p:nvSpPr>
              <p:cNvPr id="1395" name="Freeform 371">
                <a:extLst>
                  <a:ext uri="{FF2B5EF4-FFF2-40B4-BE49-F238E27FC236}">
                    <a16:creationId xmlns:a16="http://schemas.microsoft.com/office/drawing/2014/main" id="{A574AEAB-9085-9180-60DD-9FD75D99D3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34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6" name="Freeform 372">
                <a:extLst>
                  <a:ext uri="{FF2B5EF4-FFF2-40B4-BE49-F238E27FC236}">
                    <a16:creationId xmlns:a16="http://schemas.microsoft.com/office/drawing/2014/main" id="{23B8F5B1-448B-A961-E4A9-9BDC57331A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0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7" name="Freeform 373">
                <a:extLst>
                  <a:ext uri="{FF2B5EF4-FFF2-40B4-BE49-F238E27FC236}">
                    <a16:creationId xmlns:a16="http://schemas.microsoft.com/office/drawing/2014/main" id="{82FDF1FD-1429-D86E-8C64-04BAEADB90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40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8" name="Freeform 374">
                <a:extLst>
                  <a:ext uri="{FF2B5EF4-FFF2-40B4-BE49-F238E27FC236}">
                    <a16:creationId xmlns:a16="http://schemas.microsoft.com/office/drawing/2014/main" id="{CBD19F60-905B-FE83-E5A5-3EE0D38EB5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29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99" name="Freeform 375">
                <a:extLst>
                  <a:ext uri="{FF2B5EF4-FFF2-40B4-BE49-F238E27FC236}">
                    <a16:creationId xmlns:a16="http://schemas.microsoft.com/office/drawing/2014/main" id="{7078ABE7-6475-C418-21B4-C14C684C52D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9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0" name="Freeform 376">
                <a:extLst>
                  <a:ext uri="{FF2B5EF4-FFF2-40B4-BE49-F238E27FC236}">
                    <a16:creationId xmlns:a16="http://schemas.microsoft.com/office/drawing/2014/main" id="{809397C2-CA28-BF14-1E3B-8F909DEAA9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50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1" name="Freeform 377">
                <a:extLst>
                  <a:ext uri="{FF2B5EF4-FFF2-40B4-BE49-F238E27FC236}">
                    <a16:creationId xmlns:a16="http://schemas.microsoft.com/office/drawing/2014/main" id="{FF5E5904-DE4C-B93F-9F88-DA78F9E31D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0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02" name="Group 378">
              <a:extLst>
                <a:ext uri="{FF2B5EF4-FFF2-40B4-BE49-F238E27FC236}">
                  <a16:creationId xmlns:a16="http://schemas.microsoft.com/office/drawing/2014/main" id="{033C9485-A058-C85D-3F34-2E79F7FDD1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55" y="3543"/>
              <a:ext cx="481" cy="606"/>
              <a:chOff x="855" y="3543"/>
              <a:chExt cx="481" cy="606"/>
            </a:xfrm>
          </p:grpSpPr>
          <p:sp>
            <p:nvSpPr>
              <p:cNvPr id="1403" name="Freeform 379">
                <a:extLst>
                  <a:ext uri="{FF2B5EF4-FFF2-40B4-BE49-F238E27FC236}">
                    <a16:creationId xmlns:a16="http://schemas.microsoft.com/office/drawing/2014/main" id="{C13D866F-5C10-15AE-92ED-468D00799B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0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4" name="Freeform 380">
                <a:extLst>
                  <a:ext uri="{FF2B5EF4-FFF2-40B4-BE49-F238E27FC236}">
                    <a16:creationId xmlns:a16="http://schemas.microsoft.com/office/drawing/2014/main" id="{F64D8540-6C13-A3FF-78F0-D5EDC6ABCE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36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5" name="Freeform 381">
                <a:extLst>
                  <a:ext uri="{FF2B5EF4-FFF2-40B4-BE49-F238E27FC236}">
                    <a16:creationId xmlns:a16="http://schemas.microsoft.com/office/drawing/2014/main" id="{80F3C038-CE45-71A8-3780-0884EEB38C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26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6" name="Freeform 382">
                <a:extLst>
                  <a:ext uri="{FF2B5EF4-FFF2-40B4-BE49-F238E27FC236}">
                    <a16:creationId xmlns:a16="http://schemas.microsoft.com/office/drawing/2014/main" id="{9E451EB0-FA26-4C5C-C89F-A3EB42DAA3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015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7" name="Freeform 383">
                <a:extLst>
                  <a:ext uri="{FF2B5EF4-FFF2-40B4-BE49-F238E27FC236}">
                    <a16:creationId xmlns:a16="http://schemas.microsoft.com/office/drawing/2014/main" id="{100C9C14-2994-E255-E4CE-B7EC6CF079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855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8" name="Freeform 384">
                <a:extLst>
                  <a:ext uri="{FF2B5EF4-FFF2-40B4-BE49-F238E27FC236}">
                    <a16:creationId xmlns:a16="http://schemas.microsoft.com/office/drawing/2014/main" id="{1F34697A-FB18-9CB9-4F01-3A8D6B3478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36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09" name="Freeform 385">
                <a:extLst>
                  <a:ext uri="{FF2B5EF4-FFF2-40B4-BE49-F238E27FC236}">
                    <a16:creationId xmlns:a16="http://schemas.microsoft.com/office/drawing/2014/main" id="{69EEF885-FAA6-EC2F-E9E4-B238A628ED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36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10" name="Group 386">
              <a:extLst>
                <a:ext uri="{FF2B5EF4-FFF2-40B4-BE49-F238E27FC236}">
                  <a16:creationId xmlns:a16="http://schemas.microsoft.com/office/drawing/2014/main" id="{1AB20422-D331-6283-5433-AD2B0B244D1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41" y="3543"/>
              <a:ext cx="481" cy="606"/>
              <a:chOff x="1541" y="3543"/>
              <a:chExt cx="481" cy="606"/>
            </a:xfrm>
          </p:grpSpPr>
          <p:sp>
            <p:nvSpPr>
              <p:cNvPr id="1411" name="Freeform 387">
                <a:extLst>
                  <a:ext uri="{FF2B5EF4-FFF2-40B4-BE49-F238E27FC236}">
                    <a16:creationId xmlns:a16="http://schemas.microsoft.com/office/drawing/2014/main" id="{7D1A0ACC-5FC4-BD70-C27B-873038FC97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6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2" name="Freeform 388">
                <a:extLst>
                  <a:ext uri="{FF2B5EF4-FFF2-40B4-BE49-F238E27FC236}">
                    <a16:creationId xmlns:a16="http://schemas.microsoft.com/office/drawing/2014/main" id="{9C922B16-B8E0-8E62-D155-39BC1F89193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22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3" name="Freeform 389">
                <a:extLst>
                  <a:ext uri="{FF2B5EF4-FFF2-40B4-BE49-F238E27FC236}">
                    <a16:creationId xmlns:a16="http://schemas.microsoft.com/office/drawing/2014/main" id="{FE5029A9-F1EC-07E2-96D4-0988515E7B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12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4" name="Freeform 390">
                <a:extLst>
                  <a:ext uri="{FF2B5EF4-FFF2-40B4-BE49-F238E27FC236}">
                    <a16:creationId xmlns:a16="http://schemas.microsoft.com/office/drawing/2014/main" id="{DE929599-949F-8028-9B3E-BC71D91A992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701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5" name="Freeform 391">
                <a:extLst>
                  <a:ext uri="{FF2B5EF4-FFF2-40B4-BE49-F238E27FC236}">
                    <a16:creationId xmlns:a16="http://schemas.microsoft.com/office/drawing/2014/main" id="{69E2CA4D-1401-E3D1-C917-17BB28D0B0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541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6" name="Freeform 392">
                <a:extLst>
                  <a:ext uri="{FF2B5EF4-FFF2-40B4-BE49-F238E27FC236}">
                    <a16:creationId xmlns:a16="http://schemas.microsoft.com/office/drawing/2014/main" id="{53C05E81-8494-9A54-97D1-DE5D3D2F07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622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17" name="Freeform 393">
                <a:extLst>
                  <a:ext uri="{FF2B5EF4-FFF2-40B4-BE49-F238E27FC236}">
                    <a16:creationId xmlns:a16="http://schemas.microsoft.com/office/drawing/2014/main" id="{5A680C4A-661F-6985-EF19-5B2BBCBE3DB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722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18" name="Group 394">
              <a:extLst>
                <a:ext uri="{FF2B5EF4-FFF2-40B4-BE49-F238E27FC236}">
                  <a16:creationId xmlns:a16="http://schemas.microsoft.com/office/drawing/2014/main" id="{EE3F5EFE-DE6A-4A92-05A4-F6FE2158952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27" y="3543"/>
              <a:ext cx="481" cy="606"/>
              <a:chOff x="2227" y="3543"/>
              <a:chExt cx="481" cy="606"/>
            </a:xfrm>
          </p:grpSpPr>
          <p:sp>
            <p:nvSpPr>
              <p:cNvPr id="1419" name="Freeform 395">
                <a:extLst>
                  <a:ext uri="{FF2B5EF4-FFF2-40B4-BE49-F238E27FC236}">
                    <a16:creationId xmlns:a16="http://schemas.microsoft.com/office/drawing/2014/main" id="{5F5C1FD2-70D6-FEFC-9BFC-FF0977E6247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2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0" name="Freeform 396">
                <a:extLst>
                  <a:ext uri="{FF2B5EF4-FFF2-40B4-BE49-F238E27FC236}">
                    <a16:creationId xmlns:a16="http://schemas.microsoft.com/office/drawing/2014/main" id="{21BD54EE-E8CD-C247-0545-4F9B13C2EA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408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1" name="Freeform 397">
                <a:extLst>
                  <a:ext uri="{FF2B5EF4-FFF2-40B4-BE49-F238E27FC236}">
                    <a16:creationId xmlns:a16="http://schemas.microsoft.com/office/drawing/2014/main" id="{7E99261D-5426-F3F4-8079-1716B8E408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98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2" name="Freeform 398">
                <a:extLst>
                  <a:ext uri="{FF2B5EF4-FFF2-40B4-BE49-F238E27FC236}">
                    <a16:creationId xmlns:a16="http://schemas.microsoft.com/office/drawing/2014/main" id="{E65E39D0-9B75-AFBD-1DEE-5386766CDD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87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3" name="Freeform 399">
                <a:extLst>
                  <a:ext uri="{FF2B5EF4-FFF2-40B4-BE49-F238E27FC236}">
                    <a16:creationId xmlns:a16="http://schemas.microsoft.com/office/drawing/2014/main" id="{1663777E-C31F-81E5-EDBB-696981680DB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227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4" name="Freeform 400">
                <a:extLst>
                  <a:ext uri="{FF2B5EF4-FFF2-40B4-BE49-F238E27FC236}">
                    <a16:creationId xmlns:a16="http://schemas.microsoft.com/office/drawing/2014/main" id="{3CF32D95-3DC3-9950-5AAC-692B323288B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307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5" name="Freeform 401">
                <a:extLst>
                  <a:ext uri="{FF2B5EF4-FFF2-40B4-BE49-F238E27FC236}">
                    <a16:creationId xmlns:a16="http://schemas.microsoft.com/office/drawing/2014/main" id="{738CE46B-2077-688B-B755-5982B82834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8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26" name="Group 402">
              <a:extLst>
                <a:ext uri="{FF2B5EF4-FFF2-40B4-BE49-F238E27FC236}">
                  <a16:creationId xmlns:a16="http://schemas.microsoft.com/office/drawing/2014/main" id="{C10A5A17-CBF3-D50B-0AE4-C550FF86589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913" y="3543"/>
              <a:ext cx="481" cy="606"/>
              <a:chOff x="2913" y="3543"/>
              <a:chExt cx="481" cy="606"/>
            </a:xfrm>
          </p:grpSpPr>
          <p:sp>
            <p:nvSpPr>
              <p:cNvPr id="1427" name="Freeform 403">
                <a:extLst>
                  <a:ext uri="{FF2B5EF4-FFF2-40B4-BE49-F238E27FC236}">
                    <a16:creationId xmlns:a16="http://schemas.microsoft.com/office/drawing/2014/main" id="{5EB27DB1-6741-CF07-17C3-367FFC3132D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8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8" name="Freeform 404">
                <a:extLst>
                  <a:ext uri="{FF2B5EF4-FFF2-40B4-BE49-F238E27FC236}">
                    <a16:creationId xmlns:a16="http://schemas.microsoft.com/office/drawing/2014/main" id="{9D4CB098-9C0B-4E76-386E-1B8A7A13CB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94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29" name="Freeform 405">
                <a:extLst>
                  <a:ext uri="{FF2B5EF4-FFF2-40B4-BE49-F238E27FC236}">
                    <a16:creationId xmlns:a16="http://schemas.microsoft.com/office/drawing/2014/main" id="{C7541C3E-5DDC-169A-DB19-FA4F9161DD3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84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0" name="Freeform 406">
                <a:extLst>
                  <a:ext uri="{FF2B5EF4-FFF2-40B4-BE49-F238E27FC236}">
                    <a16:creationId xmlns:a16="http://schemas.microsoft.com/office/drawing/2014/main" id="{855AC125-A05C-33B0-7A21-AB6D2D2401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073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1" name="Freeform 407">
                <a:extLst>
                  <a:ext uri="{FF2B5EF4-FFF2-40B4-BE49-F238E27FC236}">
                    <a16:creationId xmlns:a16="http://schemas.microsoft.com/office/drawing/2014/main" id="{93126AEE-42C6-67F4-FFB3-623D95C071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13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2" name="Freeform 408">
                <a:extLst>
                  <a:ext uri="{FF2B5EF4-FFF2-40B4-BE49-F238E27FC236}">
                    <a16:creationId xmlns:a16="http://schemas.microsoft.com/office/drawing/2014/main" id="{C59A2E87-820F-70E3-F6B8-C19E95C6827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2993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3" name="Freeform 409">
                <a:extLst>
                  <a:ext uri="{FF2B5EF4-FFF2-40B4-BE49-F238E27FC236}">
                    <a16:creationId xmlns:a16="http://schemas.microsoft.com/office/drawing/2014/main" id="{DD702007-AD3C-6BA9-81DD-988579E21CD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94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34" name="Group 410">
              <a:extLst>
                <a:ext uri="{FF2B5EF4-FFF2-40B4-BE49-F238E27FC236}">
                  <a16:creationId xmlns:a16="http://schemas.microsoft.com/office/drawing/2014/main" id="{3E5346AA-72DA-29F9-8016-D8CC0CA904E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99" y="3543"/>
              <a:ext cx="481" cy="606"/>
              <a:chOff x="3599" y="3543"/>
              <a:chExt cx="481" cy="606"/>
            </a:xfrm>
          </p:grpSpPr>
          <p:sp>
            <p:nvSpPr>
              <p:cNvPr id="1435" name="Freeform 411">
                <a:extLst>
                  <a:ext uri="{FF2B5EF4-FFF2-40B4-BE49-F238E27FC236}">
                    <a16:creationId xmlns:a16="http://schemas.microsoft.com/office/drawing/2014/main" id="{13717C79-810D-8660-CD96-13C5FDC306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64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" name="Freeform 412">
                <a:extLst>
                  <a:ext uri="{FF2B5EF4-FFF2-40B4-BE49-F238E27FC236}">
                    <a16:creationId xmlns:a16="http://schemas.microsoft.com/office/drawing/2014/main" id="{0716A36B-55F0-BF16-DEB6-9C99B3918C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80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7" name="Freeform 413">
                <a:extLst>
                  <a:ext uri="{FF2B5EF4-FFF2-40B4-BE49-F238E27FC236}">
                    <a16:creationId xmlns:a16="http://schemas.microsoft.com/office/drawing/2014/main" id="{C7CC6F67-2DF6-2EA2-685E-534C774799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70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8" name="Freeform 414">
                <a:extLst>
                  <a:ext uri="{FF2B5EF4-FFF2-40B4-BE49-F238E27FC236}">
                    <a16:creationId xmlns:a16="http://schemas.microsoft.com/office/drawing/2014/main" id="{5B713A72-2AFC-F063-FC9C-670233DFFBE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759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9" name="Freeform 415">
                <a:extLst>
                  <a:ext uri="{FF2B5EF4-FFF2-40B4-BE49-F238E27FC236}">
                    <a16:creationId xmlns:a16="http://schemas.microsoft.com/office/drawing/2014/main" id="{9849643A-4550-AA45-2115-053E606495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599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" name="Freeform 416">
                <a:extLst>
                  <a:ext uri="{FF2B5EF4-FFF2-40B4-BE49-F238E27FC236}">
                    <a16:creationId xmlns:a16="http://schemas.microsoft.com/office/drawing/2014/main" id="{D6495D60-F430-88C6-8EC2-BB32F26CC9E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3679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1" name="Freeform 417">
                <a:extLst>
                  <a:ext uri="{FF2B5EF4-FFF2-40B4-BE49-F238E27FC236}">
                    <a16:creationId xmlns:a16="http://schemas.microsoft.com/office/drawing/2014/main" id="{4CABDA92-A21B-978B-E42B-AA3D5EC88C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80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42" name="Group 418">
              <a:extLst>
                <a:ext uri="{FF2B5EF4-FFF2-40B4-BE49-F238E27FC236}">
                  <a16:creationId xmlns:a16="http://schemas.microsoft.com/office/drawing/2014/main" id="{2E8281FA-0B79-A934-B715-345A4F51761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85" y="3543"/>
              <a:ext cx="481" cy="606"/>
              <a:chOff x="4285" y="3543"/>
              <a:chExt cx="481" cy="606"/>
            </a:xfrm>
          </p:grpSpPr>
          <p:sp>
            <p:nvSpPr>
              <p:cNvPr id="1443" name="Freeform 419">
                <a:extLst>
                  <a:ext uri="{FF2B5EF4-FFF2-40B4-BE49-F238E27FC236}">
                    <a16:creationId xmlns:a16="http://schemas.microsoft.com/office/drawing/2014/main" id="{D78C5049-95B7-6EC0-DDD4-A857FF77AF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0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4" name="Freeform 420">
                <a:extLst>
                  <a:ext uri="{FF2B5EF4-FFF2-40B4-BE49-F238E27FC236}">
                    <a16:creationId xmlns:a16="http://schemas.microsoft.com/office/drawing/2014/main" id="{3338847A-486E-670E-EF20-B5D2A83650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66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5" name="Freeform 421">
                <a:extLst>
                  <a:ext uri="{FF2B5EF4-FFF2-40B4-BE49-F238E27FC236}">
                    <a16:creationId xmlns:a16="http://schemas.microsoft.com/office/drawing/2014/main" id="{CBC40B8E-9578-52F8-6D68-9F06C500B2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56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6" name="Freeform 422">
                <a:extLst>
                  <a:ext uri="{FF2B5EF4-FFF2-40B4-BE49-F238E27FC236}">
                    <a16:creationId xmlns:a16="http://schemas.microsoft.com/office/drawing/2014/main" id="{9D707FB5-C799-AB69-0A47-8576D1907A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445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7" name="Freeform 423">
                <a:extLst>
                  <a:ext uri="{FF2B5EF4-FFF2-40B4-BE49-F238E27FC236}">
                    <a16:creationId xmlns:a16="http://schemas.microsoft.com/office/drawing/2014/main" id="{17A429A5-029A-6C6A-AE31-73FC3F0FAB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285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8" name="Freeform 424">
                <a:extLst>
                  <a:ext uri="{FF2B5EF4-FFF2-40B4-BE49-F238E27FC236}">
                    <a16:creationId xmlns:a16="http://schemas.microsoft.com/office/drawing/2014/main" id="{EF58ACF3-7941-CC93-C82D-8D319FF212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365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9" name="Freeform 425">
                <a:extLst>
                  <a:ext uri="{FF2B5EF4-FFF2-40B4-BE49-F238E27FC236}">
                    <a16:creationId xmlns:a16="http://schemas.microsoft.com/office/drawing/2014/main" id="{AA9A58F2-2AB3-DE0D-A7D4-9E6EBDB9A0C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66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50" name="Group 426">
              <a:extLst>
                <a:ext uri="{FF2B5EF4-FFF2-40B4-BE49-F238E27FC236}">
                  <a16:creationId xmlns:a16="http://schemas.microsoft.com/office/drawing/2014/main" id="{F58707AA-FCD3-D0E9-77B4-70F48826CA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971" y="3543"/>
              <a:ext cx="481" cy="606"/>
              <a:chOff x="4971" y="3543"/>
              <a:chExt cx="481" cy="606"/>
            </a:xfrm>
          </p:grpSpPr>
          <p:sp>
            <p:nvSpPr>
              <p:cNvPr id="1451" name="Freeform 427">
                <a:extLst>
                  <a:ext uri="{FF2B5EF4-FFF2-40B4-BE49-F238E27FC236}">
                    <a16:creationId xmlns:a16="http://schemas.microsoft.com/office/drawing/2014/main" id="{0B5FF80C-A58C-CBE7-C45B-5D9575C149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6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2" name="Freeform 428">
                <a:extLst>
                  <a:ext uri="{FF2B5EF4-FFF2-40B4-BE49-F238E27FC236}">
                    <a16:creationId xmlns:a16="http://schemas.microsoft.com/office/drawing/2014/main" id="{298CCE6A-F1EF-788E-51F3-7899270292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52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3" name="Freeform 429">
                <a:extLst>
                  <a:ext uri="{FF2B5EF4-FFF2-40B4-BE49-F238E27FC236}">
                    <a16:creationId xmlns:a16="http://schemas.microsoft.com/office/drawing/2014/main" id="{4D91ADD5-193E-D092-7A9E-9760AF043A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42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4" name="Freeform 430">
                <a:extLst>
                  <a:ext uri="{FF2B5EF4-FFF2-40B4-BE49-F238E27FC236}">
                    <a16:creationId xmlns:a16="http://schemas.microsoft.com/office/drawing/2014/main" id="{27C3312E-2AA6-33F7-0181-847806E02D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131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5" name="Freeform 431">
                <a:extLst>
                  <a:ext uri="{FF2B5EF4-FFF2-40B4-BE49-F238E27FC236}">
                    <a16:creationId xmlns:a16="http://schemas.microsoft.com/office/drawing/2014/main" id="{483081F3-B3F5-3A4F-79A0-3D2C412F57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4971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6" name="Freeform 432">
                <a:extLst>
                  <a:ext uri="{FF2B5EF4-FFF2-40B4-BE49-F238E27FC236}">
                    <a16:creationId xmlns:a16="http://schemas.microsoft.com/office/drawing/2014/main" id="{006D44D0-03CE-0E3D-4412-BD47A7DDD2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051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57" name="Freeform 433">
                <a:extLst>
                  <a:ext uri="{FF2B5EF4-FFF2-40B4-BE49-F238E27FC236}">
                    <a16:creationId xmlns:a16="http://schemas.microsoft.com/office/drawing/2014/main" id="{049CC48D-418B-F936-BE06-F5B825C6E9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52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58" name="Group 434">
              <a:extLst>
                <a:ext uri="{FF2B5EF4-FFF2-40B4-BE49-F238E27FC236}">
                  <a16:creationId xmlns:a16="http://schemas.microsoft.com/office/drawing/2014/main" id="{1D03F6CE-6A60-5B4C-5454-CC097BB0691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57" y="3543"/>
              <a:ext cx="481" cy="606"/>
              <a:chOff x="5657" y="3543"/>
              <a:chExt cx="481" cy="606"/>
            </a:xfrm>
          </p:grpSpPr>
          <p:sp>
            <p:nvSpPr>
              <p:cNvPr id="1459" name="Freeform 435">
                <a:extLst>
                  <a:ext uri="{FF2B5EF4-FFF2-40B4-BE49-F238E27FC236}">
                    <a16:creationId xmlns:a16="http://schemas.microsoft.com/office/drawing/2014/main" id="{0BD320D5-6F7F-6E1E-D9BC-A095DD8F40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2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0" name="Freeform 436">
                <a:extLst>
                  <a:ext uri="{FF2B5EF4-FFF2-40B4-BE49-F238E27FC236}">
                    <a16:creationId xmlns:a16="http://schemas.microsoft.com/office/drawing/2014/main" id="{B1699CBF-F15E-34E1-8523-AEC6060126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38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1" name="Freeform 437">
                <a:extLst>
                  <a:ext uri="{FF2B5EF4-FFF2-40B4-BE49-F238E27FC236}">
                    <a16:creationId xmlns:a16="http://schemas.microsoft.com/office/drawing/2014/main" id="{1CF443A6-12F6-7158-80CE-67377FA727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28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2" name="Freeform 438">
                <a:extLst>
                  <a:ext uri="{FF2B5EF4-FFF2-40B4-BE49-F238E27FC236}">
                    <a16:creationId xmlns:a16="http://schemas.microsoft.com/office/drawing/2014/main" id="{DB9E3DA6-DD7A-277C-DABA-A0815CE666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816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3" name="Freeform 439">
                <a:extLst>
                  <a:ext uri="{FF2B5EF4-FFF2-40B4-BE49-F238E27FC236}">
                    <a16:creationId xmlns:a16="http://schemas.microsoft.com/office/drawing/2014/main" id="{7788BAE4-4A32-CB40-E422-C4BD6CC6CD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657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4" name="Freeform 440">
                <a:extLst>
                  <a:ext uri="{FF2B5EF4-FFF2-40B4-BE49-F238E27FC236}">
                    <a16:creationId xmlns:a16="http://schemas.microsoft.com/office/drawing/2014/main" id="{42EF3C52-7E17-DC40-23EA-F7EF1C39EB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5737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5" name="Freeform 441">
                <a:extLst>
                  <a:ext uri="{FF2B5EF4-FFF2-40B4-BE49-F238E27FC236}">
                    <a16:creationId xmlns:a16="http://schemas.microsoft.com/office/drawing/2014/main" id="{FB1E07E8-7BAE-B2D7-228B-951D22E915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38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66" name="Group 442">
              <a:extLst>
                <a:ext uri="{FF2B5EF4-FFF2-40B4-BE49-F238E27FC236}">
                  <a16:creationId xmlns:a16="http://schemas.microsoft.com/office/drawing/2014/main" id="{C7F9991F-BE93-29EC-B907-CFA632070B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42" y="3543"/>
              <a:ext cx="481" cy="606"/>
              <a:chOff x="6342" y="3543"/>
              <a:chExt cx="481" cy="606"/>
            </a:xfrm>
          </p:grpSpPr>
          <p:sp>
            <p:nvSpPr>
              <p:cNvPr id="1467" name="Freeform 443">
                <a:extLst>
                  <a:ext uri="{FF2B5EF4-FFF2-40B4-BE49-F238E27FC236}">
                    <a16:creationId xmlns:a16="http://schemas.microsoft.com/office/drawing/2014/main" id="{DA6A9525-4B82-8167-8FCF-5C54106D57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8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8" name="Freeform 444">
                <a:extLst>
                  <a:ext uri="{FF2B5EF4-FFF2-40B4-BE49-F238E27FC236}">
                    <a16:creationId xmlns:a16="http://schemas.microsoft.com/office/drawing/2014/main" id="{DF121214-1E54-9114-7445-3C707514F3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24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69" name="Freeform 445">
                <a:extLst>
                  <a:ext uri="{FF2B5EF4-FFF2-40B4-BE49-F238E27FC236}">
                    <a16:creationId xmlns:a16="http://schemas.microsoft.com/office/drawing/2014/main" id="{EB06A1D1-55C0-552C-A1B0-C21BEABA60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14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0" name="Freeform 446">
                <a:extLst>
                  <a:ext uri="{FF2B5EF4-FFF2-40B4-BE49-F238E27FC236}">
                    <a16:creationId xmlns:a16="http://schemas.microsoft.com/office/drawing/2014/main" id="{15965A25-4C2C-0E50-F1C7-7D1B47A6B2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502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1" name="Freeform 447">
                <a:extLst>
                  <a:ext uri="{FF2B5EF4-FFF2-40B4-BE49-F238E27FC236}">
                    <a16:creationId xmlns:a16="http://schemas.microsoft.com/office/drawing/2014/main" id="{422695F6-6E77-9C77-DEDB-8D3C45E740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342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2" name="Freeform 448">
                <a:extLst>
                  <a:ext uri="{FF2B5EF4-FFF2-40B4-BE49-F238E27FC236}">
                    <a16:creationId xmlns:a16="http://schemas.microsoft.com/office/drawing/2014/main" id="{B2EC174E-CF3A-DF04-15AB-C88DE395A8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6423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3" name="Freeform 449">
                <a:extLst>
                  <a:ext uri="{FF2B5EF4-FFF2-40B4-BE49-F238E27FC236}">
                    <a16:creationId xmlns:a16="http://schemas.microsoft.com/office/drawing/2014/main" id="{E18326D5-AF5D-FF8F-1192-71A1AA16C8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24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74" name="Group 450">
              <a:extLst>
                <a:ext uri="{FF2B5EF4-FFF2-40B4-BE49-F238E27FC236}">
                  <a16:creationId xmlns:a16="http://schemas.microsoft.com/office/drawing/2014/main" id="{884B4C83-6A62-A764-1FB0-8DE4F0C0FCA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028" y="3543"/>
              <a:ext cx="481" cy="606"/>
              <a:chOff x="7028" y="3543"/>
              <a:chExt cx="481" cy="606"/>
            </a:xfrm>
          </p:grpSpPr>
          <p:sp>
            <p:nvSpPr>
              <p:cNvPr id="1475" name="Freeform 451">
                <a:extLst>
                  <a:ext uri="{FF2B5EF4-FFF2-40B4-BE49-F238E27FC236}">
                    <a16:creationId xmlns:a16="http://schemas.microsoft.com/office/drawing/2014/main" id="{0315B752-BCC0-821E-C69E-4318D808F5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94" y="4034"/>
                <a:ext cx="149" cy="26"/>
              </a:xfrm>
              <a:custGeom>
                <a:avLst/>
                <a:gdLst>
                  <a:gd name="G0" fmla="+- 2504 0 0"/>
                  <a:gd name="G1" fmla="+- 33232 0 0"/>
                  <a:gd name="T0" fmla="*/ 852708 w 920008"/>
                  <a:gd name="T1" fmla="*/ 0 h 164304"/>
                  <a:gd name="T2" fmla="*/ 67299 w 920008"/>
                  <a:gd name="T3" fmla="*/ 0 h 164304"/>
                  <a:gd name="T4" fmla="*/ 0 w 920008"/>
                  <a:gd name="T5" fmla="*/ 67299 h 164304"/>
                  <a:gd name="T6" fmla="*/ 0 w 920008"/>
                  <a:gd name="T7" fmla="*/ 97005 h 164304"/>
                  <a:gd name="T8" fmla="*/ 67299 w 920008"/>
                  <a:gd name="T9" fmla="*/ 164304 h 164304"/>
                  <a:gd name="T10" fmla="*/ 852708 w 920008"/>
                  <a:gd name="T11" fmla="*/ 164304 h 164304"/>
                  <a:gd name="T12" fmla="*/ 920008 w 920008"/>
                  <a:gd name="T13" fmla="*/ 97005 h 164304"/>
                  <a:gd name="T14" fmla="*/ 920008 w 920008"/>
                  <a:gd name="T15" fmla="*/ 67299 h 164304"/>
                  <a:gd name="T16" fmla="*/ 852708 w 920008"/>
                  <a:gd name="T17" fmla="*/ 0 h 164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6" name="Freeform 452">
                <a:extLst>
                  <a:ext uri="{FF2B5EF4-FFF2-40B4-BE49-F238E27FC236}">
                    <a16:creationId xmlns:a16="http://schemas.microsoft.com/office/drawing/2014/main" id="{B5FE4E5A-B7FD-D423-709D-317D23782B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10" y="4108"/>
                <a:ext cx="117" cy="42"/>
              </a:xfrm>
              <a:custGeom>
                <a:avLst/>
                <a:gdLst>
                  <a:gd name="G0" fmla="+- 1966 0 0"/>
                  <a:gd name="G1" fmla="+- 714 0 0"/>
                  <a:gd name="T0" fmla="*/ 722862 w 722862"/>
                  <a:gd name="T1" fmla="*/ 0 h 262858"/>
                  <a:gd name="T2" fmla="*/ 0 w 722862"/>
                  <a:gd name="T3" fmla="*/ 0 h 262858"/>
                  <a:gd name="T4" fmla="*/ 0 w 722862"/>
                  <a:gd name="T5" fmla="*/ 131429 h 262858"/>
                  <a:gd name="T6" fmla="*/ 361431 w 722862"/>
                  <a:gd name="T7" fmla="*/ 262858 h 262858"/>
                  <a:gd name="T8" fmla="*/ 722862 w 722862"/>
                  <a:gd name="T9" fmla="*/ 131429 h 2628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7" name="Freeform 453">
                <a:extLst>
                  <a:ext uri="{FF2B5EF4-FFF2-40B4-BE49-F238E27FC236}">
                    <a16:creationId xmlns:a16="http://schemas.microsoft.com/office/drawing/2014/main" id="{AEB9D737-B329-B1F2-255C-4A44132A60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200" y="4071"/>
                <a:ext cx="138" cy="26"/>
              </a:xfrm>
              <a:custGeom>
                <a:avLst/>
                <a:gdLst>
                  <a:gd name="G0" fmla="+- 2325 0 0"/>
                  <a:gd name="G1" fmla="+- 33234 0 0"/>
                  <a:gd name="T0" fmla="*/ 786994 w 854293"/>
                  <a:gd name="T1" fmla="*/ 0 h 164306"/>
                  <a:gd name="T2" fmla="*/ 67299 w 854293"/>
                  <a:gd name="T3" fmla="*/ 0 h 164306"/>
                  <a:gd name="T4" fmla="*/ 0 w 854293"/>
                  <a:gd name="T5" fmla="*/ 67299 h 164306"/>
                  <a:gd name="T6" fmla="*/ 0 w 854293"/>
                  <a:gd name="T7" fmla="*/ 97007 h 164306"/>
                  <a:gd name="T8" fmla="*/ 67299 w 854293"/>
                  <a:gd name="T9" fmla="*/ 164306 h 164306"/>
                  <a:gd name="T10" fmla="*/ 786994 w 854293"/>
                  <a:gd name="T11" fmla="*/ 164306 h 164306"/>
                  <a:gd name="T12" fmla="*/ 854293 w 854293"/>
                  <a:gd name="T13" fmla="*/ 97007 h 164306"/>
                  <a:gd name="T14" fmla="*/ 854293 w 854293"/>
                  <a:gd name="T15" fmla="*/ 67299 h 164306"/>
                  <a:gd name="T16" fmla="*/ 786994 w 854293"/>
                  <a:gd name="T17" fmla="*/ 0 h 164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8" name="Freeform 454">
                <a:extLst>
                  <a:ext uri="{FF2B5EF4-FFF2-40B4-BE49-F238E27FC236}">
                    <a16:creationId xmlns:a16="http://schemas.microsoft.com/office/drawing/2014/main" id="{FDEE3BF7-1441-233A-714B-0D9DE351AD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88" y="3996"/>
                <a:ext cx="160" cy="26"/>
              </a:xfrm>
              <a:custGeom>
                <a:avLst/>
                <a:gdLst>
                  <a:gd name="G0" fmla="+- 2683 0 0"/>
                  <a:gd name="G1" fmla="+- 33233 0 0"/>
                  <a:gd name="T0" fmla="*/ 918424 w 985723"/>
                  <a:gd name="T1" fmla="*/ 0 h 164305"/>
                  <a:gd name="T2" fmla="*/ 67300 w 985723"/>
                  <a:gd name="T3" fmla="*/ 0 h 164305"/>
                  <a:gd name="T4" fmla="*/ 0 w 985723"/>
                  <a:gd name="T5" fmla="*/ 67298 h 164305"/>
                  <a:gd name="T6" fmla="*/ 0 w 985723"/>
                  <a:gd name="T7" fmla="*/ 97006 h 164305"/>
                  <a:gd name="T8" fmla="*/ 67300 w 985723"/>
                  <a:gd name="T9" fmla="*/ 164305 h 164305"/>
                  <a:gd name="T10" fmla="*/ 918424 w 985723"/>
                  <a:gd name="T11" fmla="*/ 164305 h 164305"/>
                  <a:gd name="T12" fmla="*/ 985723 w 985723"/>
                  <a:gd name="T13" fmla="*/ 97006 h 164305"/>
                  <a:gd name="T14" fmla="*/ 985723 w 985723"/>
                  <a:gd name="T15" fmla="*/ 67298 h 164305"/>
                  <a:gd name="T16" fmla="*/ 918424 w 985723"/>
                  <a:gd name="T17" fmla="*/ 0 h 1643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79" name="Freeform 455">
                <a:extLst>
                  <a:ext uri="{FF2B5EF4-FFF2-40B4-BE49-F238E27FC236}">
                    <a16:creationId xmlns:a16="http://schemas.microsoft.com/office/drawing/2014/main" id="{00DBDBE8-828B-7283-DDE3-6750395B8C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028" y="3543"/>
                <a:ext cx="481" cy="213"/>
              </a:xfrm>
              <a:custGeom>
                <a:avLst/>
                <a:gdLst>
                  <a:gd name="G0" fmla="+- 3208 0 0"/>
                  <a:gd name="G1" fmla="+- 1397 0 0"/>
                  <a:gd name="T0" fmla="*/ 0 w 2952328"/>
                  <a:gd name="T1" fmla="*/ 1083508 h 1312117"/>
                  <a:gd name="T2" fmla="*/ 0 w 2952328"/>
                  <a:gd name="T3" fmla="*/ 1312117 h 1312117"/>
                  <a:gd name="T4" fmla="*/ 326584 w 2952328"/>
                  <a:gd name="T5" fmla="*/ 1266395 h 1312117"/>
                  <a:gd name="T6" fmla="*/ 326584 w 2952328"/>
                  <a:gd name="T7" fmla="*/ 1129230 h 1312117"/>
                  <a:gd name="T8" fmla="*/ 2952328 w 2952328"/>
                  <a:gd name="T9" fmla="*/ 1083508 h 1312117"/>
                  <a:gd name="T10" fmla="*/ 2625744 w 2952328"/>
                  <a:gd name="T11" fmla="*/ 1129230 h 1312117"/>
                  <a:gd name="T12" fmla="*/ 2625744 w 2952328"/>
                  <a:gd name="T13" fmla="*/ 1266395 h 1312117"/>
                  <a:gd name="T14" fmla="*/ 2952328 w 2952328"/>
                  <a:gd name="T15" fmla="*/ 1312117 h 1312117"/>
                  <a:gd name="T16" fmla="*/ 602354 w 2952328"/>
                  <a:gd name="T17" fmla="*/ 225997 h 1312117"/>
                  <a:gd name="T18" fmla="*/ 427229 w 2952328"/>
                  <a:gd name="T19" fmla="*/ 372943 h 1312117"/>
                  <a:gd name="T20" fmla="*/ 672178 w 2952328"/>
                  <a:gd name="T21" fmla="*/ 593732 h 1312117"/>
                  <a:gd name="T22" fmla="*/ 777253 w 2952328"/>
                  <a:gd name="T23" fmla="*/ 505564 h 1312117"/>
                  <a:gd name="T24" fmla="*/ 2333760 w 2952328"/>
                  <a:gd name="T25" fmla="*/ 225997 h 1312117"/>
                  <a:gd name="T26" fmla="*/ 2158860 w 2952328"/>
                  <a:gd name="T27" fmla="*/ 505564 h 1312117"/>
                  <a:gd name="T28" fmla="*/ 2263935 w 2952328"/>
                  <a:gd name="T29" fmla="*/ 593732 h 1312117"/>
                  <a:gd name="T30" fmla="*/ 2508884 w 2952328"/>
                  <a:gd name="T31" fmla="*/ 372943 h 1312117"/>
                  <a:gd name="T32" fmla="*/ 1614138 w 2952328"/>
                  <a:gd name="T33" fmla="*/ 0 h 1312117"/>
                  <a:gd name="T34" fmla="*/ 1385529 w 2952328"/>
                  <a:gd name="T35" fmla="*/ 0 h 1312117"/>
                  <a:gd name="T36" fmla="*/ 1431251 w 2952328"/>
                  <a:gd name="T37" fmla="*/ 326584 h 1312117"/>
                  <a:gd name="T38" fmla="*/ 1568416 w 2952328"/>
                  <a:gd name="T39" fmla="*/ 326584 h 1312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80" name="Freeform 456">
                <a:extLst>
                  <a:ext uri="{FF2B5EF4-FFF2-40B4-BE49-F238E27FC236}">
                    <a16:creationId xmlns:a16="http://schemas.microsoft.com/office/drawing/2014/main" id="{44AA9CA5-5F7A-9D2B-C360-A7E870203C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7109" y="3619"/>
                <a:ext cx="319" cy="352"/>
              </a:xfrm>
              <a:custGeom>
                <a:avLst/>
                <a:gdLst>
                  <a:gd name="G0" fmla="+- 61997 0 0"/>
                  <a:gd name="G1" fmla="+- 2372 0 0"/>
                  <a:gd name="T0" fmla="*/ 983432 w 1962541"/>
                  <a:gd name="T1" fmla="*/ 198538 h 2165060"/>
                  <a:gd name="T2" fmla="*/ 1782226 w 1962541"/>
                  <a:gd name="T3" fmla="*/ 998335 h 2165060"/>
                  <a:gd name="T4" fmla="*/ 1401058 w 1962541"/>
                  <a:gd name="T5" fmla="*/ 1726777 h 2165060"/>
                  <a:gd name="T6" fmla="*/ 1299456 w 1962541"/>
                  <a:gd name="T7" fmla="*/ 1930538 h 2165060"/>
                  <a:gd name="T8" fmla="*/ 1240941 w 1962541"/>
                  <a:gd name="T9" fmla="*/ 2022107 h 2165060"/>
                  <a:gd name="T10" fmla="*/ 1199256 w 1962541"/>
                  <a:gd name="T11" fmla="*/ 2021773 h 2165060"/>
                  <a:gd name="T12" fmla="*/ 1196081 w 1962541"/>
                  <a:gd name="T13" fmla="*/ 2038665 h 2165060"/>
                  <a:gd name="T14" fmla="*/ 738881 w 1962541"/>
                  <a:gd name="T15" fmla="*/ 2038665 h 2165060"/>
                  <a:gd name="T16" fmla="*/ 735747 w 1962541"/>
                  <a:gd name="T17" fmla="*/ 2021994 h 2165060"/>
                  <a:gd name="T18" fmla="*/ 721599 w 1962541"/>
                  <a:gd name="T19" fmla="*/ 2022107 h 2165060"/>
                  <a:gd name="T20" fmla="*/ 663084 w 1962541"/>
                  <a:gd name="T21" fmla="*/ 1930538 h 2165060"/>
                  <a:gd name="T22" fmla="*/ 561482 w 1962541"/>
                  <a:gd name="T23" fmla="*/ 1726777 h 2165060"/>
                  <a:gd name="T24" fmla="*/ 180314 w 1962541"/>
                  <a:gd name="T25" fmla="*/ 998335 h 2165060"/>
                  <a:gd name="T26" fmla="*/ 979110 w 1962541"/>
                  <a:gd name="T27" fmla="*/ 198538 h 2165060"/>
                  <a:gd name="T28" fmla="*/ 979110 w 1962541"/>
                  <a:gd name="T29" fmla="*/ 198736 h 2165060"/>
                  <a:gd name="T30" fmla="*/ 981272 w 1962541"/>
                  <a:gd name="T31" fmla="*/ 198569 h 2165060"/>
                  <a:gd name="T32" fmla="*/ 983432 w 1962541"/>
                  <a:gd name="T33" fmla="*/ 198736 h 2165060"/>
                  <a:gd name="T34" fmla="*/ 983110 w 1962541"/>
                  <a:gd name="T35" fmla="*/ 0 h 2165060"/>
                  <a:gd name="T36" fmla="*/ 981272 w 1962541"/>
                  <a:gd name="T37" fmla="*/ 142 h 2165060"/>
                  <a:gd name="T38" fmla="*/ 979432 w 1962541"/>
                  <a:gd name="T39" fmla="*/ 0 h 2165060"/>
                  <a:gd name="T40" fmla="*/ 0 w 1962541"/>
                  <a:gd name="T41" fmla="*/ 979431 h 2165060"/>
                  <a:gd name="T42" fmla="*/ 466993 w 1962541"/>
                  <a:gd name="T43" fmla="*/ 1871641 h 2165060"/>
                  <a:gd name="T44" fmla="*/ 514383 w 1962541"/>
                  <a:gd name="T45" fmla="*/ 2071318 h 2165060"/>
                  <a:gd name="T46" fmla="*/ 639719 w 1962541"/>
                  <a:gd name="T47" fmla="*/ 2165060 h 2165060"/>
                  <a:gd name="T48" fmla="*/ 981272 w 1962541"/>
                  <a:gd name="T49" fmla="*/ 2163837 h 2165060"/>
                  <a:gd name="T50" fmla="*/ 1322821 w 1962541"/>
                  <a:gd name="T51" fmla="*/ 2165060 h 2165060"/>
                  <a:gd name="T52" fmla="*/ 1448157 w 1962541"/>
                  <a:gd name="T53" fmla="*/ 2071318 h 2165060"/>
                  <a:gd name="T54" fmla="*/ 1495548 w 1962541"/>
                  <a:gd name="T55" fmla="*/ 1871641 h 2165060"/>
                  <a:gd name="T56" fmla="*/ 1962541 w 1962541"/>
                  <a:gd name="T57" fmla="*/ 979431 h 2165060"/>
                  <a:gd name="T58" fmla="*/ 983110 w 1962541"/>
                  <a:gd name="T59" fmla="*/ 0 h 21650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81" name="Freeform 457">
                <a:extLst>
                  <a:ext uri="{FF2B5EF4-FFF2-40B4-BE49-F238E27FC236}">
                    <a16:creationId xmlns:a16="http://schemas.microsoft.com/office/drawing/2014/main" id="{CED7EFEB-E1B5-D330-88D3-8D4F9AADA9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10" y="3779"/>
                <a:ext cx="115" cy="176"/>
              </a:xfrm>
              <a:custGeom>
                <a:avLst/>
                <a:gdLst>
                  <a:gd name="G0" fmla="+- 62336 0 0"/>
                  <a:gd name="G1" fmla="+- 10794 0 0"/>
                  <a:gd name="T0" fmla="*/ 198701 w 652160"/>
                  <a:gd name="T1" fmla="*/ 0 h 993834"/>
                  <a:gd name="T2" fmla="*/ 265274 w 652160"/>
                  <a:gd name="T3" fmla="*/ 29005 h 993834"/>
                  <a:gd name="T4" fmla="*/ 331846 w 652160"/>
                  <a:gd name="T5" fmla="*/ 0 h 993834"/>
                  <a:gd name="T6" fmla="*/ 398419 w 652160"/>
                  <a:gd name="T7" fmla="*/ 29005 h 993834"/>
                  <a:gd name="T8" fmla="*/ 464991 w 652160"/>
                  <a:gd name="T9" fmla="*/ 0 h 993834"/>
                  <a:gd name="T10" fmla="*/ 536964 w 652160"/>
                  <a:gd name="T11" fmla="*/ 35278 h 993834"/>
                  <a:gd name="T12" fmla="*/ 599292 w 652160"/>
                  <a:gd name="T13" fmla="*/ 2787 h 993834"/>
                  <a:gd name="T14" fmla="*/ 601385 w 652160"/>
                  <a:gd name="T15" fmla="*/ 3119 h 993834"/>
                  <a:gd name="T16" fmla="*/ 651411 w 652160"/>
                  <a:gd name="T17" fmla="*/ 71971 h 993834"/>
                  <a:gd name="T18" fmla="*/ 505401 w 652160"/>
                  <a:gd name="T19" fmla="*/ 993834 h 993834"/>
                  <a:gd name="T20" fmla="*/ 381396 w 652160"/>
                  <a:gd name="T21" fmla="*/ 993834 h 993834"/>
                  <a:gd name="T22" fmla="*/ 507063 w 652160"/>
                  <a:gd name="T23" fmla="*/ 200404 h 993834"/>
                  <a:gd name="T24" fmla="*/ 464991 w 652160"/>
                  <a:gd name="T25" fmla="*/ 211576 h 993834"/>
                  <a:gd name="T26" fmla="*/ 398419 w 652160"/>
                  <a:gd name="T27" fmla="*/ 182571 h 993834"/>
                  <a:gd name="T28" fmla="*/ 331846 w 652160"/>
                  <a:gd name="T29" fmla="*/ 211576 h 993834"/>
                  <a:gd name="T30" fmla="*/ 265274 w 652160"/>
                  <a:gd name="T31" fmla="*/ 182571 h 993834"/>
                  <a:gd name="T32" fmla="*/ 198701 w 652160"/>
                  <a:gd name="T33" fmla="*/ 211576 h 993834"/>
                  <a:gd name="T34" fmla="*/ 142909 w 652160"/>
                  <a:gd name="T35" fmla="*/ 190419 h 993834"/>
                  <a:gd name="T36" fmla="*/ 270158 w 652160"/>
                  <a:gd name="T37" fmla="*/ 993834 h 993834"/>
                  <a:gd name="T38" fmla="*/ 146152 w 652160"/>
                  <a:gd name="T39" fmla="*/ 993834 h 993834"/>
                  <a:gd name="T40" fmla="*/ 750 w 652160"/>
                  <a:gd name="T41" fmla="*/ 75802 h 993834"/>
                  <a:gd name="T42" fmla="*/ 50775 w 652160"/>
                  <a:gd name="T43" fmla="*/ 6949 h 993834"/>
                  <a:gd name="T44" fmla="*/ 52868 w 652160"/>
                  <a:gd name="T45" fmla="*/ 6617 h 993834"/>
                  <a:gd name="T46" fmla="*/ 118608 w 652160"/>
                  <a:gd name="T47" fmla="*/ 48277 h 993834"/>
                  <a:gd name="T48" fmla="*/ 198701 w 652160"/>
                  <a:gd name="T49" fmla="*/ 0 h 9938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600" cap="flat">
                    <a:solidFill>
                      <a:srgbClr val="80808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482" name="Rectangle 458">
            <a:extLst>
              <a:ext uri="{FF2B5EF4-FFF2-40B4-BE49-F238E27FC236}">
                <a16:creationId xmlns:a16="http://schemas.microsoft.com/office/drawing/2014/main" id="{C1A4B891-85F3-CAEA-5845-2832E6C57C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3050"/>
            <a:ext cx="109712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1483" name="Rectangle 459">
            <a:extLst>
              <a:ext uri="{FF2B5EF4-FFF2-40B4-BE49-F238E27FC236}">
                <a16:creationId xmlns:a16="http://schemas.microsoft.com/office/drawing/2014/main" id="{A4A8A5F7-1719-661E-2CB0-0157C9CED4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644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</p:sldLayoutIdLst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>
            <a:extLst>
              <a:ext uri="{FF2B5EF4-FFF2-40B4-BE49-F238E27FC236}">
                <a16:creationId xmlns:a16="http://schemas.microsoft.com/office/drawing/2014/main" id="{D98AFF12-7573-238B-8E62-7AD38B0CB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420813"/>
            <a:ext cx="5180013" cy="97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formatClick to edit Master title style</a:t>
            </a:r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C0932FD2-D978-4368-6D54-D41291156251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2051" name="Text Box 3">
            <a:extLst>
              <a:ext uri="{FF2B5EF4-FFF2-40B4-BE49-F238E27FC236}">
                <a16:creationId xmlns:a16="http://schemas.microsoft.com/office/drawing/2014/main" id="{200AD4FD-68A1-B075-BBE2-F5DA112B42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60B4768F-2CB3-DFC7-856C-0B6956D7BF5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22B341FD-B294-4C1A-9EBD-C95D41C133A7}" type="slidenum">
              <a:rPr lang="cy-GB" altLang="en-US"/>
              <a:pPr/>
              <a:t>‹#›</a:t>
            </a:fld>
            <a:endParaRPr lang="cy-GB" altLang="en-US"/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A88B8C53-4618-A82B-65B2-4C91033427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644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744" r:id="rId12"/>
  </p:sldLayoutIdLst>
  <p:hf sldNum="0" hdr="0" ftr="0"/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>
            <a:extLst>
              <a:ext uri="{FF2B5EF4-FFF2-40B4-BE49-F238E27FC236}">
                <a16:creationId xmlns:a16="http://schemas.microsoft.com/office/drawing/2014/main" id="{E76E0B30-2340-E125-615F-D8CFB8EA0A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formatClick to edit Master title style</a:t>
            </a:r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ABC4FA3A-141C-BFAD-00DB-91988A8062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0"/>
            <a:r>
              <a:rPr lang="en-GB" altLang="en-US"/>
              <a:t>Ninth Outline LevelClick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8290B616-7720-3707-54E3-46C082C3B307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3076" name="Text Box 4">
            <a:extLst>
              <a:ext uri="{FF2B5EF4-FFF2-40B4-BE49-F238E27FC236}">
                <a16:creationId xmlns:a16="http://schemas.microsoft.com/office/drawing/2014/main" id="{4B16E13B-3BF4-BA41-D4AE-4370B9D1F4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2A9A051E-DC78-FD20-F8AD-A95C69D0F994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D44E18D1-D0B7-4B79-8A6B-7E9BA6955B54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sldNum="0" hdr="0" ftr="0"/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>
            <a:extLst>
              <a:ext uri="{FF2B5EF4-FFF2-40B4-BE49-F238E27FC236}">
                <a16:creationId xmlns:a16="http://schemas.microsoft.com/office/drawing/2014/main" id="{7249EA1C-D5CF-E3E4-6626-410017876A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3050"/>
            <a:ext cx="109712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B9E4DA41-D144-BA0E-CA8A-8ED39B9953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644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>
            <a:extLst>
              <a:ext uri="{FF2B5EF4-FFF2-40B4-BE49-F238E27FC236}">
                <a16:creationId xmlns:a16="http://schemas.microsoft.com/office/drawing/2014/main" id="{9CB484A5-0F70-239D-17EB-21188C3FA110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5122" name="Text Box 2">
            <a:extLst>
              <a:ext uri="{FF2B5EF4-FFF2-40B4-BE49-F238E27FC236}">
                <a16:creationId xmlns:a16="http://schemas.microsoft.com/office/drawing/2014/main" id="{9E2DD373-0D4A-294F-F34F-7E05658D28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EA2860F-5A33-ACE8-38C5-9C8A26280CB3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0014288A-A3FE-49A5-A8B4-D26AB09A2254}" type="slidenum">
              <a:rPr lang="cy-GB" altLang="en-US"/>
              <a:pPr/>
              <a:t>‹#›</a:t>
            </a:fld>
            <a:endParaRPr lang="cy-GB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130E02DF-E50D-1B76-45F0-052D86C0A1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3050"/>
            <a:ext cx="109712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8F4A9AB7-0899-560A-27E3-D42F5552F1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644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/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>
            <a:extLst>
              <a:ext uri="{FF2B5EF4-FFF2-40B4-BE49-F238E27FC236}">
                <a16:creationId xmlns:a16="http://schemas.microsoft.com/office/drawing/2014/main" id="{D14E3332-4687-F361-E191-4AF39D84C5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3050"/>
            <a:ext cx="109712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DC6DA6B8-AE9B-6077-C1F0-18D2C02429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6448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>
            <a:extLst>
              <a:ext uri="{FF2B5EF4-FFF2-40B4-BE49-F238E27FC236}">
                <a16:creationId xmlns:a16="http://schemas.microsoft.com/office/drawing/2014/main" id="{D7BF5E6E-FB7C-A8DF-3E78-E27BA41A1329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panose="020B0602030504020204" pitchFamily="34" charset="0"/>
              </a:defRPr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7170" name="Text Box 2">
            <a:extLst>
              <a:ext uri="{FF2B5EF4-FFF2-40B4-BE49-F238E27FC236}">
                <a16:creationId xmlns:a16="http://schemas.microsoft.com/office/drawing/2014/main" id="{9DAD4F02-559E-5B4B-02CC-3B75B2F3F8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782D6D7F-BBC1-5898-6AF7-9DF89E32B931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panose="020B0602030504020204" pitchFamily="34" charset="0"/>
              </a:defRPr>
            </a:lvl1pPr>
          </a:lstStyle>
          <a:p>
            <a:fld id="{82B8D5C6-CA9F-4E86-B6AC-7BD8B5571A05}" type="slidenum">
              <a:rPr lang="cy-GB" altLang="en-US"/>
              <a:pPr/>
              <a:t>‹#›</a:t>
            </a:fld>
            <a:endParaRPr lang="cy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437F8D02-CC82-E8D3-3857-6CC0270055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3050"/>
            <a:ext cx="109712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</a:t>
            </a:r>
          </a:p>
        </p:txBody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84702B8E-8F4F-425D-759F-78A7A4CD45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4963"/>
            <a:ext cx="109712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4"/>
            <a:r>
              <a:rPr lang="en-GB" altLang="en-US"/>
              <a:t>Ninth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hf sldNum="0" hdr="0" ftr="0"/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Microsoft YaHei" panose="020B0503020204020204" pitchFamily="34" charset="-122"/>
        </a:defRPr>
      </a:lvl9pPr>
    </p:titleStyle>
    <p:bodyStyle>
      <a:lvl1pPr marL="342900" indent="-342900" algn="l" defTabSz="449263" rtl="0" fontAlgn="base" hangingPunct="0">
        <a:lnSpc>
          <a:spcPct val="9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AutoShape 1">
            <a:extLst>
              <a:ext uri="{FF2B5EF4-FFF2-40B4-BE49-F238E27FC236}">
                <a16:creationId xmlns:a16="http://schemas.microsoft.com/office/drawing/2014/main" id="{6A687C56-C2C6-4A32-9F9F-0E33A4BEC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450850"/>
            <a:ext cx="6562725" cy="4611688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>
                <a:ea typeface="Arial Unicode MS" panose="020B0604020202020204" pitchFamily="34" charset="-128"/>
                <a:cs typeface="Arial Unicode MS" panose="020B0604020202020204" pitchFamily="34" charset="-128"/>
              </a:rPr>
              <a:t>Click icon to add picture</a:t>
            </a: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826D2946-7F90-DD0B-DEAB-77EFC288C5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68825" y="5068888"/>
            <a:ext cx="6564313" cy="66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title text formatClick to edit Master title style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DAD5C6B-3A61-BFE3-5CB1-83FCEA78DF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68825" y="5732463"/>
            <a:ext cx="6564313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the outline text format</a:t>
            </a:r>
          </a:p>
          <a:p>
            <a:pPr lvl="1"/>
            <a:r>
              <a:rPr lang="en-GB" altLang="en-US"/>
              <a:t>Second Outline Level</a:t>
            </a:r>
          </a:p>
          <a:p>
            <a:pPr lvl="2"/>
            <a:r>
              <a:rPr lang="en-GB" altLang="en-US"/>
              <a:t>Third Outline Level</a:t>
            </a:r>
          </a:p>
          <a:p>
            <a:pPr lvl="3"/>
            <a:r>
              <a:rPr lang="en-GB" altLang="en-US"/>
              <a:t>Fourth Outline Level</a:t>
            </a:r>
          </a:p>
          <a:p>
            <a:pPr lvl="4"/>
            <a:r>
              <a:rPr lang="en-GB" altLang="en-US"/>
              <a:t>Fifth Outline Level</a:t>
            </a:r>
          </a:p>
          <a:p>
            <a:pPr lvl="4"/>
            <a:r>
              <a:rPr lang="en-GB" altLang="en-US"/>
              <a:t>Sixth Outline Level</a:t>
            </a:r>
          </a:p>
          <a:p>
            <a:pPr lvl="4"/>
            <a:r>
              <a:rPr lang="en-GB" altLang="en-US"/>
              <a:t>Seventh Outline Level</a:t>
            </a:r>
          </a:p>
          <a:p>
            <a:pPr lvl="4"/>
            <a:r>
              <a:rPr lang="en-GB" altLang="en-US"/>
              <a:t>Eighth Outline Level</a:t>
            </a:r>
          </a:p>
          <a:p>
            <a:pPr lvl="0"/>
            <a:r>
              <a:rPr lang="en-GB" altLang="en-US"/>
              <a:t>Ninth Outline LevelClick to edit Master text styles</a:t>
            </a:r>
          </a:p>
        </p:txBody>
      </p:sp>
      <p:sp>
        <p:nvSpPr>
          <p:cNvPr id="8196" name="Rectangle 4">
            <a:extLst>
              <a:ext uri="{FF2B5EF4-FFF2-40B4-BE49-F238E27FC236}">
                <a16:creationId xmlns:a16="http://schemas.microsoft.com/office/drawing/2014/main" id="{778A4138-CFC9-8453-7C2A-DD20A6F04D22}"/>
              </a:ext>
            </a:extLst>
          </p:cNvPr>
          <p:cNvSpPr>
            <a:spLocks noGrp="1" noChangeArrowheads="1"/>
          </p:cNvSpPr>
          <p:nvPr>
            <p:ph type="dt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r>
              <a:rPr lang="cy-GB" altLang="en-US"/>
              <a:t>21/10/22</a:t>
            </a:r>
          </a:p>
        </p:txBody>
      </p:sp>
      <p:sp>
        <p:nvSpPr>
          <p:cNvPr id="8197" name="Text Box 5">
            <a:extLst>
              <a:ext uri="{FF2B5EF4-FFF2-40B4-BE49-F238E27FC236}">
                <a16:creationId xmlns:a16="http://schemas.microsoft.com/office/drawing/2014/main" id="{C3433C25-C1C3-6631-6C8F-D49FBEF6B4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Rectangle 6">
            <a:extLst>
              <a:ext uri="{FF2B5EF4-FFF2-40B4-BE49-F238E27FC236}">
                <a16:creationId xmlns:a16="http://schemas.microsoft.com/office/drawing/2014/main" id="{7AFAA7A9-1B10-D4E9-DAF7-4D221A509EEE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 bwMode="auto">
          <a:xfrm>
            <a:off x="0" y="0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FF360623-9814-4E45-90E0-AB34ED839AD2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/>
  <p:txStyles>
    <p:titleStyle>
      <a:lvl1pPr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marL="1143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marL="1600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marL="20574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25146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29718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34290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3886200" indent="-228600" algn="l" defTabSz="449263" rtl="0" fontAlgn="base" hangingPunct="0">
        <a:lnSpc>
          <a:spcPct val="9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Calibri" panose="020F050202020403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342900" indent="-342900" algn="l" defTabSz="449263" rtl="0" fontAlgn="base" hangingPunct="0">
        <a:lnSpc>
          <a:spcPct val="84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anose="02020603050405020304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4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4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4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anose="02020603050405020304" pitchFamily="18" charset="0"/>
        <a:defRPr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4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anose="02020603050405020304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2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5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2" descr="Llun yn cynnwys testun, cerdyn busnes&#10;&#10;Wedi cynhyrchu’r disgrifiad yn awtomatig">
            <a:extLst>
              <a:ext uri="{FF2B5EF4-FFF2-40B4-BE49-F238E27FC236}">
                <a16:creationId xmlns:a16="http://schemas.microsoft.com/office/drawing/2014/main" id="{8CAFBF88-1E1B-53FF-ECAE-335791259B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1770"/>
            <a:ext cx="12376029" cy="6854461"/>
          </a:xfrm>
          <a:prstGeom prst="rect">
            <a:avLst/>
          </a:prstGeom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8F7910E7-1F00-A1FF-1C0E-69D8ABE18E86}"/>
              </a:ext>
            </a:extLst>
          </p:cNvPr>
          <p:cNvSpPr txBox="1"/>
          <p:nvPr/>
        </p:nvSpPr>
        <p:spPr>
          <a:xfrm flipV="1">
            <a:off x="3809999" y="5192650"/>
            <a:ext cx="6377616" cy="6444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754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>
            <a:extLst>
              <a:ext uri="{FF2B5EF4-FFF2-40B4-BE49-F238E27FC236}">
                <a16:creationId xmlns:a16="http://schemas.microsoft.com/office/drawing/2014/main" id="{360E573C-541B-D9ED-20FD-D0DE0DF432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9050" y="549275"/>
            <a:ext cx="42989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3600">
                <a:latin typeface="Tw Cen MT" panose="020B0602020104020603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Nod Ac Amcanion</a:t>
            </a:r>
            <a:br>
              <a:rPr lang="cy-GB" altLang="en-US" sz="3600">
                <a:latin typeface="Tw Cen MT" panose="020B0602020104020603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cy-GB" altLang="en-US" sz="3600">
                <a:latin typeface="Tw Cen MT" panose="020B0602020104020603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2BA05C22-4E4A-C8E6-10DE-8E49E6A87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15B53C6-05D6-1D41-D884-6AFD1442D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163" y="1933575"/>
            <a:ext cx="5800725" cy="3729038"/>
          </a:xfrm>
          <a:prstGeom prst="rect">
            <a:avLst/>
          </a:prstGeom>
          <a:solidFill>
            <a:srgbClr val="FFFFFF"/>
          </a:solidFill>
          <a:ln w="9525" cap="flat">
            <a:solidFill>
              <a:srgbClr val="7030A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228600" indent="-2270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endParaRPr lang="cy-GB" altLang="en-US" sz="28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  <a:buSzPct val="45000"/>
              <a:buFont typeface="Arial" panose="020B0604020202020204" pitchFamily="34" charset="0"/>
              <a:buChar char="•"/>
            </a:pPr>
            <a:r>
              <a:rPr lang="cy-GB" altLang="en-US" sz="2800">
                <a:latin typeface="Cavolini" panose="0300050204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Adolygu agor a chloi sesiwn / Revising opening and closing a session</a:t>
            </a:r>
          </a:p>
          <a:p>
            <a:pPr hangingPunct="1">
              <a:lnSpc>
                <a:spcPct val="100000"/>
              </a:lnSpc>
              <a:buClrTx/>
              <a:buSzTx/>
              <a:buFontTx/>
              <a:buNone/>
            </a:pPr>
            <a:endParaRPr lang="cy-GB" altLang="en-US" sz="28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  <a:buSzPct val="45000"/>
              <a:buFont typeface="Arial" panose="020B0604020202020204" pitchFamily="34" charset="0"/>
              <a:buChar char="•"/>
            </a:pPr>
            <a:r>
              <a:rPr lang="cy-GB" altLang="en-US" sz="2800">
                <a:latin typeface="Cavolini" panose="03000502040302020204" pitchFamily="66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Cyflwyno’r gorffennol/ Introducing the past tense </a:t>
            </a:r>
          </a:p>
          <a:p>
            <a:pPr hangingPunct="1">
              <a:lnSpc>
                <a:spcPct val="100000"/>
              </a:lnSpc>
              <a:buClrTx/>
              <a:buSzTx/>
              <a:buFontTx/>
              <a:buNone/>
            </a:pPr>
            <a:endParaRPr lang="cy-GB" altLang="en-US" sz="28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0235667F-79E5-3BA1-AFAE-D3751EEE8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0900" y="777875"/>
            <a:ext cx="4025900" cy="1943100"/>
          </a:xfrm>
          <a:prstGeom prst="rect">
            <a:avLst/>
          </a:prstGeom>
          <a:solidFill>
            <a:srgbClr val="96AADC"/>
          </a:solidFill>
          <a:ln w="76320" cap="flat">
            <a:solidFill>
              <a:srgbClr val="00206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760" tIns="34200" rIns="68760" bIns="34200" anchor="b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br>
              <a:rPr lang="cy-GB" altLang="en-US" sz="4100" b="1"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r>
              <a:rPr lang="cy-GB" altLang="en-US" sz="2800" b="1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Llwybr y Gymraeg</a:t>
            </a:r>
          </a:p>
          <a:p>
            <a:pPr algn="ctr" hangingPunct="1">
              <a:lnSpc>
                <a:spcPct val="100000"/>
              </a:lnSpc>
            </a:pPr>
            <a:r>
              <a:rPr lang="cy-GB" altLang="en-US" sz="2800" b="1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Welsh Pathway</a:t>
            </a:r>
          </a:p>
          <a:p>
            <a:pPr algn="ctr" hangingPunct="1">
              <a:lnSpc>
                <a:spcPct val="100000"/>
              </a:lnSpc>
            </a:pPr>
            <a:r>
              <a:rPr lang="cy-GB" altLang="en-US" sz="2800" b="1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BA3 2022-23</a:t>
            </a:r>
          </a:p>
          <a:p>
            <a:pPr algn="ctr" hangingPunct="1">
              <a:lnSpc>
                <a:spcPct val="100000"/>
              </a:lnSpc>
            </a:pPr>
            <a:r>
              <a:rPr lang="cy-GB" altLang="en-US" sz="2800" b="1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Darlith 2 – Julia James</a:t>
            </a:r>
          </a:p>
          <a:p>
            <a:pPr algn="ctr" hangingPunct="1">
              <a:lnSpc>
                <a:spcPct val="100000"/>
              </a:lnSpc>
            </a:pPr>
            <a:endParaRPr lang="cy-GB" altLang="en-US" sz="1500" b="1"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>
            <a:extLst>
              <a:ext uri="{FF2B5EF4-FFF2-40B4-BE49-F238E27FC236}">
                <a16:creationId xmlns:a16="http://schemas.microsoft.com/office/drawing/2014/main" id="{B1DB2AF2-C0DA-46D5-3C23-B958B7121A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6" b="16466"/>
          <a:stretch>
            <a:fillRect/>
          </a:stretch>
        </p:blipFill>
        <p:spPr bwMode="auto">
          <a:xfrm>
            <a:off x="-14288" y="0"/>
            <a:ext cx="122047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r="1126" b="1646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11266" name="Group 2">
            <a:extLst>
              <a:ext uri="{FF2B5EF4-FFF2-40B4-BE49-F238E27FC236}">
                <a16:creationId xmlns:a16="http://schemas.microsoft.com/office/drawing/2014/main" id="{064E7EBC-545B-D333-6CDD-EA4437880D0F}"/>
              </a:ext>
            </a:extLst>
          </p:cNvPr>
          <p:cNvGraphicFramePr>
            <a:graphicFrameLocks noGrp="1"/>
          </p:cNvGraphicFramePr>
          <p:nvPr/>
        </p:nvGraphicFramePr>
        <p:xfrm>
          <a:off x="509588" y="1138238"/>
          <a:ext cx="3349625" cy="1857375"/>
        </p:xfrm>
        <a:graphic>
          <a:graphicData uri="http://schemas.openxmlformats.org/drawingml/2006/table">
            <a:tbl>
              <a:tblPr/>
              <a:tblGrid>
                <a:gridCol w="1763712">
                  <a:extLst>
                    <a:ext uri="{9D8B030D-6E8A-4147-A177-3AD203B41FA5}">
                      <a16:colId xmlns:a16="http://schemas.microsoft.com/office/drawing/2014/main" val="4072751286"/>
                    </a:ext>
                  </a:extLst>
                </a:gridCol>
                <a:gridCol w="1585913">
                  <a:extLst>
                    <a:ext uri="{9D8B030D-6E8A-4147-A177-3AD203B41FA5}">
                      <a16:colId xmlns:a16="http://schemas.microsoft.com/office/drawing/2014/main" val="150688365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Heddiw... 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Today...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8618744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Bore ’ma...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morning...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76306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Prynhawn ’ma...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afternoon...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831717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Wythnos yma...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week...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7077200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Tymor yma...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term...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4308082"/>
                  </a:ext>
                </a:extLst>
              </a:tr>
            </a:tbl>
          </a:graphicData>
        </a:graphic>
      </p:graphicFrame>
      <p:graphicFrame>
        <p:nvGraphicFramePr>
          <p:cNvPr id="11304" name="Group 40">
            <a:extLst>
              <a:ext uri="{FF2B5EF4-FFF2-40B4-BE49-F238E27FC236}">
                <a16:creationId xmlns:a16="http://schemas.microsoft.com/office/drawing/2014/main" id="{35508F2F-CE6D-AF80-8334-3C7523BC0115}"/>
              </a:ext>
            </a:extLst>
          </p:cNvPr>
          <p:cNvGraphicFramePr>
            <a:graphicFrameLocks noGrp="1"/>
          </p:cNvGraphicFramePr>
          <p:nvPr/>
        </p:nvGraphicFramePr>
        <p:xfrm>
          <a:off x="5588000" y="1446213"/>
          <a:ext cx="3087688" cy="5267326"/>
        </p:xfrm>
        <a:graphic>
          <a:graphicData uri="http://schemas.openxmlformats.org/drawingml/2006/table">
            <a:tbl>
              <a:tblPr/>
              <a:tblGrid>
                <a:gridCol w="1611313">
                  <a:extLst>
                    <a:ext uri="{9D8B030D-6E8A-4147-A177-3AD203B41FA5}">
                      <a16:colId xmlns:a16="http://schemas.microsoft.com/office/drawing/2014/main" val="620345908"/>
                    </a:ext>
                  </a:extLst>
                </a:gridCol>
                <a:gridCol w="1476375">
                  <a:extLst>
                    <a:ext uri="{9D8B030D-6E8A-4147-A177-3AD203B41FA5}">
                      <a16:colId xmlns:a16="http://schemas.microsoft.com/office/drawing/2014/main" val="3420942920"/>
                    </a:ext>
                  </a:extLst>
                </a:gridCol>
              </a:tblGrid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edrych (ar)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look (at)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7401850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dweud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say 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2674927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astudio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study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6789270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adolygu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revise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5056289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dechrau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start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9670459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ymchwilio (i)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research (into) 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4729176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meddwl (am)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think (about)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1164071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cofio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remember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1526634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gorffen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finish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439222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rhannu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share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0693557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trafod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discuss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980468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siarad (am)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talk about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3684178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gofyn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ask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3840429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answer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1455829"/>
                  </a:ext>
                </a:extLst>
              </a:tr>
              <a:tr h="35401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darllen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read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4444624"/>
                  </a:ext>
                </a:extLst>
              </a:tr>
            </a:tbl>
          </a:graphicData>
        </a:graphic>
      </p:graphicFrame>
      <p:sp>
        <p:nvSpPr>
          <p:cNvPr id="11412" name="AutoShape 148">
            <a:extLst>
              <a:ext uri="{FF2B5EF4-FFF2-40B4-BE49-F238E27FC236}">
                <a16:creationId xmlns:a16="http://schemas.microsoft.com/office/drawing/2014/main" id="{EC267297-CB4A-5AB3-A637-D504F13E23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9288" y="868363"/>
            <a:ext cx="1219200" cy="468312"/>
          </a:xfrm>
          <a:prstGeom prst="roundRect">
            <a:avLst>
              <a:gd name="adj" fmla="val 16667"/>
            </a:avLst>
          </a:prstGeom>
          <a:solidFill>
            <a:srgbClr val="FF6666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 b="1">
                <a:solidFill>
                  <a:srgbClr val="FFFFFF"/>
                </a:solidFill>
                <a:ea typeface="Arial Unicode MS" panose="020B0604020202020204" pitchFamily="34" charset="-128"/>
                <a:cs typeface="Arial Unicode MS" panose="020B0604020202020204" pitchFamily="34" charset="-128"/>
              </a:rPr>
              <a:t>berfau arferol</a:t>
            </a:r>
          </a:p>
        </p:txBody>
      </p:sp>
      <p:sp>
        <p:nvSpPr>
          <p:cNvPr id="11413" name="AutoShape 149">
            <a:extLst>
              <a:ext uri="{FF2B5EF4-FFF2-40B4-BE49-F238E27FC236}">
                <a16:creationId xmlns:a16="http://schemas.microsoft.com/office/drawing/2014/main" id="{FA5AC11A-FFA4-08E7-72FF-761E165700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2975" y="868363"/>
            <a:ext cx="1219200" cy="468312"/>
          </a:xfrm>
          <a:prstGeom prst="roundRect">
            <a:avLst>
              <a:gd name="adj" fmla="val 16667"/>
            </a:avLst>
          </a:prstGeom>
          <a:solidFill>
            <a:srgbClr val="B9C7E7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 b="1">
                <a:solidFill>
                  <a:srgbClr val="FFFFFF"/>
                </a:solidFill>
                <a:ea typeface="Arial Unicode MS" panose="020B0604020202020204" pitchFamily="34" charset="-128"/>
                <a:cs typeface="Arial Unicode MS" panose="020B0604020202020204" pitchFamily="34" charset="-128"/>
              </a:rPr>
              <a:t>normal verbs</a:t>
            </a:r>
          </a:p>
        </p:txBody>
      </p:sp>
      <p:sp>
        <p:nvSpPr>
          <p:cNvPr id="11414" name="AutoShape 150">
            <a:extLst>
              <a:ext uri="{FF2B5EF4-FFF2-40B4-BE49-F238E27FC236}">
                <a16:creationId xmlns:a16="http://schemas.microsoft.com/office/drawing/2014/main" id="{F6452463-41E0-89B6-0B49-86E252CD26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63650" y="377825"/>
            <a:ext cx="1573213" cy="490538"/>
          </a:xfrm>
          <a:prstGeom prst="roundRect">
            <a:avLst>
              <a:gd name="adj" fmla="val 16667"/>
            </a:avLst>
          </a:prstGeom>
          <a:solidFill>
            <a:srgbClr val="000000"/>
          </a:solidFill>
          <a:ln w="19080" cap="flat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600" b="1" u="sng">
                <a:solidFill>
                  <a:srgbClr val="FFFFFF"/>
                </a:solidFill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I ddechrau…</a:t>
            </a:r>
          </a:p>
          <a:p>
            <a:pPr algn="ctr" hangingPunct="1">
              <a:lnSpc>
                <a:spcPct val="100000"/>
              </a:lnSpc>
            </a:pPr>
            <a:endParaRPr lang="cy-GB" altLang="en-US">
              <a:solidFill>
                <a:srgbClr val="FFFFFF"/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graphicFrame>
        <p:nvGraphicFramePr>
          <p:cNvPr id="11415" name="Group 151">
            <a:extLst>
              <a:ext uri="{FF2B5EF4-FFF2-40B4-BE49-F238E27FC236}">
                <a16:creationId xmlns:a16="http://schemas.microsoft.com/office/drawing/2014/main" id="{8DEC5281-9BA8-1A85-58BA-4E0C2B1C8203}"/>
              </a:ext>
            </a:extLst>
          </p:cNvPr>
          <p:cNvGraphicFramePr>
            <a:graphicFrameLocks noGrp="1"/>
          </p:cNvGraphicFramePr>
          <p:nvPr/>
        </p:nvGraphicFramePr>
        <p:xfrm>
          <a:off x="219075" y="3146425"/>
          <a:ext cx="4038600" cy="2228850"/>
        </p:xfrm>
        <a:graphic>
          <a:graphicData uri="http://schemas.openxmlformats.org/drawingml/2006/table">
            <a:tbl>
              <a:tblPr/>
              <a:tblGrid>
                <a:gridCol w="2146300">
                  <a:extLst>
                    <a:ext uri="{9D8B030D-6E8A-4147-A177-3AD203B41FA5}">
                      <a16:colId xmlns:a16="http://schemas.microsoft.com/office/drawing/2014/main" val="2230450813"/>
                    </a:ext>
                  </a:extLst>
                </a:gridCol>
                <a:gridCol w="1892300">
                  <a:extLst>
                    <a:ext uri="{9D8B030D-6E8A-4147-A177-3AD203B41FA5}">
                      <a16:colId xmlns:a16="http://schemas.microsoft.com/office/drawing/2014/main" val="192644825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byddwn ni’n... 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will (be)...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8822819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rydyn ni’n mynd 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are going to...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394795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gallwn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can...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585768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dw i eisiau i chi...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 want you to...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888049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rhaid i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must...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9926045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dylen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should...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6416239"/>
                  </a:ext>
                </a:extLst>
              </a:tr>
            </a:tbl>
          </a:graphicData>
        </a:graphic>
      </p:graphicFrame>
      <p:sp>
        <p:nvSpPr>
          <p:cNvPr id="11460" name="AutoShape 196">
            <a:extLst>
              <a:ext uri="{FF2B5EF4-FFF2-40B4-BE49-F238E27FC236}">
                <a16:creationId xmlns:a16="http://schemas.microsoft.com/office/drawing/2014/main" id="{AEA6D58B-CD08-8E66-6847-4534E89DF8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075" y="5705475"/>
            <a:ext cx="1989138" cy="815975"/>
          </a:xfrm>
          <a:prstGeom prst="roundRect">
            <a:avLst>
              <a:gd name="adj" fmla="val 16667"/>
            </a:avLst>
          </a:prstGeom>
          <a:solidFill>
            <a:srgbClr val="FF9999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* Treiglad meddal ar ôl rhagenw * </a:t>
            </a:r>
            <a:r>
              <a:rPr lang="cy-GB" altLang="en-US" sz="1400" i="1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(pronoun)</a:t>
            </a:r>
          </a:p>
        </p:txBody>
      </p:sp>
      <p:graphicFrame>
        <p:nvGraphicFramePr>
          <p:cNvPr id="11461" name="Group 197">
            <a:extLst>
              <a:ext uri="{FF2B5EF4-FFF2-40B4-BE49-F238E27FC236}">
                <a16:creationId xmlns:a16="http://schemas.microsoft.com/office/drawing/2014/main" id="{730CDEEE-B3DB-6888-3687-688FDFD6AE06}"/>
              </a:ext>
            </a:extLst>
          </p:cNvPr>
          <p:cNvGraphicFramePr>
            <a:graphicFrameLocks noGrp="1"/>
          </p:cNvGraphicFramePr>
          <p:nvPr/>
        </p:nvGraphicFramePr>
        <p:xfrm>
          <a:off x="8951913" y="1992313"/>
          <a:ext cx="2962275" cy="4457700"/>
        </p:xfrm>
        <a:graphic>
          <a:graphicData uri="http://schemas.openxmlformats.org/drawingml/2006/table">
            <a:tbl>
              <a:tblPr/>
              <a:tblGrid>
                <a:gridCol w="1574800">
                  <a:extLst>
                    <a:ext uri="{9D8B030D-6E8A-4147-A177-3AD203B41FA5}">
                      <a16:colId xmlns:a16="http://schemas.microsoft.com/office/drawing/2014/main" val="3013985528"/>
                    </a:ext>
                  </a:extLst>
                </a:gridCol>
                <a:gridCol w="1387475">
                  <a:extLst>
                    <a:ext uri="{9D8B030D-6E8A-4147-A177-3AD203B41FA5}">
                      <a16:colId xmlns:a16="http://schemas.microsoft.com/office/drawing/2014/main" val="3041211496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thema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theme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3127219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thema newydd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new theme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7462434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llyfr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book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343539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llyfr darllen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reading book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46875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syniadau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ideas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793804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cwestiwn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question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526959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cwestiynau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questions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32180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 answer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81631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atebion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answers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6281776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gwaith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work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140100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adnoddau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resources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8104754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 gwaith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 work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1109901"/>
                  </a:ext>
                </a:extLst>
              </a:tr>
            </a:tbl>
          </a:graphicData>
        </a:graphic>
      </p:graphicFrame>
      <p:sp>
        <p:nvSpPr>
          <p:cNvPr id="11548" name="AutoShape 284">
            <a:extLst>
              <a:ext uri="{FF2B5EF4-FFF2-40B4-BE49-F238E27FC236}">
                <a16:creationId xmlns:a16="http://schemas.microsoft.com/office/drawing/2014/main" id="{012D026C-937F-5616-16D1-3305BF7D41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0" y="1268413"/>
            <a:ext cx="1435100" cy="490537"/>
          </a:xfrm>
          <a:prstGeom prst="roundRect">
            <a:avLst>
              <a:gd name="adj" fmla="val 16667"/>
            </a:avLst>
          </a:prstGeom>
          <a:solidFill>
            <a:srgbClr val="000000"/>
          </a:solidFill>
          <a:ln w="19080" cap="flat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600" b="1" u="sng">
                <a:solidFill>
                  <a:srgbClr val="FFFFFF"/>
                </a:solidFill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Beth?</a:t>
            </a:r>
          </a:p>
          <a:p>
            <a:pPr algn="ctr" hangingPunct="1">
              <a:lnSpc>
                <a:spcPct val="100000"/>
              </a:lnSpc>
            </a:pPr>
            <a:endParaRPr lang="cy-GB" altLang="en-US">
              <a:solidFill>
                <a:srgbClr val="FFFFFF"/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11549" name="AutoShape 285">
            <a:extLst>
              <a:ext uri="{FF2B5EF4-FFF2-40B4-BE49-F238E27FC236}">
                <a16:creationId xmlns:a16="http://schemas.microsoft.com/office/drawing/2014/main" id="{DE9F4DAC-8CDC-323B-2EAB-E045B5377F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0" y="119063"/>
            <a:ext cx="5524500" cy="587375"/>
          </a:xfrm>
          <a:prstGeom prst="roundRect">
            <a:avLst>
              <a:gd name="adj" fmla="val 16667"/>
            </a:avLst>
          </a:prstGeom>
          <a:solidFill>
            <a:srgbClr val="FF9999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2800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Sut i ddechrau sesiwn</a:t>
            </a:r>
          </a:p>
        </p:txBody>
      </p:sp>
      <p:graphicFrame>
        <p:nvGraphicFramePr>
          <p:cNvPr id="11550" name="Group 286">
            <a:extLst>
              <a:ext uri="{FF2B5EF4-FFF2-40B4-BE49-F238E27FC236}">
                <a16:creationId xmlns:a16="http://schemas.microsoft.com/office/drawing/2014/main" id="{97D34804-430E-2316-2974-D72A16F3975B}"/>
              </a:ext>
            </a:extLst>
          </p:cNvPr>
          <p:cNvGraphicFramePr>
            <a:graphicFrameLocks noGrp="1"/>
          </p:cNvGraphicFramePr>
          <p:nvPr/>
        </p:nvGraphicFramePr>
        <p:xfrm>
          <a:off x="4437063" y="1992313"/>
          <a:ext cx="877887" cy="3744466"/>
        </p:xfrm>
        <a:graphic>
          <a:graphicData uri="http://schemas.openxmlformats.org/drawingml/2006/table">
            <a:tbl>
              <a:tblPr/>
              <a:tblGrid>
                <a:gridCol w="439737">
                  <a:extLst>
                    <a:ext uri="{9D8B030D-6E8A-4147-A177-3AD203B41FA5}">
                      <a16:colId xmlns:a16="http://schemas.microsoft.com/office/drawing/2014/main" val="3746325947"/>
                    </a:ext>
                  </a:extLst>
                </a:gridCol>
                <a:gridCol w="438150">
                  <a:extLst>
                    <a:ext uri="{9D8B030D-6E8A-4147-A177-3AD203B41FA5}">
                      <a16:colId xmlns:a16="http://schemas.microsoft.com/office/drawing/2014/main" val="3638443939"/>
                    </a:ext>
                  </a:extLst>
                </a:gridCol>
              </a:tblGrid>
              <a:tr h="374650">
                <a:tc gridSpan="2"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Treiglad 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MEDDAL</a:t>
                      </a:r>
                    </a:p>
                  </a:txBody>
                  <a:tcPr marT="54540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072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293205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p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295285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7392964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1033226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102341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2910778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/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9274306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260577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1197755"/>
                  </a:ext>
                </a:extLst>
              </a:tr>
              <a:tr h="37623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935958"/>
                  </a:ext>
                </a:extLst>
              </a:tr>
            </a:tbl>
          </a:graphicData>
        </a:graphic>
      </p:graphicFrame>
      <p:sp>
        <p:nvSpPr>
          <p:cNvPr id="11620" name="AutoShape 356">
            <a:extLst>
              <a:ext uri="{FF2B5EF4-FFF2-40B4-BE49-F238E27FC236}">
                <a16:creationId xmlns:a16="http://schemas.microsoft.com/office/drawing/2014/main" id="{09FD713C-95C6-6974-5802-1112C05F4D7B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1108869" y="5571332"/>
            <a:ext cx="755650" cy="207962"/>
          </a:xfrm>
          <a:prstGeom prst="rightArrow">
            <a:avLst>
              <a:gd name="adj1" fmla="val 50000"/>
              <a:gd name="adj2" fmla="val 90840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21" name="AutoShape 357">
            <a:extLst>
              <a:ext uri="{FF2B5EF4-FFF2-40B4-BE49-F238E27FC236}">
                <a16:creationId xmlns:a16="http://schemas.microsoft.com/office/drawing/2014/main" id="{0C418334-402F-668A-F30C-F849989D48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2088" y="6086475"/>
            <a:ext cx="636587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22" name="AutoShape 358">
            <a:extLst>
              <a:ext uri="{FF2B5EF4-FFF2-40B4-BE49-F238E27FC236}">
                <a16:creationId xmlns:a16="http://schemas.microsoft.com/office/drawing/2014/main" id="{E7FC2A4C-7963-1055-0F07-4D91060EB8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850" y="6086475"/>
            <a:ext cx="636588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23" name="AutoShape 359">
            <a:extLst>
              <a:ext uri="{FF2B5EF4-FFF2-40B4-BE49-F238E27FC236}">
                <a16:creationId xmlns:a16="http://schemas.microsoft.com/office/drawing/2014/main" id="{1FF94826-EA8A-D8E7-0456-E8100C0A1D2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575969" y="5914232"/>
            <a:ext cx="636587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624" name="AutoShape 360">
            <a:extLst>
              <a:ext uri="{FF2B5EF4-FFF2-40B4-BE49-F238E27FC236}">
                <a16:creationId xmlns:a16="http://schemas.microsoft.com/office/drawing/2014/main" id="{A02F04A7-68E7-E3F9-393F-329925F732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04825" y="-354013"/>
            <a:ext cx="12696825" cy="7540626"/>
          </a:xfrm>
          <a:prstGeom prst="irregularSeal2">
            <a:avLst/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1625" name="Picture 361">
            <a:extLst>
              <a:ext uri="{FF2B5EF4-FFF2-40B4-BE49-F238E27FC236}">
                <a16:creationId xmlns:a16="http://schemas.microsoft.com/office/drawing/2014/main" id="{D30A4E48-23A8-7D59-CD58-619DEA5CF0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638" y="3416300"/>
            <a:ext cx="2841625" cy="28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626" name="AutoShape 362">
            <a:extLst>
              <a:ext uri="{FF2B5EF4-FFF2-40B4-BE49-F238E27FC236}">
                <a16:creationId xmlns:a16="http://schemas.microsoft.com/office/drawing/2014/main" id="{1428C2D0-5A12-AA16-5D60-DC78BCFA5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3" y="2284413"/>
            <a:ext cx="4757737" cy="1584325"/>
          </a:xfrm>
          <a:prstGeom prst="wedgeRoundRectCallout">
            <a:avLst>
              <a:gd name="adj1" fmla="val -268986"/>
              <a:gd name="adj2" fmla="val 279806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6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Cofio hwn?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9" name="Picture 1">
            <a:extLst>
              <a:ext uri="{FF2B5EF4-FFF2-40B4-BE49-F238E27FC236}">
                <a16:creationId xmlns:a16="http://schemas.microsoft.com/office/drawing/2014/main" id="{B67BD4D9-E600-6266-5270-E38FBC039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6" b="16466"/>
          <a:stretch>
            <a:fillRect/>
          </a:stretch>
        </p:blipFill>
        <p:spPr bwMode="auto">
          <a:xfrm>
            <a:off x="-14288" y="0"/>
            <a:ext cx="122047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r="1126" b="1646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12290" name="Group 2">
            <a:extLst>
              <a:ext uri="{FF2B5EF4-FFF2-40B4-BE49-F238E27FC236}">
                <a16:creationId xmlns:a16="http://schemas.microsoft.com/office/drawing/2014/main" id="{CF0D7DFA-900D-F862-48C7-47D37470814A}"/>
              </a:ext>
            </a:extLst>
          </p:cNvPr>
          <p:cNvGraphicFramePr>
            <a:graphicFrameLocks noGrp="1"/>
          </p:cNvGraphicFramePr>
          <p:nvPr/>
        </p:nvGraphicFramePr>
        <p:xfrm>
          <a:off x="509588" y="1138238"/>
          <a:ext cx="3349625" cy="1857375"/>
        </p:xfrm>
        <a:graphic>
          <a:graphicData uri="http://schemas.openxmlformats.org/drawingml/2006/table">
            <a:tbl>
              <a:tblPr/>
              <a:tblGrid>
                <a:gridCol w="1763712">
                  <a:extLst>
                    <a:ext uri="{9D8B030D-6E8A-4147-A177-3AD203B41FA5}">
                      <a16:colId xmlns:a16="http://schemas.microsoft.com/office/drawing/2014/main" val="1030142980"/>
                    </a:ext>
                  </a:extLst>
                </a:gridCol>
                <a:gridCol w="1585913">
                  <a:extLst>
                    <a:ext uri="{9D8B030D-6E8A-4147-A177-3AD203B41FA5}">
                      <a16:colId xmlns:a16="http://schemas.microsoft.com/office/drawing/2014/main" val="604145287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Heddiw... 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Today...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6005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Bore ’ma...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morning...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9737161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Prynhawn ’ma...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afternoon...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978797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Wythnos yma...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week...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825840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Tymor yma...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This term...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285685"/>
                  </a:ext>
                </a:extLst>
              </a:tr>
            </a:tbl>
          </a:graphicData>
        </a:graphic>
      </p:graphicFrame>
      <p:graphicFrame>
        <p:nvGraphicFramePr>
          <p:cNvPr id="12328" name="Group 40">
            <a:extLst>
              <a:ext uri="{FF2B5EF4-FFF2-40B4-BE49-F238E27FC236}">
                <a16:creationId xmlns:a16="http://schemas.microsoft.com/office/drawing/2014/main" id="{16F998AC-405C-C6F3-F797-93131065E22E}"/>
              </a:ext>
            </a:extLst>
          </p:cNvPr>
          <p:cNvGraphicFramePr>
            <a:graphicFrameLocks noGrp="1"/>
          </p:cNvGraphicFramePr>
          <p:nvPr/>
        </p:nvGraphicFramePr>
        <p:xfrm>
          <a:off x="5588000" y="1446213"/>
          <a:ext cx="3087688" cy="5267326"/>
        </p:xfrm>
        <a:graphic>
          <a:graphicData uri="http://schemas.openxmlformats.org/drawingml/2006/table">
            <a:tbl>
              <a:tblPr/>
              <a:tblGrid>
                <a:gridCol w="1611313">
                  <a:extLst>
                    <a:ext uri="{9D8B030D-6E8A-4147-A177-3AD203B41FA5}">
                      <a16:colId xmlns:a16="http://schemas.microsoft.com/office/drawing/2014/main" val="504827730"/>
                    </a:ext>
                  </a:extLst>
                </a:gridCol>
                <a:gridCol w="1476375">
                  <a:extLst>
                    <a:ext uri="{9D8B030D-6E8A-4147-A177-3AD203B41FA5}">
                      <a16:colId xmlns:a16="http://schemas.microsoft.com/office/drawing/2014/main" val="534888109"/>
                    </a:ext>
                  </a:extLst>
                </a:gridCol>
              </a:tblGrid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edrych (ar)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look (at)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823289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dweud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say 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9331171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astudio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study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692840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adolygu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revise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5282955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dechrau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start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4643504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ymchwilio (i)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research (into) 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7861288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meddwl (am)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think (about)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3160103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cofio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remember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0428510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gorffen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finish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9324642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rhannu 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share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3008191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trafod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discuss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732347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siarad (am)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talk about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3656298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gofyn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ask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7624307"/>
                  </a:ext>
                </a:extLst>
              </a:tr>
              <a:tr h="3492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7E7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answer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9856598"/>
                  </a:ext>
                </a:extLst>
              </a:tr>
              <a:tr h="35401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7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darllen</a:t>
                      </a:r>
                    </a:p>
                  </a:txBody>
                  <a:tcPr marL="45720" marR="45720" marT="60714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read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2329083"/>
                  </a:ext>
                </a:extLst>
              </a:tr>
            </a:tbl>
          </a:graphicData>
        </a:graphic>
      </p:graphicFrame>
      <p:sp>
        <p:nvSpPr>
          <p:cNvPr id="12436" name="AutoShape 148">
            <a:extLst>
              <a:ext uri="{FF2B5EF4-FFF2-40B4-BE49-F238E27FC236}">
                <a16:creationId xmlns:a16="http://schemas.microsoft.com/office/drawing/2014/main" id="{5D20913D-C97A-B9D1-65BC-74F49692B9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9288" y="868363"/>
            <a:ext cx="1219200" cy="468312"/>
          </a:xfrm>
          <a:prstGeom prst="roundRect">
            <a:avLst>
              <a:gd name="adj" fmla="val 16667"/>
            </a:avLst>
          </a:prstGeom>
          <a:solidFill>
            <a:srgbClr val="FF6666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 b="1">
                <a:solidFill>
                  <a:srgbClr val="FFFFFF"/>
                </a:solidFill>
                <a:ea typeface="Arial Unicode MS" panose="020B0604020202020204" pitchFamily="34" charset="-128"/>
                <a:cs typeface="Arial Unicode MS" panose="020B0604020202020204" pitchFamily="34" charset="-128"/>
              </a:rPr>
              <a:t>berfau arferol</a:t>
            </a:r>
          </a:p>
        </p:txBody>
      </p:sp>
      <p:sp>
        <p:nvSpPr>
          <p:cNvPr id="12437" name="AutoShape 149">
            <a:extLst>
              <a:ext uri="{FF2B5EF4-FFF2-40B4-BE49-F238E27FC236}">
                <a16:creationId xmlns:a16="http://schemas.microsoft.com/office/drawing/2014/main" id="{ECC4116C-CA5D-D337-FF25-549C05D08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2975" y="868363"/>
            <a:ext cx="1219200" cy="468312"/>
          </a:xfrm>
          <a:prstGeom prst="roundRect">
            <a:avLst>
              <a:gd name="adj" fmla="val 16667"/>
            </a:avLst>
          </a:prstGeom>
          <a:solidFill>
            <a:srgbClr val="B9C7E7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 b="1">
                <a:solidFill>
                  <a:srgbClr val="FFFFFF"/>
                </a:solidFill>
                <a:ea typeface="Arial Unicode MS" panose="020B0604020202020204" pitchFamily="34" charset="-128"/>
                <a:cs typeface="Arial Unicode MS" panose="020B0604020202020204" pitchFamily="34" charset="-128"/>
              </a:rPr>
              <a:t>normal verbs</a:t>
            </a:r>
          </a:p>
        </p:txBody>
      </p:sp>
      <p:sp>
        <p:nvSpPr>
          <p:cNvPr id="12438" name="AutoShape 150">
            <a:extLst>
              <a:ext uri="{FF2B5EF4-FFF2-40B4-BE49-F238E27FC236}">
                <a16:creationId xmlns:a16="http://schemas.microsoft.com/office/drawing/2014/main" id="{032BF9A0-E1E7-1923-DF69-15B0F4DCD0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63650" y="377825"/>
            <a:ext cx="1573213" cy="490538"/>
          </a:xfrm>
          <a:prstGeom prst="roundRect">
            <a:avLst>
              <a:gd name="adj" fmla="val 16667"/>
            </a:avLst>
          </a:prstGeom>
          <a:solidFill>
            <a:srgbClr val="000000"/>
          </a:solidFill>
          <a:ln w="19080" cap="flat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600" b="1" u="sng">
                <a:solidFill>
                  <a:srgbClr val="FFFFFF"/>
                </a:solidFill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I ddechrau…</a:t>
            </a:r>
          </a:p>
          <a:p>
            <a:pPr algn="ctr" hangingPunct="1">
              <a:lnSpc>
                <a:spcPct val="100000"/>
              </a:lnSpc>
            </a:pPr>
            <a:endParaRPr lang="cy-GB" altLang="en-US">
              <a:solidFill>
                <a:srgbClr val="FFFFFF"/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graphicFrame>
        <p:nvGraphicFramePr>
          <p:cNvPr id="12439" name="Group 151">
            <a:extLst>
              <a:ext uri="{FF2B5EF4-FFF2-40B4-BE49-F238E27FC236}">
                <a16:creationId xmlns:a16="http://schemas.microsoft.com/office/drawing/2014/main" id="{A166ACF2-9AFB-E166-6994-CEC274A953BD}"/>
              </a:ext>
            </a:extLst>
          </p:cNvPr>
          <p:cNvGraphicFramePr>
            <a:graphicFrameLocks noGrp="1"/>
          </p:cNvGraphicFramePr>
          <p:nvPr/>
        </p:nvGraphicFramePr>
        <p:xfrm>
          <a:off x="219075" y="3146425"/>
          <a:ext cx="4038600" cy="2228850"/>
        </p:xfrm>
        <a:graphic>
          <a:graphicData uri="http://schemas.openxmlformats.org/drawingml/2006/table">
            <a:tbl>
              <a:tblPr/>
              <a:tblGrid>
                <a:gridCol w="2146300">
                  <a:extLst>
                    <a:ext uri="{9D8B030D-6E8A-4147-A177-3AD203B41FA5}">
                      <a16:colId xmlns:a16="http://schemas.microsoft.com/office/drawing/2014/main" val="453029595"/>
                    </a:ext>
                  </a:extLst>
                </a:gridCol>
                <a:gridCol w="1892300">
                  <a:extLst>
                    <a:ext uri="{9D8B030D-6E8A-4147-A177-3AD203B41FA5}">
                      <a16:colId xmlns:a16="http://schemas.microsoft.com/office/drawing/2014/main" val="2458518891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byddwn ni’n... 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will (be)...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5137726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rydyn ni’n mynd 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are going to...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4136598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gallwn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can...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591769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dw i eisiau i chi...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 want you to...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590426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rhaid i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must...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121220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dylen ni...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should...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0476679"/>
                  </a:ext>
                </a:extLst>
              </a:tr>
            </a:tbl>
          </a:graphicData>
        </a:graphic>
      </p:graphicFrame>
      <p:sp>
        <p:nvSpPr>
          <p:cNvPr id="12484" name="AutoShape 196">
            <a:extLst>
              <a:ext uri="{FF2B5EF4-FFF2-40B4-BE49-F238E27FC236}">
                <a16:creationId xmlns:a16="http://schemas.microsoft.com/office/drawing/2014/main" id="{B4710920-D487-58E9-E045-B51D9B9FC9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075" y="5705475"/>
            <a:ext cx="1989138" cy="815975"/>
          </a:xfrm>
          <a:prstGeom prst="roundRect">
            <a:avLst>
              <a:gd name="adj" fmla="val 16667"/>
            </a:avLst>
          </a:prstGeom>
          <a:solidFill>
            <a:srgbClr val="FF9999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400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* Treiglad meddal ar ôl rhagenw * </a:t>
            </a:r>
            <a:r>
              <a:rPr lang="cy-GB" altLang="en-US" sz="1400" i="1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(pronoun)</a:t>
            </a:r>
          </a:p>
        </p:txBody>
      </p:sp>
      <p:graphicFrame>
        <p:nvGraphicFramePr>
          <p:cNvPr id="12485" name="Group 197">
            <a:extLst>
              <a:ext uri="{FF2B5EF4-FFF2-40B4-BE49-F238E27FC236}">
                <a16:creationId xmlns:a16="http://schemas.microsoft.com/office/drawing/2014/main" id="{8A112258-A617-AEE6-3821-B496D74097AE}"/>
              </a:ext>
            </a:extLst>
          </p:cNvPr>
          <p:cNvGraphicFramePr>
            <a:graphicFrameLocks noGrp="1"/>
          </p:cNvGraphicFramePr>
          <p:nvPr/>
        </p:nvGraphicFramePr>
        <p:xfrm>
          <a:off x="8951913" y="1992313"/>
          <a:ext cx="2962275" cy="4457700"/>
        </p:xfrm>
        <a:graphic>
          <a:graphicData uri="http://schemas.openxmlformats.org/drawingml/2006/table">
            <a:tbl>
              <a:tblPr/>
              <a:tblGrid>
                <a:gridCol w="1574800">
                  <a:extLst>
                    <a:ext uri="{9D8B030D-6E8A-4147-A177-3AD203B41FA5}">
                      <a16:colId xmlns:a16="http://schemas.microsoft.com/office/drawing/2014/main" val="816931581"/>
                    </a:ext>
                  </a:extLst>
                </a:gridCol>
                <a:gridCol w="1387475">
                  <a:extLst>
                    <a:ext uri="{9D8B030D-6E8A-4147-A177-3AD203B41FA5}">
                      <a16:colId xmlns:a16="http://schemas.microsoft.com/office/drawing/2014/main" val="3601285543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thema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theme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5954922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thema newydd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new theme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3270832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llyfr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book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9343278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llyfr darllen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 reading book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104459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syniadau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ideas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5003177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cwestiwn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question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0234348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cwestiynau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questions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601257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 answer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8072203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atebion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answers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2895954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gwaith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work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8510926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adnoddau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resources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636405"/>
                  </a:ext>
                </a:extLst>
              </a:tr>
              <a:tr h="3714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 gwaith</a:t>
                      </a:r>
                    </a:p>
                  </a:txBody>
                  <a:tcPr marL="45720" marR="4572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</a:tabLst>
                      </a:pPr>
                      <a:r>
                        <a:rPr kumimoji="0" lang="cy-GB" altLang="en-US" sz="1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 work</a:t>
                      </a:r>
                    </a:p>
                  </a:txBody>
                  <a:tcPr marL="45720" marR="45720" marT="58067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0299093"/>
                  </a:ext>
                </a:extLst>
              </a:tr>
            </a:tbl>
          </a:graphicData>
        </a:graphic>
      </p:graphicFrame>
      <p:sp>
        <p:nvSpPr>
          <p:cNvPr id="12572" name="AutoShape 284">
            <a:extLst>
              <a:ext uri="{FF2B5EF4-FFF2-40B4-BE49-F238E27FC236}">
                <a16:creationId xmlns:a16="http://schemas.microsoft.com/office/drawing/2014/main" id="{F21C679D-2CE7-F004-E372-14AC9E74E5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0" y="1268413"/>
            <a:ext cx="1435100" cy="490537"/>
          </a:xfrm>
          <a:prstGeom prst="roundRect">
            <a:avLst>
              <a:gd name="adj" fmla="val 16667"/>
            </a:avLst>
          </a:prstGeom>
          <a:solidFill>
            <a:srgbClr val="000000"/>
          </a:solidFill>
          <a:ln w="19080" cap="flat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1600" b="1" u="sng">
                <a:solidFill>
                  <a:srgbClr val="FFFFFF"/>
                </a:solidFill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Beth?</a:t>
            </a:r>
          </a:p>
          <a:p>
            <a:pPr algn="ctr" hangingPunct="1">
              <a:lnSpc>
                <a:spcPct val="100000"/>
              </a:lnSpc>
            </a:pPr>
            <a:endParaRPr lang="cy-GB" altLang="en-US">
              <a:solidFill>
                <a:srgbClr val="FFFFFF"/>
              </a:solidFill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12573" name="AutoShape 285">
            <a:extLst>
              <a:ext uri="{FF2B5EF4-FFF2-40B4-BE49-F238E27FC236}">
                <a16:creationId xmlns:a16="http://schemas.microsoft.com/office/drawing/2014/main" id="{339EC5DA-4A55-21A4-C3E2-A376938295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0" y="119063"/>
            <a:ext cx="5524500" cy="587375"/>
          </a:xfrm>
          <a:prstGeom prst="roundRect">
            <a:avLst>
              <a:gd name="adj" fmla="val 16667"/>
            </a:avLst>
          </a:prstGeom>
          <a:solidFill>
            <a:srgbClr val="FF9999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2800">
                <a:latin typeface="Arial Rounded MT Bold" panose="020F070403050403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Sut i ddechrau sesiwn</a:t>
            </a:r>
          </a:p>
        </p:txBody>
      </p:sp>
      <p:graphicFrame>
        <p:nvGraphicFramePr>
          <p:cNvPr id="12574" name="Group 286">
            <a:extLst>
              <a:ext uri="{FF2B5EF4-FFF2-40B4-BE49-F238E27FC236}">
                <a16:creationId xmlns:a16="http://schemas.microsoft.com/office/drawing/2014/main" id="{9EB908C2-292E-BC24-984A-FE0B7DA80343}"/>
              </a:ext>
            </a:extLst>
          </p:cNvPr>
          <p:cNvGraphicFramePr>
            <a:graphicFrameLocks noGrp="1"/>
          </p:cNvGraphicFramePr>
          <p:nvPr/>
        </p:nvGraphicFramePr>
        <p:xfrm>
          <a:off x="4437063" y="1992313"/>
          <a:ext cx="877887" cy="3744466"/>
        </p:xfrm>
        <a:graphic>
          <a:graphicData uri="http://schemas.openxmlformats.org/drawingml/2006/table">
            <a:tbl>
              <a:tblPr/>
              <a:tblGrid>
                <a:gridCol w="439737">
                  <a:extLst>
                    <a:ext uri="{9D8B030D-6E8A-4147-A177-3AD203B41FA5}">
                      <a16:colId xmlns:a16="http://schemas.microsoft.com/office/drawing/2014/main" val="67077817"/>
                    </a:ext>
                  </a:extLst>
                </a:gridCol>
                <a:gridCol w="438150">
                  <a:extLst>
                    <a:ext uri="{9D8B030D-6E8A-4147-A177-3AD203B41FA5}">
                      <a16:colId xmlns:a16="http://schemas.microsoft.com/office/drawing/2014/main" val="1103037970"/>
                    </a:ext>
                  </a:extLst>
                </a:gridCol>
              </a:tblGrid>
              <a:tr h="374650">
                <a:tc gridSpan="2"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Treiglad 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MEDDAL</a:t>
                      </a:r>
                    </a:p>
                  </a:txBody>
                  <a:tcPr marT="54540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072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158891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p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5025260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8585401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4203398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b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441177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dd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4584535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g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/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232009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ll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l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3562050"/>
                  </a:ext>
                </a:extLst>
              </a:tr>
              <a:tr h="373063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m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f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B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1158615"/>
                  </a:ext>
                </a:extLst>
              </a:tr>
              <a:tr h="37623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rh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</a:tabLst>
                      </a:pPr>
                      <a:r>
                        <a:rPr kumimoji="0" lang="cy-GB" alt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</a:t>
                      </a:r>
                    </a:p>
                  </a:txBody>
                  <a:tcPr marT="58067" horzOverflow="overflow">
                    <a:lnL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3005504"/>
                  </a:ext>
                </a:extLst>
              </a:tr>
            </a:tbl>
          </a:graphicData>
        </a:graphic>
      </p:graphicFrame>
      <p:sp>
        <p:nvSpPr>
          <p:cNvPr id="12644" name="AutoShape 356">
            <a:extLst>
              <a:ext uri="{FF2B5EF4-FFF2-40B4-BE49-F238E27FC236}">
                <a16:creationId xmlns:a16="http://schemas.microsoft.com/office/drawing/2014/main" id="{00804F1F-49A3-4823-BD7D-A8EFF363D1C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1108869" y="5571332"/>
            <a:ext cx="755650" cy="207962"/>
          </a:xfrm>
          <a:prstGeom prst="rightArrow">
            <a:avLst>
              <a:gd name="adj1" fmla="val 50000"/>
              <a:gd name="adj2" fmla="val 90840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645" name="AutoShape 357">
            <a:extLst>
              <a:ext uri="{FF2B5EF4-FFF2-40B4-BE49-F238E27FC236}">
                <a16:creationId xmlns:a16="http://schemas.microsoft.com/office/drawing/2014/main" id="{3FB8EF29-7C82-F975-603C-C401BE8EB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2088" y="6086475"/>
            <a:ext cx="636587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646" name="AutoShape 358">
            <a:extLst>
              <a:ext uri="{FF2B5EF4-FFF2-40B4-BE49-F238E27FC236}">
                <a16:creationId xmlns:a16="http://schemas.microsoft.com/office/drawing/2014/main" id="{960DD3AD-74DB-C519-3A57-90C86E89C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850" y="6086475"/>
            <a:ext cx="636588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647" name="AutoShape 359">
            <a:extLst>
              <a:ext uri="{FF2B5EF4-FFF2-40B4-BE49-F238E27FC236}">
                <a16:creationId xmlns:a16="http://schemas.microsoft.com/office/drawing/2014/main" id="{A3104096-AD24-547C-CF94-AFB236B4CDE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575969" y="5914232"/>
            <a:ext cx="636587" cy="171450"/>
          </a:xfrm>
          <a:prstGeom prst="rightArrow">
            <a:avLst>
              <a:gd name="adj1" fmla="val 50000"/>
              <a:gd name="adj2" fmla="val 92824"/>
            </a:avLst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648" name="AutoShape 360">
            <a:extLst>
              <a:ext uri="{FF2B5EF4-FFF2-40B4-BE49-F238E27FC236}">
                <a16:creationId xmlns:a16="http://schemas.microsoft.com/office/drawing/2014/main" id="{6929483E-7E21-12C2-0868-AF29F1335A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58763" y="-341313"/>
            <a:ext cx="12696826" cy="7540626"/>
          </a:xfrm>
          <a:prstGeom prst="irregularSeal2">
            <a:avLst/>
          </a:prstGeom>
          <a:solidFill>
            <a:srgbClr val="5072C4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2649" name="Picture 361">
            <a:extLst>
              <a:ext uri="{FF2B5EF4-FFF2-40B4-BE49-F238E27FC236}">
                <a16:creationId xmlns:a16="http://schemas.microsoft.com/office/drawing/2014/main" id="{5DF7969D-E1FF-812C-1392-A69578F64E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3238" y="4014788"/>
            <a:ext cx="2841626" cy="28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650" name="AutoShape 362">
            <a:extLst>
              <a:ext uri="{FF2B5EF4-FFF2-40B4-BE49-F238E27FC236}">
                <a16:creationId xmlns:a16="http://schemas.microsoft.com/office/drawing/2014/main" id="{E52C7122-D21D-3889-57E7-77C9A6008A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725" y="3070225"/>
            <a:ext cx="4757738" cy="1584325"/>
          </a:xfrm>
          <a:prstGeom prst="wedgeRoundRectCallout">
            <a:avLst>
              <a:gd name="adj1" fmla="val -268986"/>
              <a:gd name="adj2" fmla="val 279806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6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Cofio hwn?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 additive="repl">
                                        <p:cTn id="6" dur="2000"/>
                                        <p:tgtEl>
                                          <p:spTgt spid="12648"/>
                                        </p:tgtEl>
                                      </p:cBhvr>
                                    </p:animEffect>
                                    <p:set>
                                      <p:cBhvr additive="repl"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 additive="repl">
                                        <p:cTn id="11" dur="2000" fill="hold"/>
                                        <p:tgtEl>
                                          <p:spTgt spid="12649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 additive="repl">
                                        <p:cTn id="15" dur="2000" fill="hold"/>
                                        <p:tgtEl>
                                          <p:spTgt spid="12650"/>
                                        </p:tgtEl>
                                      </p:cBhvr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AutoShape 1">
            <a:extLst>
              <a:ext uri="{FF2B5EF4-FFF2-40B4-BE49-F238E27FC236}">
                <a16:creationId xmlns:a16="http://schemas.microsoft.com/office/drawing/2014/main" id="{4B0A0A5F-2FF1-E983-B693-D7CDEC3289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2513" y="327025"/>
            <a:ext cx="5881687" cy="1627188"/>
          </a:xfrm>
          <a:prstGeom prst="roundRect">
            <a:avLst>
              <a:gd name="adj" fmla="val 16667"/>
            </a:avLst>
          </a:prstGeom>
          <a:solidFill>
            <a:srgbClr val="FFCCCC"/>
          </a:solidFill>
          <a:ln w="19080" cap="flat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3200">
                <a:solidFill>
                  <a:srgbClr val="FFFFFF"/>
                </a:solidFill>
                <a:latin typeface="SASSOON PRIMARY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YMARFER / ACTIVITY </a:t>
            </a:r>
          </a:p>
          <a:p>
            <a:pPr algn="ctr" hangingPunct="1">
              <a:lnSpc>
                <a:spcPct val="100000"/>
              </a:lnSpc>
            </a:pPr>
            <a:r>
              <a:rPr lang="cy-GB" altLang="en-US" sz="3200">
                <a:solidFill>
                  <a:srgbClr val="FFFFFF"/>
                </a:solidFill>
                <a:latin typeface="SASSOON PRIMARY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Adolygu Ymatebion Defnyddiol</a:t>
            </a:r>
          </a:p>
          <a:p>
            <a:pPr algn="ctr" hangingPunct="1">
              <a:lnSpc>
                <a:spcPct val="100000"/>
              </a:lnSpc>
            </a:pPr>
            <a:r>
              <a:rPr lang="cy-GB" altLang="en-US" sz="2800">
                <a:solidFill>
                  <a:srgbClr val="FFFFFF"/>
                </a:solidFill>
                <a:latin typeface="SASSOON PRIMARY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Revising Useful Responses</a:t>
            </a: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8C0A56AE-3981-AAE3-5123-6FC81EF78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063" y="3028950"/>
            <a:ext cx="420528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5" name="Picture 3">
            <a:extLst>
              <a:ext uri="{FF2B5EF4-FFF2-40B4-BE49-F238E27FC236}">
                <a16:creationId xmlns:a16="http://schemas.microsoft.com/office/drawing/2014/main" id="{D45B46DB-399E-E76A-399E-37E5F85134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4">
            <a:extLst>
              <a:ext uri="{FF2B5EF4-FFF2-40B4-BE49-F238E27FC236}">
                <a16:creationId xmlns:a16="http://schemas.microsoft.com/office/drawing/2014/main" id="{7CDD8B7D-0A28-B037-2E9A-03B8B67CC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63" y="2305050"/>
            <a:ext cx="6426200" cy="372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7" name="Picture 5">
            <a:extLst>
              <a:ext uri="{FF2B5EF4-FFF2-40B4-BE49-F238E27FC236}">
                <a16:creationId xmlns:a16="http://schemas.microsoft.com/office/drawing/2014/main" id="{6F25E630-616C-E918-E7B6-44DAB9D07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0" t="17383" r="15712"/>
          <a:stretch>
            <a:fillRect/>
          </a:stretch>
        </p:blipFill>
        <p:spPr bwMode="auto">
          <a:xfrm>
            <a:off x="7912100" y="150813"/>
            <a:ext cx="2146300" cy="190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2990" t="17383" r="1571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DF72904E-C57E-6368-27CD-5E93351A2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12" b="84706"/>
          <a:stretch>
            <a:fillRect/>
          </a:stretch>
        </p:blipFill>
        <p:spPr bwMode="auto">
          <a:xfrm>
            <a:off x="7602538" y="5473700"/>
            <a:ext cx="4478337" cy="54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r="4012" b="8470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AutoShape 1">
            <a:extLst>
              <a:ext uri="{FF2B5EF4-FFF2-40B4-BE49-F238E27FC236}">
                <a16:creationId xmlns:a16="http://schemas.microsoft.com/office/drawing/2014/main" id="{CFA4B0CE-E813-75E4-6F70-4429DAC47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700" y="366713"/>
            <a:ext cx="8140700" cy="1046162"/>
          </a:xfrm>
          <a:prstGeom prst="roundRect">
            <a:avLst>
              <a:gd name="adj" fmla="val 16667"/>
            </a:avLst>
          </a:prstGeom>
          <a:solidFill>
            <a:srgbClr val="FF9999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100000"/>
              </a:lnSpc>
            </a:pPr>
            <a:endParaRPr lang="cy-GB" altLang="en-US" sz="24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99E6CB36-FB5B-1529-60DD-B9E6E449DF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236538"/>
            <a:ext cx="6643688" cy="1166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760" tIns="34200" rIns="68760" bIns="342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72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Yr Amherffaith</a:t>
            </a:r>
          </a:p>
        </p:txBody>
      </p:sp>
      <p:sp>
        <p:nvSpPr>
          <p:cNvPr id="14339" name="AutoShape 3">
            <a:extLst>
              <a:ext uri="{FF2B5EF4-FFF2-40B4-BE49-F238E27FC236}">
                <a16:creationId xmlns:a16="http://schemas.microsoft.com/office/drawing/2014/main" id="{8E3BF692-7380-CB54-E029-30D6AB5A2A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325" y="1665288"/>
            <a:ext cx="7539038" cy="508000"/>
          </a:xfrm>
          <a:prstGeom prst="roundRect">
            <a:avLst>
              <a:gd name="adj" fmla="val 16667"/>
            </a:avLst>
          </a:prstGeom>
          <a:solidFill>
            <a:srgbClr val="FFCCCC"/>
          </a:solidFill>
          <a:ln w="1260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The conditional tense – ‘was’</a:t>
            </a:r>
          </a:p>
        </p:txBody>
      </p:sp>
      <p:graphicFrame>
        <p:nvGraphicFramePr>
          <p:cNvPr id="14340" name="Group 4">
            <a:extLst>
              <a:ext uri="{FF2B5EF4-FFF2-40B4-BE49-F238E27FC236}">
                <a16:creationId xmlns:a16="http://schemas.microsoft.com/office/drawing/2014/main" id="{BB1CB5F4-F2CE-93F0-E7EA-436806A28A68}"/>
              </a:ext>
            </a:extLst>
          </p:cNvPr>
          <p:cNvGraphicFramePr>
            <a:graphicFrameLocks noGrp="1"/>
          </p:cNvGraphicFramePr>
          <p:nvPr/>
        </p:nvGraphicFramePr>
        <p:xfrm>
          <a:off x="695325" y="2427288"/>
          <a:ext cx="3629025" cy="4100516"/>
        </p:xfrm>
        <a:graphic>
          <a:graphicData uri="http://schemas.openxmlformats.org/drawingml/2006/table">
            <a:tbl>
              <a:tblPr/>
              <a:tblGrid>
                <a:gridCol w="3629025">
                  <a:extLst>
                    <a:ext uri="{9D8B030D-6E8A-4147-A177-3AD203B41FA5}">
                      <a16:colId xmlns:a16="http://schemas.microsoft.com/office/drawing/2014/main" val="274873554"/>
                    </a:ext>
                  </a:extLst>
                </a:gridCol>
              </a:tblGrid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Roeddwn i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477412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Roeddet ti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387365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 e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2624171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 hi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5369764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Roedden ni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1159086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Roeddech chi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9458116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Roedden nhw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41575"/>
                  </a:ext>
                </a:extLst>
              </a:tr>
            </a:tbl>
          </a:graphicData>
        </a:graphic>
      </p:graphicFrame>
      <p:graphicFrame>
        <p:nvGraphicFramePr>
          <p:cNvPr id="14348" name="Group 12">
            <a:extLst>
              <a:ext uri="{FF2B5EF4-FFF2-40B4-BE49-F238E27FC236}">
                <a16:creationId xmlns:a16="http://schemas.microsoft.com/office/drawing/2014/main" id="{CE9D3AC7-937D-C3B8-B839-D1ED031B00A8}"/>
              </a:ext>
            </a:extLst>
          </p:cNvPr>
          <p:cNvGraphicFramePr>
            <a:graphicFrameLocks noGrp="1"/>
          </p:cNvGraphicFramePr>
          <p:nvPr/>
        </p:nvGraphicFramePr>
        <p:xfrm>
          <a:off x="4605338" y="2427288"/>
          <a:ext cx="3629025" cy="4100516"/>
        </p:xfrm>
        <a:graphic>
          <a:graphicData uri="http://schemas.openxmlformats.org/drawingml/2006/table">
            <a:tbl>
              <a:tblPr/>
              <a:tblGrid>
                <a:gridCol w="3629025">
                  <a:extLst>
                    <a:ext uri="{9D8B030D-6E8A-4147-A177-3AD203B41FA5}">
                      <a16:colId xmlns:a16="http://schemas.microsoft.com/office/drawing/2014/main" val="3089648611"/>
                    </a:ext>
                  </a:extLst>
                </a:gridCol>
              </a:tblGrid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I was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8417492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You were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3888575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He was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9039639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She was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1683658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We were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6354854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You were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2448125"/>
                  </a:ext>
                </a:extLst>
              </a:tr>
              <a:tr h="58578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</a:tabLst>
                      </a:pPr>
                      <a:r>
                        <a:rPr kumimoji="0" lang="cy-GB" altLang="en-US" sz="32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They were</a:t>
                      </a:r>
                    </a:p>
                  </a:txBody>
                  <a:tcPr marL="133200" marR="133200" marT="28224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915463"/>
                  </a:ext>
                </a:extLst>
              </a:tr>
            </a:tbl>
          </a:graphicData>
        </a:graphic>
      </p:graphicFrame>
      <p:pic>
        <p:nvPicPr>
          <p:cNvPr id="14356" name="Picture 20">
            <a:extLst>
              <a:ext uri="{FF2B5EF4-FFF2-40B4-BE49-F238E27FC236}">
                <a16:creationId xmlns:a16="http://schemas.microsoft.com/office/drawing/2014/main" id="{CDD11819-E5AA-7B9C-DFF8-41D89001D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75" y="5280025"/>
            <a:ext cx="1411288" cy="141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57" name="AutoShape 21">
            <a:extLst>
              <a:ext uri="{FF2B5EF4-FFF2-40B4-BE49-F238E27FC236}">
                <a16:creationId xmlns:a16="http://schemas.microsoft.com/office/drawing/2014/main" id="{F5774E40-E7AC-AC1E-C4B0-1B948C8992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1150" y="-2114550"/>
            <a:ext cx="2616200" cy="1411287"/>
          </a:xfrm>
          <a:prstGeom prst="wedgeEllipseCallout">
            <a:avLst>
              <a:gd name="adj1" fmla="val 298708"/>
              <a:gd name="adj2" fmla="val -75009"/>
            </a:avLst>
          </a:prstGeom>
          <a:gradFill rotWithShape="0">
            <a:gsLst>
              <a:gs pos="0">
                <a:srgbClr val="FF9E9E"/>
              </a:gs>
              <a:gs pos="100000">
                <a:srgbClr val="FF7C7C"/>
              </a:gs>
            </a:gsLst>
            <a:lin ang="5400000" scaled="1"/>
          </a:gradFill>
          <a:ln w="648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8" name="AutoShape 22">
            <a:extLst>
              <a:ext uri="{FF2B5EF4-FFF2-40B4-BE49-F238E27FC236}">
                <a16:creationId xmlns:a16="http://schemas.microsoft.com/office/drawing/2014/main" id="{679A41E1-A5DD-8475-B795-C83B1ADFAA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96350" y="393700"/>
            <a:ext cx="2986088" cy="1584325"/>
          </a:xfrm>
          <a:prstGeom prst="wedgeRoundRectCallout">
            <a:avLst>
              <a:gd name="adj1" fmla="val 111856"/>
              <a:gd name="adj2" fmla="val 1119440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2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Defnyddiwch rhain i siarad am beth </a:t>
            </a:r>
            <a:r>
              <a:rPr lang="cy-GB" altLang="en-US" sz="2000" b="1" u="sng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roeddech</a:t>
            </a:r>
            <a:r>
              <a:rPr lang="cy-GB" altLang="en-US" sz="2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chi’n ei wneud. </a:t>
            </a:r>
          </a:p>
        </p:txBody>
      </p:sp>
      <p:sp>
        <p:nvSpPr>
          <p:cNvPr id="14359" name="AutoShape 23">
            <a:extLst>
              <a:ext uri="{FF2B5EF4-FFF2-40B4-BE49-F238E27FC236}">
                <a16:creationId xmlns:a16="http://schemas.microsoft.com/office/drawing/2014/main" id="{D47F09F7-D238-9B38-FD43-68E6710A67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67713" y="3146425"/>
            <a:ext cx="2463800" cy="1584325"/>
          </a:xfrm>
          <a:prstGeom prst="wedgeRoundRectCallout">
            <a:avLst>
              <a:gd name="adj1" fmla="val 258343"/>
              <a:gd name="adj2" fmla="val 345231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2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Use these patterns to say what you </a:t>
            </a:r>
            <a:r>
              <a:rPr lang="cy-GB" altLang="en-US" sz="2000" b="1" u="sng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used</a:t>
            </a:r>
            <a:r>
              <a:rPr lang="cy-GB" altLang="en-US" sz="2000">
                <a:solidFill>
                  <a:srgbClr val="FFFFFF"/>
                </a:solidFill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 to do.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>
            <a:extLst>
              <a:ext uri="{FF2B5EF4-FFF2-40B4-BE49-F238E27FC236}">
                <a16:creationId xmlns:a16="http://schemas.microsoft.com/office/drawing/2014/main" id="{1CBA5C1F-FF31-6B8A-E661-8271730FF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663" y="468313"/>
            <a:ext cx="9134475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760" tIns="34200" rIns="68760" bIns="34200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90000"/>
              </a:lnSpc>
              <a:spcBef>
                <a:spcPts val="1000"/>
              </a:spcBef>
            </a:pPr>
            <a:r>
              <a:rPr lang="cy-GB" altLang="en-US" sz="41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Nod ac amcanion</a:t>
            </a:r>
          </a:p>
          <a:p>
            <a:pPr hangingPunct="1">
              <a:lnSpc>
                <a:spcPct val="90000"/>
              </a:lnSpc>
              <a:spcBef>
                <a:spcPts val="1000"/>
              </a:spcBef>
            </a:pPr>
            <a:endParaRPr lang="cy-GB" altLang="en-US" sz="4100" b="1">
              <a:latin typeface="MV Boli" panose="02000500030200090000" pitchFamily="2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8EDF850F-2C80-B6E3-30D4-2B83759D16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6950" y="1889125"/>
            <a:ext cx="7845425" cy="4592638"/>
          </a:xfrm>
          <a:prstGeom prst="rect">
            <a:avLst/>
          </a:prstGeom>
          <a:solidFill>
            <a:srgbClr val="FF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760" tIns="34200" rIns="68760" bIns="34200"/>
          <a:lstStyle>
            <a:lvl1pPr marL="228600" indent="-2270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90000"/>
              </a:lnSpc>
              <a:spcBef>
                <a:spcPts val="1000"/>
              </a:spcBef>
              <a:buClr>
                <a:srgbClr val="7030A0"/>
              </a:buClr>
              <a:buSzPct val="45000"/>
              <a:buFont typeface="Arial" panose="020B0604020202020204" pitchFamily="34" charset="0"/>
              <a:buChar char="•"/>
            </a:pPr>
            <a:r>
              <a:rPr lang="cy-GB" altLang="en-US" sz="3000" b="1">
                <a:latin typeface="Avenir Book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Adolygu Uned 15</a:t>
            </a:r>
          </a:p>
          <a:p>
            <a:pPr hangingPunct="1">
              <a:lnSpc>
                <a:spcPct val="90000"/>
              </a:lnSpc>
              <a:spcBef>
                <a:spcPts val="1000"/>
              </a:spcBef>
              <a:buClrTx/>
              <a:buSzTx/>
              <a:buFontTx/>
              <a:buNone/>
            </a:pPr>
            <a:endParaRPr lang="cy-GB" altLang="en-US" sz="3000" b="1">
              <a:latin typeface="Avenir Book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90000"/>
              </a:lnSpc>
              <a:spcBef>
                <a:spcPts val="1000"/>
              </a:spcBef>
              <a:buClr>
                <a:srgbClr val="7030A0"/>
              </a:buClr>
              <a:buSzPct val="45000"/>
              <a:buFont typeface="Arial" panose="020B0604020202020204" pitchFamily="34" charset="0"/>
              <a:buChar char="•"/>
            </a:pPr>
            <a:r>
              <a:rPr lang="cy-GB" altLang="en-US" sz="3000" b="1">
                <a:latin typeface="Avenir Book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Cyflwyno Yr Amherffaith</a:t>
            </a:r>
          </a:p>
          <a:p>
            <a:pPr hangingPunct="1">
              <a:lnSpc>
                <a:spcPct val="90000"/>
              </a:lnSpc>
              <a:spcBef>
                <a:spcPts val="1000"/>
              </a:spcBef>
              <a:buClrTx/>
              <a:buSzTx/>
              <a:buFontTx/>
              <a:buNone/>
            </a:pPr>
            <a:endParaRPr lang="cy-GB" altLang="en-US" sz="2100">
              <a:latin typeface="Avenir Book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90000"/>
              </a:lnSpc>
              <a:spcBef>
                <a:spcPts val="1000"/>
              </a:spcBef>
              <a:buClrTx/>
              <a:buSzTx/>
              <a:buFontTx/>
              <a:buNone/>
            </a:pPr>
            <a:endParaRPr lang="cy-GB" altLang="en-US" sz="2100">
              <a:latin typeface="Avenir Book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90000"/>
              </a:lnSpc>
              <a:spcBef>
                <a:spcPts val="1000"/>
              </a:spcBef>
              <a:buClrTx/>
              <a:buSzTx/>
              <a:buFontTx/>
              <a:buNone/>
            </a:pPr>
            <a:endParaRPr lang="cy-GB" altLang="en-US" sz="2100">
              <a:latin typeface="Avenir Book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 hangingPunct="1">
              <a:lnSpc>
                <a:spcPct val="90000"/>
              </a:lnSpc>
              <a:spcBef>
                <a:spcPts val="1000"/>
              </a:spcBef>
              <a:buClrTx/>
              <a:buSzTx/>
              <a:buFontTx/>
              <a:buNone/>
            </a:pPr>
            <a:endParaRPr lang="cy-GB" altLang="en-US" sz="2100">
              <a:latin typeface="Avenir Book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pic>
        <p:nvPicPr>
          <p:cNvPr id="15363" name="Picture 3">
            <a:extLst>
              <a:ext uri="{FF2B5EF4-FFF2-40B4-BE49-F238E27FC236}">
                <a16:creationId xmlns:a16="http://schemas.microsoft.com/office/drawing/2014/main" id="{986B5938-E757-AB84-4EB8-15B2F61B4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4">
            <a:extLst>
              <a:ext uri="{FF2B5EF4-FFF2-40B4-BE49-F238E27FC236}">
                <a16:creationId xmlns:a16="http://schemas.microsoft.com/office/drawing/2014/main" id="{18E01782-87E3-28B1-9C9D-B4AD445E2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8900" y="5259388"/>
            <a:ext cx="1411288" cy="141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5" name="AutoShape 5">
            <a:extLst>
              <a:ext uri="{FF2B5EF4-FFF2-40B4-BE49-F238E27FC236}">
                <a16:creationId xmlns:a16="http://schemas.microsoft.com/office/drawing/2014/main" id="{BA6506C0-70B2-EF32-5DF8-F407E7FB0B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2700" y="5259388"/>
            <a:ext cx="2616200" cy="1411287"/>
          </a:xfrm>
          <a:prstGeom prst="wedgeEllipseCallout">
            <a:avLst>
              <a:gd name="adj1" fmla="val 298708"/>
              <a:gd name="adj2" fmla="val -75009"/>
            </a:avLst>
          </a:prstGeom>
          <a:gradFill rotWithShape="0">
            <a:gsLst>
              <a:gs pos="0">
                <a:srgbClr val="FF9E9E"/>
              </a:gs>
              <a:gs pos="100000">
                <a:srgbClr val="FF7C7C"/>
              </a:gs>
            </a:gsLst>
            <a:lin ang="5400000" scaled="1"/>
          </a:gradFill>
          <a:ln w="6480" cap="flat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2000">
                <a:ea typeface="Arial Unicode MS" panose="020B0604020202020204" pitchFamily="34" charset="-128"/>
                <a:cs typeface="Arial Unicode MS" panose="020B0604020202020204" pitchFamily="34" charset="-128"/>
              </a:rPr>
              <a:t>Dyma pryd rydyn ni’n ei ddefnyddio</a:t>
            </a:r>
          </a:p>
        </p:txBody>
      </p:sp>
      <p:sp>
        <p:nvSpPr>
          <p:cNvPr id="15366" name="Rectangle 6">
            <a:extLst>
              <a:ext uri="{FF2B5EF4-FFF2-40B4-BE49-F238E27FC236}">
                <a16:creationId xmlns:a16="http://schemas.microsoft.com/office/drawing/2014/main" id="{041BDF18-2D49-6216-0C4B-BFCAEAA3E7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8175" y="84138"/>
            <a:ext cx="2998788" cy="11668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760" tIns="34200" rIns="68760" bIns="342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algn="ctr" hangingPunct="1">
              <a:lnSpc>
                <a:spcPct val="100000"/>
              </a:lnSpc>
            </a:pPr>
            <a:r>
              <a:rPr lang="cy-GB" altLang="en-US" sz="7200" b="1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</a:t>
            </a:r>
          </a:p>
        </p:txBody>
      </p:sp>
      <p:pic>
        <p:nvPicPr>
          <p:cNvPr id="15367" name="Picture 7">
            <a:extLst>
              <a:ext uri="{FF2B5EF4-FFF2-40B4-BE49-F238E27FC236}">
                <a16:creationId xmlns:a16="http://schemas.microsoft.com/office/drawing/2014/main" id="{8FFD8899-C5E7-1A9E-CBB1-15A36B633D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188" y="0"/>
            <a:ext cx="970121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5" name="Group 1">
            <a:extLst>
              <a:ext uri="{FF2B5EF4-FFF2-40B4-BE49-F238E27FC236}">
                <a16:creationId xmlns:a16="http://schemas.microsoft.com/office/drawing/2014/main" id="{E51818B6-97E0-0A04-1984-66FC813F2272}"/>
              </a:ext>
            </a:extLst>
          </p:cNvPr>
          <p:cNvGraphicFramePr>
            <a:graphicFrameLocks noGrp="1"/>
          </p:cNvGraphicFramePr>
          <p:nvPr/>
        </p:nvGraphicFramePr>
        <p:xfrm>
          <a:off x="503238" y="1092200"/>
          <a:ext cx="11290300" cy="6882679"/>
        </p:xfrm>
        <a:graphic>
          <a:graphicData uri="http://schemas.openxmlformats.org/drawingml/2006/table">
            <a:tbl>
              <a:tblPr/>
              <a:tblGrid>
                <a:gridCol w="3762375">
                  <a:extLst>
                    <a:ext uri="{9D8B030D-6E8A-4147-A177-3AD203B41FA5}">
                      <a16:colId xmlns:a16="http://schemas.microsoft.com/office/drawing/2014/main" val="4148260130"/>
                    </a:ext>
                  </a:extLst>
                </a:gridCol>
                <a:gridCol w="3763962">
                  <a:extLst>
                    <a:ext uri="{9D8B030D-6E8A-4147-A177-3AD203B41FA5}">
                      <a16:colId xmlns:a16="http://schemas.microsoft.com/office/drawing/2014/main" val="1976245120"/>
                    </a:ext>
                  </a:extLst>
                </a:gridCol>
                <a:gridCol w="3763963">
                  <a:extLst>
                    <a:ext uri="{9D8B030D-6E8A-4147-A177-3AD203B41FA5}">
                      <a16:colId xmlns:a16="http://schemas.microsoft.com/office/drawing/2014/main" val="3742710328"/>
                    </a:ext>
                  </a:extLst>
                </a:gridCol>
              </a:tblGrid>
              <a:tr h="523875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32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Cadarnhaol</a:t>
                      </a:r>
                    </a:p>
                  </a:txBody>
                  <a:tcPr marL="68400" marR="68400" marT="62424" marB="3420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32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Cwestiwn</a:t>
                      </a:r>
                    </a:p>
                  </a:txBody>
                  <a:tcPr marL="68400" marR="68400" marT="62424" marB="34200" horzOverflow="overflow">
                    <a:lnL>
                      <a:noFill/>
                    </a:lnL>
                    <a:lnR>
                      <a:noFill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32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Negyddol</a:t>
                      </a:r>
                    </a:p>
                  </a:txBody>
                  <a:tcPr marL="68400" marR="68400" marT="62424" marB="34200" horzOverflow="overflow">
                    <a:lnL>
                      <a:noFill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606621"/>
                  </a:ext>
                </a:extLst>
              </a:tr>
              <a:tr h="6332538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Roeddwn i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Roeddet ti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 e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 hi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Roedden ni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Roeddech chi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Roedden nhw</a:t>
                      </a:r>
                    </a:p>
                  </a:txBody>
                  <a:tcPr marL="68400" marR="68400" marT="34200" marB="34200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Oeddwn i?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Oeddet ti?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 e?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 hi?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Oedden ni?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Oeddech chi?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Oedden nhw?</a:t>
                      </a:r>
                    </a:p>
                  </a:txBody>
                  <a:tcPr marL="68400" marR="68400" marT="34200" marB="342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Doeddwn i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Doeddet ti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 e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 hi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Doedden ni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Doeddech chi ddim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219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  <a:tab pos="9410700" algn="l"/>
                          <a:tab pos="10134600" algn="l"/>
                          <a:tab pos="10858500" algn="l"/>
                        </a:tabLst>
                      </a:pPr>
                      <a:r>
                        <a:rPr kumimoji="0" lang="cy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Doedden nhw ddim</a:t>
                      </a:r>
                    </a:p>
                  </a:txBody>
                  <a:tcPr marL="68400" marR="68400" marT="34200" marB="34200" horzOverflow="overflow">
                    <a:lnL>
                      <a:noFill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8611383"/>
                  </a:ext>
                </a:extLst>
              </a:tr>
            </a:tbl>
          </a:graphicData>
        </a:graphic>
      </p:graphicFrame>
      <p:pic>
        <p:nvPicPr>
          <p:cNvPr id="16402" name="Picture 18">
            <a:extLst>
              <a:ext uri="{FF2B5EF4-FFF2-40B4-BE49-F238E27FC236}">
                <a16:creationId xmlns:a16="http://schemas.microsoft.com/office/drawing/2014/main" id="{C76B8382-8791-9FB2-43AF-284553E71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179388"/>
            <a:ext cx="2170112" cy="912812"/>
          </a:xfrm>
          <a:prstGeom prst="rect">
            <a:avLst/>
          </a:prstGeom>
          <a:solidFill>
            <a:srgbClr val="FFC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>
            <a:extLst>
              <a:ext uri="{FF2B5EF4-FFF2-40B4-BE49-F238E27FC236}">
                <a16:creationId xmlns:a16="http://schemas.microsoft.com/office/drawing/2014/main" id="{2BD46A4B-F37C-2897-CF88-9C2CBE1A3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" t="7346" r="54366" b="15102"/>
          <a:stretch>
            <a:fillRect/>
          </a:stretch>
        </p:blipFill>
        <p:spPr bwMode="auto">
          <a:xfrm>
            <a:off x="279400" y="141288"/>
            <a:ext cx="5505450" cy="676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007" t="7346" r="54366" b="1510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0" name="Picture 2">
            <a:extLst>
              <a:ext uri="{FF2B5EF4-FFF2-40B4-BE49-F238E27FC236}">
                <a16:creationId xmlns:a16="http://schemas.microsoft.com/office/drawing/2014/main" id="{01F23B35-EBC3-F141-A77A-1CDDAD59F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43" r="3990" b="22768"/>
          <a:stretch>
            <a:fillRect/>
          </a:stretch>
        </p:blipFill>
        <p:spPr bwMode="auto">
          <a:xfrm>
            <a:off x="6102350" y="476250"/>
            <a:ext cx="5710238" cy="609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44843" r="3990" b="22768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">
            <a:extLst>
              <a:ext uri="{FF2B5EF4-FFF2-40B4-BE49-F238E27FC236}">
                <a16:creationId xmlns:a16="http://schemas.microsoft.com/office/drawing/2014/main" id="{84114416-DD4F-C353-B15F-34EF6B60D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" y="228600"/>
            <a:ext cx="10845800" cy="640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">
            <a:extLst>
              <a:ext uri="{FF2B5EF4-FFF2-40B4-BE49-F238E27FC236}">
                <a16:creationId xmlns:a16="http://schemas.microsoft.com/office/drawing/2014/main" id="{0474D4CA-1913-CBE4-99F9-3C6F4B269E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9" t="2173" r="45378" b="71971"/>
          <a:stretch>
            <a:fillRect/>
          </a:stretch>
        </p:blipFill>
        <p:spPr bwMode="auto">
          <a:xfrm>
            <a:off x="155575" y="1281113"/>
            <a:ext cx="6569075" cy="2786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709" t="2173" r="45378" b="7197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58" name="Picture 2">
            <a:extLst>
              <a:ext uri="{FF2B5EF4-FFF2-40B4-BE49-F238E27FC236}">
                <a16:creationId xmlns:a16="http://schemas.microsoft.com/office/drawing/2014/main" id="{D0C6444C-6A0B-E387-F284-4DDD5C8FE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85" t="61993" r="3748" b="2219"/>
          <a:stretch>
            <a:fillRect/>
          </a:stretch>
        </p:blipFill>
        <p:spPr bwMode="auto">
          <a:xfrm>
            <a:off x="7104063" y="2932113"/>
            <a:ext cx="375602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5785" t="61993" r="3748" b="2219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59" name="Picture 3">
            <a:extLst>
              <a:ext uri="{FF2B5EF4-FFF2-40B4-BE49-F238E27FC236}">
                <a16:creationId xmlns:a16="http://schemas.microsoft.com/office/drawing/2014/main" id="{AE18443F-8CCD-5F4E-F47A-FD889AFE0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09" t="1904" r="3102" b="72786"/>
          <a:stretch>
            <a:fillRect/>
          </a:stretch>
        </p:blipFill>
        <p:spPr bwMode="auto">
          <a:xfrm>
            <a:off x="155575" y="4116388"/>
            <a:ext cx="5599113" cy="274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53709" t="1904" r="3102" b="7278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0" name="Picture 4">
            <a:extLst>
              <a:ext uri="{FF2B5EF4-FFF2-40B4-BE49-F238E27FC236}">
                <a16:creationId xmlns:a16="http://schemas.microsoft.com/office/drawing/2014/main" id="{971EEC3D-B0FC-5545-2C12-57E24773F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86" r="5376" b="37457"/>
          <a:stretch>
            <a:fillRect/>
          </a:stretch>
        </p:blipFill>
        <p:spPr bwMode="auto">
          <a:xfrm>
            <a:off x="5942013" y="4921250"/>
            <a:ext cx="5953125" cy="1716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t="29886" r="5376" b="3745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1" name="Picture 5">
            <a:extLst>
              <a:ext uri="{FF2B5EF4-FFF2-40B4-BE49-F238E27FC236}">
                <a16:creationId xmlns:a16="http://schemas.microsoft.com/office/drawing/2014/main" id="{1E535314-285D-123F-FF3E-64B965AE1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3350" y="263525"/>
            <a:ext cx="2871788" cy="2535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2" name="Picture 6">
            <a:extLst>
              <a:ext uri="{FF2B5EF4-FFF2-40B4-BE49-F238E27FC236}">
                <a16:creationId xmlns:a16="http://schemas.microsoft.com/office/drawing/2014/main" id="{1EB2C56A-8161-BA1D-6142-3719374B7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838" y="-247650"/>
            <a:ext cx="9959976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>
            <a:extLst>
              <a:ext uri="{FF2B5EF4-FFF2-40B4-BE49-F238E27FC236}">
                <a16:creationId xmlns:a16="http://schemas.microsoft.com/office/drawing/2014/main" id="{9FBD870A-0A43-73A7-0F4E-EEACD3ED6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7" t="13618" r="8157" b="41273"/>
          <a:stretch>
            <a:fillRect/>
          </a:stretch>
        </p:blipFill>
        <p:spPr bwMode="auto">
          <a:xfrm>
            <a:off x="130175" y="1592263"/>
            <a:ext cx="11949113" cy="460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067" t="13618" r="8157" b="41273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482" name="Picture 2">
            <a:extLst>
              <a:ext uri="{FF2B5EF4-FFF2-40B4-BE49-F238E27FC236}">
                <a16:creationId xmlns:a16="http://schemas.microsoft.com/office/drawing/2014/main" id="{E885F63D-7A53-0551-CAAC-DE0D84473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2" t="61719" r="3552"/>
          <a:stretch>
            <a:fillRect/>
          </a:stretch>
        </p:blipFill>
        <p:spPr bwMode="auto">
          <a:xfrm>
            <a:off x="1841500" y="-4030663"/>
            <a:ext cx="8509000" cy="2624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382" t="61719" r="355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483" name="Picture 3">
            <a:extLst>
              <a:ext uri="{FF2B5EF4-FFF2-40B4-BE49-F238E27FC236}">
                <a16:creationId xmlns:a16="http://schemas.microsoft.com/office/drawing/2014/main" id="{74CC64E6-3EDA-A89C-0F93-4AFAECD41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0"/>
            <a:ext cx="9329737" cy="199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AutoShape 1">
            <a:extLst>
              <a:ext uri="{FF2B5EF4-FFF2-40B4-BE49-F238E27FC236}">
                <a16:creationId xmlns:a16="http://schemas.microsoft.com/office/drawing/2014/main" id="{5B2D66D7-2F0F-7B5B-0082-0936A9645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3450" y="1903413"/>
            <a:ext cx="9853613" cy="392906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600" cap="flat">
            <a:solidFill>
              <a:srgbClr val="000000"/>
            </a:solidFill>
            <a:prstDash val="lg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3000" b="1">
                <a:latin typeface="American Typewriter" pitchFamily="16" charset="0"/>
                <a:ea typeface="MS Mincho" panose="02020609040205080304" pitchFamily="49" charset="-128"/>
              </a:rPr>
              <a:t>Trafodwch gyda’ch partner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American Typewriter" pitchFamily="16" charset="0"/>
                <a:ea typeface="MS Mincho" panose="02020609040205080304" pitchFamily="49" charset="-128"/>
              </a:rPr>
              <a:t> Ble oeddet chi’n byw?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American Typewriter" pitchFamily="16" charset="0"/>
                <a:ea typeface="MS Mincho" panose="02020609040205080304" pitchFamily="49" charset="-128"/>
              </a:rPr>
              <a:t>Sut oeddet ti’n teithio i’r ysgol?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American Typewriter" pitchFamily="16" charset="0"/>
                <a:ea typeface="MS Mincho" panose="02020609040205080304" pitchFamily="49" charset="-128"/>
              </a:rPr>
              <a:t> Beth oeddet ti’n wneud ar y penwythnos?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American Typewriter" pitchFamily="16" charset="0"/>
                <a:ea typeface="MS Mincho" panose="02020609040205080304" pitchFamily="49" charset="-128"/>
              </a:rPr>
              <a:t>Ble oeddet ti’n chwarae?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American Typewriter" pitchFamily="16" charset="0"/>
                <a:ea typeface="MS Mincho" panose="02020609040205080304" pitchFamily="49" charset="-128"/>
              </a:rPr>
              <a:t> Beth doeddet ti ddim yn hoffi?</a:t>
            </a:r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D7024D43-775E-9DEF-B533-5FD87ABDA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675" y="261938"/>
            <a:ext cx="2757488" cy="194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7" name="Picture 3">
            <a:extLst>
              <a:ext uri="{FF2B5EF4-FFF2-40B4-BE49-F238E27FC236}">
                <a16:creationId xmlns:a16="http://schemas.microsoft.com/office/drawing/2014/main" id="{3A7FE187-A435-041A-B9B1-F8BB882AF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5" y="0"/>
            <a:ext cx="10364788" cy="2211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AutoShape 1">
            <a:extLst>
              <a:ext uri="{FF2B5EF4-FFF2-40B4-BE49-F238E27FC236}">
                <a16:creationId xmlns:a16="http://schemas.microsoft.com/office/drawing/2014/main" id="{1DBBBDAF-15ED-753E-96F0-F772CD9D19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175" y="1084263"/>
            <a:ext cx="8080375" cy="310673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600" cap="flat">
            <a:solidFill>
              <a:srgbClr val="000000"/>
            </a:solidFill>
            <a:prstDash val="lg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 marL="342900" indent="-34131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2600" b="1">
                <a:latin typeface="American Typewriter" pitchFamily="16" charset="0"/>
                <a:ea typeface="MS Mincho" panose="02020609040205080304" pitchFamily="49" charset="-128"/>
              </a:rPr>
              <a:t>Trafodwch gyda’ch partner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2600">
                <a:latin typeface="American Typewriter" pitchFamily="16" charset="0"/>
                <a:ea typeface="MS Mincho" panose="02020609040205080304" pitchFamily="49" charset="-128"/>
              </a:rPr>
              <a:t> Ble oeddet ti’n byw?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2600">
                <a:latin typeface="American Typewriter" pitchFamily="16" charset="0"/>
                <a:ea typeface="MS Mincho" panose="02020609040205080304" pitchFamily="49" charset="-128"/>
              </a:rPr>
              <a:t> Sut oeddet ti’n teithio i’r ysgol?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2600">
                <a:latin typeface="American Typewriter" pitchFamily="16" charset="0"/>
                <a:ea typeface="MS Mincho" panose="02020609040205080304" pitchFamily="49" charset="-128"/>
              </a:rPr>
              <a:t> Beth oeddet ti’n wneud ar y penwythnos?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2600">
                <a:latin typeface="American Typewriter" pitchFamily="16" charset="0"/>
                <a:ea typeface="MS Mincho" panose="02020609040205080304" pitchFamily="49" charset="-128"/>
              </a:rPr>
              <a:t>Ble oeddet ti’n chwarae?</a:t>
            </a:r>
          </a:p>
          <a:p>
            <a:pPr hangingPunct="1">
              <a:lnSpc>
                <a:spcPct val="115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2600">
                <a:latin typeface="American Typewriter" pitchFamily="16" charset="0"/>
                <a:ea typeface="MS Mincho" panose="02020609040205080304" pitchFamily="49" charset="-128"/>
              </a:rPr>
              <a:t> Beth doeddet ti ddim yn hoffi?</a:t>
            </a: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D14E932C-15E0-4379-D560-7A01BF0A3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3838" y="1357313"/>
            <a:ext cx="2757487" cy="194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22531" name="Group 3">
            <a:extLst>
              <a:ext uri="{FF2B5EF4-FFF2-40B4-BE49-F238E27FC236}">
                <a16:creationId xmlns:a16="http://schemas.microsoft.com/office/drawing/2014/main" id="{F1F562E2-933A-9F8E-0DEF-BBABBAEBDE48}"/>
              </a:ext>
            </a:extLst>
          </p:cNvPr>
          <p:cNvGraphicFramePr>
            <a:graphicFrameLocks noGrp="1"/>
          </p:cNvGraphicFramePr>
          <p:nvPr/>
        </p:nvGraphicFramePr>
        <p:xfrm>
          <a:off x="1722438" y="4699000"/>
          <a:ext cx="2584450" cy="1885950"/>
        </p:xfrm>
        <a:graphic>
          <a:graphicData uri="http://schemas.openxmlformats.org/drawingml/2006/table">
            <a:tbl>
              <a:tblPr/>
              <a:tblGrid>
                <a:gridCol w="1209675">
                  <a:extLst>
                    <a:ext uri="{9D8B030D-6E8A-4147-A177-3AD203B41FA5}">
                      <a16:colId xmlns:a16="http://schemas.microsoft.com/office/drawing/2014/main" val="92379558"/>
                    </a:ext>
                  </a:extLst>
                </a:gridCol>
                <a:gridCol w="1374775">
                  <a:extLst>
                    <a:ext uri="{9D8B030D-6E8A-4147-A177-3AD203B41FA5}">
                      <a16:colId xmlns:a16="http://schemas.microsoft.com/office/drawing/2014/main" val="3606177737"/>
                    </a:ext>
                  </a:extLst>
                </a:gridCol>
              </a:tblGrid>
              <a:tr h="6286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 Ble?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Where? 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2800649"/>
                  </a:ext>
                </a:extLst>
              </a:tr>
              <a:tr h="6286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 Sut?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How?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0289879"/>
                  </a:ext>
                </a:extLst>
              </a:tr>
              <a:tr h="628650"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 Beth?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84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24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1pPr>
                      <a:lvl2pPr>
                        <a:lnSpc>
                          <a:spcPct val="84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2pPr>
                      <a:lvl3pPr>
                        <a:lnSpc>
                          <a:spcPct val="84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3pPr>
                      <a:lvl4pPr>
                        <a:lnSpc>
                          <a:spcPct val="84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 sz="160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4pPr>
                      <a:lvl5pPr>
                        <a:lnSpc>
                          <a:spcPct val="84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5pPr>
                      <a:lvl6pPr marL="25146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6pPr>
                      <a:lvl7pPr marL="29718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7pPr>
                      <a:lvl8pPr marL="34290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8pPr>
                      <a:lvl9pPr marL="3886200" indent="-228600" defTabSz="449263" fontAlgn="base" hangingPunct="0">
                        <a:lnSpc>
                          <a:spcPct val="84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tabLst>
                          <a:tab pos="723900" algn="l"/>
                          <a:tab pos="1447800" algn="l"/>
                          <a:tab pos="2171700" algn="l"/>
                        </a:tabLst>
                        <a:defRPr>
                          <a:solidFill>
                            <a:srgbClr val="000000"/>
                          </a:solidFill>
                          <a:latin typeface="Arial" panose="020B0604020202020204" pitchFamily="34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defRPr>
                      </a:lvl9pPr>
                    </a:lstStyle>
                    <a:p>
                      <a:pPr marL="0" marR="0" lvl="0" indent="0" algn="ctr" defTabSz="449263" rtl="0" eaLnBrk="1" fontAlgn="base" latinLnBrk="0" hangingPunct="1">
                        <a:lnSpc>
                          <a:spcPct val="14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anose="02020603050405020304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</a:tabLst>
                      </a:pPr>
                      <a:r>
                        <a:rPr kumimoji="0" lang="cy-GB" alt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Segoe Print" panose="02000600000000000000" pitchFamily="2" charset="0"/>
                          <a:ea typeface="Arial Unicode MS" panose="020B0604020202020204" pitchFamily="34" charset="-128"/>
                          <a:cs typeface="Arial Unicode MS" panose="020B0604020202020204" pitchFamily="34" charset="-128"/>
                        </a:rPr>
                        <a:t>What?</a:t>
                      </a:r>
                    </a:p>
                  </a:txBody>
                  <a:tcPr horzOverflow="overflow">
                    <a:lnL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4207505"/>
                  </a:ext>
                </a:extLst>
              </a:tr>
            </a:tbl>
          </a:graphicData>
        </a:graphic>
      </p:graphicFrame>
      <p:pic>
        <p:nvPicPr>
          <p:cNvPr id="22555" name="Picture 27">
            <a:extLst>
              <a:ext uri="{FF2B5EF4-FFF2-40B4-BE49-F238E27FC236}">
                <a16:creationId xmlns:a16="http://schemas.microsoft.com/office/drawing/2014/main" id="{02996B59-E1CD-FCBC-AF92-EDDDAFA7B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5" y="-168275"/>
            <a:ext cx="8747125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56" name="Rectangle 28">
            <a:extLst>
              <a:ext uri="{FF2B5EF4-FFF2-40B4-BE49-F238E27FC236}">
                <a16:creationId xmlns:a16="http://schemas.microsoft.com/office/drawing/2014/main" id="{9E71CE0E-7B91-8E66-6B39-380F6D78E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9513" y="4373563"/>
            <a:ext cx="5614987" cy="2282825"/>
          </a:xfrm>
          <a:prstGeom prst="rect">
            <a:avLst/>
          </a:prstGeom>
          <a:solidFill>
            <a:srgbClr val="FFFFFF"/>
          </a:solidFill>
          <a:ln w="9525" cap="flat">
            <a:solidFill>
              <a:srgbClr val="7030A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514350" indent="-51276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Roeddwn i’n byw yn…</a:t>
            </a:r>
          </a:p>
          <a:p>
            <a:pPr hangingPunct="1">
              <a:lnSpc>
                <a:spcPct val="100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Roeddwn i’n teithio…</a:t>
            </a:r>
          </a:p>
          <a:p>
            <a:pPr hangingPunct="1">
              <a:lnSpc>
                <a:spcPct val="100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Roeddwn i’n …</a:t>
            </a:r>
          </a:p>
          <a:p>
            <a:pPr hangingPunct="1">
              <a:lnSpc>
                <a:spcPct val="100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Roeddwn i’n chwarae…</a:t>
            </a:r>
          </a:p>
          <a:p>
            <a:pPr hangingPunct="1">
              <a:lnSpc>
                <a:spcPct val="100000"/>
              </a:lnSpc>
              <a:buSzPct val="45000"/>
              <a:buFont typeface="Times New Roman" panose="02020603050405020304" pitchFamily="18" charset="0"/>
              <a:buAutoNum type="arabicPeriod"/>
            </a:pPr>
            <a:r>
              <a:rPr lang="cy-GB" altLang="en-US" sz="3000">
                <a:latin typeface="Segoe Print" panose="0200060000000000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Doeddwn i ddim yn hoffi…</a:t>
            </a:r>
          </a:p>
          <a:p>
            <a:pPr hangingPunct="1">
              <a:lnSpc>
                <a:spcPct val="100000"/>
              </a:lnSpc>
              <a:buClrTx/>
              <a:buSzTx/>
              <a:buFontTx/>
              <a:buNone/>
            </a:pPr>
            <a:endParaRPr lang="cy-GB" altLang="en-US" sz="2800">
              <a:latin typeface="Cavolini" panose="03000502040302020204" pitchFamily="66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>
            <a:extLst>
              <a:ext uri="{FF2B5EF4-FFF2-40B4-BE49-F238E27FC236}">
                <a16:creationId xmlns:a16="http://schemas.microsoft.com/office/drawing/2014/main" id="{07D8EC8F-F349-9F83-7B99-0229A3212AC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1588" cy="1588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/>
          </a:p>
        </p:txBody>
      </p:sp>
      <p:pic>
        <p:nvPicPr>
          <p:cNvPr id="23554" name="Picture 2">
            <a:extLst>
              <a:ext uri="{FF2B5EF4-FFF2-40B4-BE49-F238E27FC236}">
                <a16:creationId xmlns:a16="http://schemas.microsoft.com/office/drawing/2014/main" id="{8793C5B2-97FC-49FE-9408-E8F6DDDBF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55" name="Picture 3">
            <a:extLst>
              <a:ext uri="{FF2B5EF4-FFF2-40B4-BE49-F238E27FC236}">
                <a16:creationId xmlns:a16="http://schemas.microsoft.com/office/drawing/2014/main" id="{3EFAF59E-F6FB-103E-43E9-5A271BE03D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" y="0"/>
            <a:ext cx="1204595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1">
            <a:extLst>
              <a:ext uri="{FF2B5EF4-FFF2-40B4-BE49-F238E27FC236}">
                <a16:creationId xmlns:a16="http://schemas.microsoft.com/office/drawing/2014/main" id="{BE26ABAB-8513-581F-576F-CB416FE6B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0"/>
            <a:ext cx="12166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78" name="Rectangle 2">
            <a:extLst>
              <a:ext uri="{FF2B5EF4-FFF2-40B4-BE49-F238E27FC236}">
                <a16:creationId xmlns:a16="http://schemas.microsoft.com/office/drawing/2014/main" id="{CEA03353-04B5-8B73-ECD7-276D295EA1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8863" y="0"/>
            <a:ext cx="2809875" cy="2582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760" tIns="34200" rIns="68760" bIns="342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Pwy </a:t>
            </a:r>
          </a:p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oeddwn </a:t>
            </a:r>
          </a:p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i?</a:t>
            </a:r>
          </a:p>
        </p:txBody>
      </p:sp>
      <p:pic>
        <p:nvPicPr>
          <p:cNvPr id="24579" name="Picture 3">
            <a:extLst>
              <a:ext uri="{FF2B5EF4-FFF2-40B4-BE49-F238E27FC236}">
                <a16:creationId xmlns:a16="http://schemas.microsoft.com/office/drawing/2014/main" id="{F36BC026-01D8-9D13-51F2-A5C346B34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7313" y="3070225"/>
            <a:ext cx="2635250" cy="319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0" name="AutoShape 4">
            <a:extLst>
              <a:ext uri="{FF2B5EF4-FFF2-40B4-BE49-F238E27FC236}">
                <a16:creationId xmlns:a16="http://schemas.microsoft.com/office/drawing/2014/main" id="{1D7C5BD5-FCF8-86AD-B784-EDC512C8ED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48638" y="2435225"/>
            <a:ext cx="4291012" cy="4422775"/>
          </a:xfrm>
          <a:prstGeom prst="star24">
            <a:avLst>
              <a:gd name="adj" fmla="val 38426"/>
            </a:avLst>
          </a:prstGeom>
          <a:solidFill>
            <a:srgbClr val="FFFFFF"/>
          </a:solidFill>
          <a:ln w="1260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>
            <a:extLst>
              <a:ext uri="{FF2B5EF4-FFF2-40B4-BE49-F238E27FC236}">
                <a16:creationId xmlns:a16="http://schemas.microsoft.com/office/drawing/2014/main" id="{D172F9C5-E926-FABA-24FE-038488C73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" y="0"/>
            <a:ext cx="12166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2" name="Rectangle 2">
            <a:extLst>
              <a:ext uri="{FF2B5EF4-FFF2-40B4-BE49-F238E27FC236}">
                <a16:creationId xmlns:a16="http://schemas.microsoft.com/office/drawing/2014/main" id="{0972BE6E-F2A8-6E2F-80AF-0C872AF36F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7275" y="230188"/>
            <a:ext cx="3235325" cy="2582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760" tIns="34200" rIns="68760" bIns="342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Harri’r </a:t>
            </a:r>
          </a:p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Wythfed </a:t>
            </a:r>
          </a:p>
          <a:p>
            <a:pPr hangingPunct="1">
              <a:lnSpc>
                <a:spcPct val="100000"/>
              </a:lnSpc>
            </a:pPr>
            <a:r>
              <a:rPr lang="cy-GB" altLang="en-US" sz="5500" b="1"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oeddwn i!</a:t>
            </a:r>
          </a:p>
        </p:txBody>
      </p:sp>
      <p:pic>
        <p:nvPicPr>
          <p:cNvPr id="25603" name="Picture 3">
            <a:extLst>
              <a:ext uri="{FF2B5EF4-FFF2-40B4-BE49-F238E27FC236}">
                <a16:creationId xmlns:a16="http://schemas.microsoft.com/office/drawing/2014/main" id="{29E8B439-523C-30D5-6DA4-9DCAF522E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7313" y="3070225"/>
            <a:ext cx="2635250" cy="319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>
            <a:extLst>
              <a:ext uri="{FF2B5EF4-FFF2-40B4-BE49-F238E27FC236}">
                <a16:creationId xmlns:a16="http://schemas.microsoft.com/office/drawing/2014/main" id="{4DBF23A9-AB7C-2ACE-C071-FA9018C6E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763" y="1423988"/>
            <a:ext cx="11628437" cy="822325"/>
          </a:xfrm>
          <a:prstGeom prst="rect">
            <a:avLst/>
          </a:prstGeom>
          <a:solidFill>
            <a:srgbClr val="FFFFFF"/>
          </a:solidFill>
          <a:ln w="12600" cap="flat">
            <a:solidFill>
              <a:srgbClr val="5072C4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  <a:tab pos="10134600" algn="l"/>
                <a:tab pos="10858500" algn="l"/>
                <a:tab pos="11582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>
              <a:lnSpc>
                <a:spcPct val="100000"/>
              </a:lnSpc>
            </a:pPr>
            <a:r>
              <a:rPr lang="cy-GB" altLang="en-US" sz="2400">
                <a:ea typeface="Arial Unicode MS" panose="020B0604020202020204" pitchFamily="34" charset="-128"/>
                <a:cs typeface="Arial Unicode MS" panose="020B0604020202020204" pitchFamily="34" charset="-128"/>
              </a:rPr>
              <a:t>Meddyliwch am berson mewn hanes (someone from history). Ffeindiwch lun o’r person ar eich ffôn.Nawr, rhaid i’r grŵp ddyfalu (</a:t>
            </a:r>
            <a:r>
              <a:rPr lang="cy-GB" altLang="en-US" sz="2400" i="1">
                <a:ea typeface="Arial Unicode MS" panose="020B0604020202020204" pitchFamily="34" charset="-128"/>
                <a:cs typeface="Arial Unicode MS" panose="020B0604020202020204" pitchFamily="34" charset="-128"/>
              </a:rPr>
              <a:t>guess) </a:t>
            </a:r>
            <a:r>
              <a:rPr lang="cy-GB" altLang="en-US" sz="2400">
                <a:ea typeface="Arial Unicode MS" panose="020B0604020202020204" pitchFamily="34" charset="-128"/>
                <a:cs typeface="Arial Unicode MS" panose="020B0604020202020204" pitchFamily="34" charset="-128"/>
              </a:rPr>
              <a:t>pwy ydy’r person. </a:t>
            </a:r>
          </a:p>
        </p:txBody>
      </p:sp>
      <p:pic>
        <p:nvPicPr>
          <p:cNvPr id="26626" name="Picture 2">
            <a:extLst>
              <a:ext uri="{FF2B5EF4-FFF2-40B4-BE49-F238E27FC236}">
                <a16:creationId xmlns:a16="http://schemas.microsoft.com/office/drawing/2014/main" id="{C7ED3BB6-3ED9-72C3-848E-55C139B12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96" r="10756" b="81766"/>
          <a:stretch>
            <a:fillRect/>
          </a:stretch>
        </p:blipFill>
        <p:spPr bwMode="auto">
          <a:xfrm>
            <a:off x="1303338" y="52388"/>
            <a:ext cx="9498012" cy="1249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0396" r="10756" b="8176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27" name="Picture 3">
            <a:extLst>
              <a:ext uri="{FF2B5EF4-FFF2-40B4-BE49-F238E27FC236}">
                <a16:creationId xmlns:a16="http://schemas.microsoft.com/office/drawing/2014/main" id="{86A0E40B-B276-2112-F092-85C1AE028C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63" y="2439988"/>
            <a:ext cx="4144962" cy="402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28" name="AutoShape 4">
            <a:extLst>
              <a:ext uri="{FF2B5EF4-FFF2-40B4-BE49-F238E27FC236}">
                <a16:creationId xmlns:a16="http://schemas.microsoft.com/office/drawing/2014/main" id="{62AF6B78-1895-B8BE-ECA8-B2D898F469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9938" y="2439988"/>
            <a:ext cx="4191000" cy="1181100"/>
          </a:xfrm>
          <a:prstGeom prst="wedgeRoundRectCallout">
            <a:avLst>
              <a:gd name="adj1" fmla="val 361630"/>
              <a:gd name="adj2" fmla="val -14616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4500" b="1">
                <a:solidFill>
                  <a:srgbClr val="FFFFFF"/>
                </a:solidFill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Ai … oeddet ti?</a:t>
            </a:r>
          </a:p>
        </p:txBody>
      </p:sp>
      <p:sp>
        <p:nvSpPr>
          <p:cNvPr id="26629" name="AutoShape 5">
            <a:extLst>
              <a:ext uri="{FF2B5EF4-FFF2-40B4-BE49-F238E27FC236}">
                <a16:creationId xmlns:a16="http://schemas.microsoft.com/office/drawing/2014/main" id="{891CE8C2-11EF-45D6-B751-744865F29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3913" y="3906838"/>
            <a:ext cx="4713287" cy="1092200"/>
          </a:xfrm>
          <a:prstGeom prst="wedgeRoundRectCallout">
            <a:avLst>
              <a:gd name="adj1" fmla="val -488917"/>
              <a:gd name="adj2" fmla="val 121838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4800" b="1">
                <a:solidFill>
                  <a:srgbClr val="FFFFFF"/>
                </a:solidFill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Ie! … oeddwn i.</a:t>
            </a:r>
          </a:p>
        </p:txBody>
      </p:sp>
      <p:sp>
        <p:nvSpPr>
          <p:cNvPr id="26630" name="AutoShape 6">
            <a:extLst>
              <a:ext uri="{FF2B5EF4-FFF2-40B4-BE49-F238E27FC236}">
                <a16:creationId xmlns:a16="http://schemas.microsoft.com/office/drawing/2014/main" id="{144282C3-76EB-5B97-FD88-4016E8D288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8513" y="5251450"/>
            <a:ext cx="6313487" cy="1092200"/>
          </a:xfrm>
          <a:prstGeom prst="wedgeRoundRectCallout">
            <a:avLst>
              <a:gd name="adj1" fmla="val -349602"/>
              <a:gd name="adj2" fmla="val -329199"/>
              <a:gd name="adj3" fmla="val 16667"/>
            </a:avLst>
          </a:prstGeom>
          <a:solidFill>
            <a:srgbClr val="FFFFFF"/>
          </a:solidFill>
          <a:ln w="34920" cap="flat">
            <a:solidFill>
              <a:srgbClr val="3B549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>
                <a:solidFill>
                  <a:srgbClr val="000000"/>
                </a:solidFill>
                <a:latin typeface="Arial" panose="020B0604020202020204" pitchFamily="34" charset="0"/>
                <a:ea typeface="Microsoft YaHei" panose="020B0503020204020204" pitchFamily="34" charset="-122"/>
              </a:defRPr>
            </a:lvl9pPr>
          </a:lstStyle>
          <a:p>
            <a:pPr hangingPunct="1">
              <a:lnSpc>
                <a:spcPct val="100000"/>
              </a:lnSpc>
            </a:pPr>
            <a:r>
              <a:rPr lang="cy-GB" altLang="en-US" sz="4800" b="1">
                <a:solidFill>
                  <a:srgbClr val="FFFFFF"/>
                </a:solidFill>
                <a:latin typeface="MV Boli" panose="02000500030200090000" pitchFamily="2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Nage! Nid … oeddwn i!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1">
            <a:extLst>
              <a:ext uri="{FF2B5EF4-FFF2-40B4-BE49-F238E27FC236}">
                <a16:creationId xmlns:a16="http://schemas.microsoft.com/office/drawing/2014/main" id="{95A0EF77-EE25-C91D-03F2-35A9F5635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pSp>
        <p:nvGrpSpPr>
          <p:cNvPr id="27650" name="Group 2">
            <a:extLst>
              <a:ext uri="{FF2B5EF4-FFF2-40B4-BE49-F238E27FC236}">
                <a16:creationId xmlns:a16="http://schemas.microsoft.com/office/drawing/2014/main" id="{B682A417-E456-0C65-C708-DF0CC1CAB8B1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0737" cy="177800"/>
            <a:chOff x="3581" y="4196"/>
            <a:chExt cx="517" cy="112"/>
          </a:xfrm>
        </p:grpSpPr>
        <p:pic>
          <p:nvPicPr>
            <p:cNvPr id="27651" name="Picture 3">
              <a:extLst>
                <a:ext uri="{FF2B5EF4-FFF2-40B4-BE49-F238E27FC236}">
                  <a16:creationId xmlns:a16="http://schemas.microsoft.com/office/drawing/2014/main" id="{32341CD4-0178-B3A1-6F38-4D7D8C8E26B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1" y="4196"/>
              <a:ext cx="112" cy="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7652" name="Rectangle 4">
              <a:extLst>
                <a:ext uri="{FF2B5EF4-FFF2-40B4-BE49-F238E27FC236}">
                  <a16:creationId xmlns:a16="http://schemas.microsoft.com/office/drawing/2014/main" id="{90CE82F7-79CE-3286-1D2D-46844B48CB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82" y="4209"/>
              <a:ext cx="416" cy="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pPr algn="ctr" hangingPunct="1">
                <a:lnSpc>
                  <a:spcPct val="100000"/>
                </a:lnSpc>
              </a:pPr>
              <a:r>
                <a:rPr lang="cy-GB" altLang="en-US" sz="900" b="1">
                  <a:solidFill>
                    <a:srgbClr val="000000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7653" name="Oval 5">
            <a:extLst>
              <a:ext uri="{FF2B5EF4-FFF2-40B4-BE49-F238E27FC236}">
                <a16:creationId xmlns:a16="http://schemas.microsoft.com/office/drawing/2014/main" id="{03900F43-7F9C-C8AB-DBDF-C54D45911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600" cap="flat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Oval 6">
            <a:extLst>
              <a:ext uri="{FF2B5EF4-FFF2-40B4-BE49-F238E27FC236}">
                <a16:creationId xmlns:a16="http://schemas.microsoft.com/office/drawing/2014/main" id="{C811B7CA-3D7B-E4A2-5C39-B7852D6E4D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80" cap="flat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55" name="Group 7">
            <a:extLst>
              <a:ext uri="{FF2B5EF4-FFF2-40B4-BE49-F238E27FC236}">
                <a16:creationId xmlns:a16="http://schemas.microsoft.com/office/drawing/2014/main" id="{5AC2743E-85E9-28A5-D5B8-637CCED6366B}"/>
              </a:ext>
            </a:extLst>
          </p:cNvPr>
          <p:cNvGrpSpPr>
            <a:grpSpLocks/>
          </p:cNvGrpSpPr>
          <p:nvPr/>
        </p:nvGrpSpPr>
        <p:grpSpPr bwMode="auto">
          <a:xfrm>
            <a:off x="2479675" y="-247650"/>
            <a:ext cx="7231063" cy="7292975"/>
            <a:chOff x="1562" y="-156"/>
            <a:chExt cx="4555" cy="4594"/>
          </a:xfrm>
        </p:grpSpPr>
        <p:sp>
          <p:nvSpPr>
            <p:cNvPr id="27656" name="Freeform 8">
              <a:extLst>
                <a:ext uri="{FF2B5EF4-FFF2-40B4-BE49-F238E27FC236}">
                  <a16:creationId xmlns:a16="http://schemas.microsoft.com/office/drawing/2014/main" id="{FCF8692C-62E9-D577-C9B6-2CB3E80CF97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3159" y="158"/>
              <a:ext cx="977" cy="1454"/>
            </a:xfrm>
            <a:custGeom>
              <a:avLst/>
              <a:gdLst>
                <a:gd name="G0" fmla="*/ 45652 45652 1"/>
                <a:gd name="G1" fmla="*/ G0 1 45652"/>
                <a:gd name="G2" fmla="*/ 14506 16715 1"/>
                <a:gd name="G3" fmla="*/ G2 1 16715"/>
                <a:gd name="G4" fmla="*/ 61209 45652 1"/>
                <a:gd name="G5" fmla="*/ G4 1 45652"/>
                <a:gd name="G6" fmla="*/ 16715 16715 1"/>
                <a:gd name="G7" fmla="*/ G6 1 16715"/>
                <a:gd name="G8" fmla="*/ 51312 45652 1"/>
                <a:gd name="G9" fmla="*/ G8 1 45652"/>
                <a:gd name="G10" fmla="*/ 43634 16715 1"/>
                <a:gd name="G11" fmla="*/ G10 1 16715"/>
                <a:gd name="G12" fmla="*/ 1745 45652 1"/>
                <a:gd name="G13" fmla="*/ G12 1 45652"/>
                <a:gd name="G14" fmla="*/ 40205 16715 1"/>
                <a:gd name="G15" fmla="*/ G14 1 16715"/>
                <a:gd name="G16" fmla="*/ 1 0 51712"/>
                <a:gd name="G17" fmla="*/ G16 45652 1"/>
                <a:gd name="G18" fmla="*/ G17 1 45652"/>
                <a:gd name="G19" fmla="*/ 36710 16715 1"/>
                <a:gd name="G20" fmla="*/ G19 1 16715"/>
                <a:gd name="G21" fmla="*/ 1 0 51712"/>
                <a:gd name="G22" fmla="*/ G21 45652 1"/>
                <a:gd name="G23" fmla="*/ G22 1 45652"/>
                <a:gd name="G24" fmla="*/ 2418 16715 1"/>
                <a:gd name="G25" fmla="*/ G24 1 16715"/>
                <a:gd name="G26" fmla="*/ 42778 45652 1"/>
                <a:gd name="G27" fmla="*/ G26 1 45652"/>
                <a:gd name="G28" fmla="*/ 1 0 51712"/>
                <a:gd name="G29" fmla="*/ G28 16715 1"/>
                <a:gd name="G30" fmla="*/ G29 1 16715"/>
                <a:gd name="G31" fmla="*/ 41525 45652 1"/>
                <a:gd name="G32" fmla="*/ G31 1 45652"/>
                <a:gd name="G33" fmla="*/ 6478 16715 1"/>
                <a:gd name="G34" fmla="*/ G33 1 16715"/>
                <a:gd name="G35" fmla="*/ 45652 45652 1"/>
                <a:gd name="G36" fmla="*/ G35 1 45652"/>
                <a:gd name="G37" fmla="*/ 14506 16715 1"/>
                <a:gd name="G38" fmla="*/ G37 1 16715"/>
                <a:gd name="G39" fmla="+- 45652 0 0"/>
                <a:gd name="G40" fmla="+- 16715 0 0"/>
                <a:gd name="T0" fmla="*/ 1552980 w 1552980"/>
                <a:gd name="T1" fmla="*/ 407722 h 2310475"/>
                <a:gd name="T2" fmla="*/ 454425 w 1552980"/>
                <a:gd name="T3" fmla="*/ 2310475 h 2310475"/>
                <a:gd name="T4" fmla="*/ 378992 w 1552980"/>
                <a:gd name="T5" fmla="*/ 2271858 h 2310475"/>
                <a:gd name="T6" fmla="*/ 132817 w 1552980"/>
                <a:gd name="T7" fmla="*/ 2202893 h 2310475"/>
                <a:gd name="T8" fmla="*/ 0 w 1552980"/>
                <a:gd name="T9" fmla="*/ 2199398 h 2310475"/>
                <a:gd name="T10" fmla="*/ 0 w 1552980"/>
                <a:gd name="T11" fmla="*/ 2418 h 2310475"/>
                <a:gd name="T12" fmla="*/ 108314 w 1552980"/>
                <a:gd name="T13" fmla="*/ 0 h 2310475"/>
                <a:gd name="T14" fmla="*/ 1417781 w 1552980"/>
                <a:gd name="T15" fmla="*/ 334158 h 2310475"/>
                <a:gd name="T16" fmla="*/ 1552980 w 1552980"/>
                <a:gd name="T17" fmla="*/ 407722 h 23104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 w="12600" cap="flat">
              <a:solidFill>
                <a:srgbClr val="FFC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Freeform 9">
              <a:extLst>
                <a:ext uri="{FF2B5EF4-FFF2-40B4-BE49-F238E27FC236}">
                  <a16:creationId xmlns:a16="http://schemas.microsoft.com/office/drawing/2014/main" id="{5719149C-5403-B819-B96F-7B1F9703E00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2333" y="642"/>
              <a:ext cx="956" cy="1463"/>
            </a:xfrm>
            <a:custGeom>
              <a:avLst/>
              <a:gdLst>
                <a:gd name="G0" fmla="*/ 10353 10353 1"/>
                <a:gd name="G1" fmla="*/ G0 1 10353"/>
                <a:gd name="G2" fmla="*/ 1 0 51712"/>
                <a:gd name="G3" fmla="*/ G2 30050 1"/>
                <a:gd name="G4" fmla="*/ G3 1 30050"/>
                <a:gd name="G5" fmla="*/ 10353 10353 1"/>
                <a:gd name="G6" fmla="*/ G5 1 10353"/>
                <a:gd name="G7" fmla="*/ 34116 30050 1"/>
                <a:gd name="G8" fmla="*/ G7 1 30050"/>
                <a:gd name="G9" fmla="*/ 45572 10353 1"/>
                <a:gd name="G10" fmla="*/ G9 1 10353"/>
                <a:gd name="G11" fmla="*/ 33318 30050 1"/>
                <a:gd name="G12" fmla="*/ G11 1 30050"/>
                <a:gd name="G13" fmla="*/ 54837 10353 1"/>
                <a:gd name="G14" fmla="*/ G13 1 10353"/>
                <a:gd name="G15" fmla="*/ 53101 30050 1"/>
                <a:gd name="G16" fmla="*/ G15 1 30050"/>
                <a:gd name="G17" fmla="*/ 51065 10353 1"/>
                <a:gd name="G18" fmla="*/ G17 1 10353"/>
                <a:gd name="G19" fmla="*/ 30050 30050 1"/>
                <a:gd name="G20" fmla="*/ G19 1 30050"/>
                <a:gd name="G21" fmla="*/ 1 0 51712"/>
                <a:gd name="G22" fmla="*/ G21 10353 1"/>
                <a:gd name="G23" fmla="*/ G22 1 10353"/>
                <a:gd name="G24" fmla="*/ 25959 30050 1"/>
                <a:gd name="G25" fmla="*/ G24 1 30050"/>
                <a:gd name="G26" fmla="*/ 8800 10353 1"/>
                <a:gd name="G27" fmla="*/ G26 1 10353"/>
                <a:gd name="G28" fmla="*/ 44477 30050 1"/>
                <a:gd name="G29" fmla="*/ G28 1 30050"/>
                <a:gd name="G30" fmla="*/ 23743 10353 1"/>
                <a:gd name="G31" fmla="*/ G30 1 10353"/>
                <a:gd name="G32" fmla="*/ 4091 30050 1"/>
                <a:gd name="G33" fmla="*/ G32 1 30050"/>
                <a:gd name="G34" fmla="*/ 10353 10353 1"/>
                <a:gd name="G35" fmla="*/ G34 1 10353"/>
                <a:gd name="G36" fmla="*/ 1 0 51712"/>
                <a:gd name="G37" fmla="*/ G36 30050 1"/>
                <a:gd name="G38" fmla="*/ G37 1 30050"/>
                <a:gd name="G39" fmla="+- 10353 0 0"/>
                <a:gd name="G40" fmla="+- 30050 0 0"/>
                <a:gd name="T0" fmla="*/ 1517681 w 1517681"/>
                <a:gd name="T1" fmla="*/ 0 h 2323810"/>
                <a:gd name="T2" fmla="*/ 1517681 w 1517681"/>
                <a:gd name="T3" fmla="*/ 2196804 h 2323810"/>
                <a:gd name="T4" fmla="*/ 1487364 w 1517681"/>
                <a:gd name="T5" fmla="*/ 2196006 h 2323810"/>
                <a:gd name="T6" fmla="*/ 1168949 w 1517681"/>
                <a:gd name="T7" fmla="*/ 2281325 h 2323810"/>
                <a:gd name="T8" fmla="*/ 1099641 w 1517681"/>
                <a:gd name="T9" fmla="*/ 2323810 h 2323810"/>
                <a:gd name="T10" fmla="*/ 0 w 1517681"/>
                <a:gd name="T11" fmla="*/ 419175 h 2323810"/>
                <a:gd name="T12" fmla="*/ 205408 w 1517681"/>
                <a:gd name="T13" fmla="*/ 306621 h 2323810"/>
                <a:gd name="T14" fmla="*/ 1334463 w 1517681"/>
                <a:gd name="T15" fmla="*/ 4091 h 2323810"/>
                <a:gd name="T16" fmla="*/ 1517681 w 1517681"/>
                <a:gd name="T17" fmla="*/ 0 h 23238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 w="12600" cap="flat">
              <a:solidFill>
                <a:srgbClr val="7030A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" name="Freeform 10">
              <a:extLst>
                <a:ext uri="{FF2B5EF4-FFF2-40B4-BE49-F238E27FC236}">
                  <a16:creationId xmlns:a16="http://schemas.microsoft.com/office/drawing/2014/main" id="{DFCD59A4-554B-A0D8-368E-EA084E574C1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1817" y="1117"/>
              <a:ext cx="1387" cy="1392"/>
            </a:xfrm>
            <a:custGeom>
              <a:avLst/>
              <a:gdLst>
                <a:gd name="G0" fmla="*/ 54366 39982 1"/>
                <a:gd name="G1" fmla="*/ G0 1 39982"/>
                <a:gd name="G2" fmla="*/ 1 0 51712"/>
                <a:gd name="G3" fmla="*/ G2 48395 1"/>
                <a:gd name="G4" fmla="*/ G3 1 48395"/>
                <a:gd name="G5" fmla="*/ 39982 39982 1"/>
                <a:gd name="G6" fmla="*/ G5 1 39982"/>
                <a:gd name="G7" fmla="*/ 4242 48395 1"/>
                <a:gd name="G8" fmla="*/ G7 1 48395"/>
                <a:gd name="G9" fmla="*/ 35694 39982 1"/>
                <a:gd name="G10" fmla="*/ G9 1 39982"/>
                <a:gd name="G11" fmla="*/ 47043 48395 1"/>
                <a:gd name="G12" fmla="*/ G11 1 48395"/>
                <a:gd name="G13" fmla="*/ 5615 39982 1"/>
                <a:gd name="G14" fmla="*/ G13 1 39982"/>
                <a:gd name="G15" fmla="*/ 41898 48395 1"/>
                <a:gd name="G16" fmla="*/ G15 1 48395"/>
                <a:gd name="G17" fmla="*/ 2289 39982 1"/>
                <a:gd name="G18" fmla="*/ G17 1 39982"/>
                <a:gd name="G19" fmla="*/ 48395 48395 1"/>
                <a:gd name="G20" fmla="*/ G19 1 48395"/>
                <a:gd name="G21" fmla="*/ 1 0 51712"/>
                <a:gd name="G22" fmla="*/ G21 39982 1"/>
                <a:gd name="G23" fmla="*/ G22 1 39982"/>
                <a:gd name="G24" fmla="*/ 63905 48395 1"/>
                <a:gd name="G25" fmla="*/ G24 1 48395"/>
                <a:gd name="G26" fmla="*/ 3485 39982 1"/>
                <a:gd name="G27" fmla="*/ G26 1 39982"/>
                <a:gd name="G28" fmla="*/ 57501 48395 1"/>
                <a:gd name="G29" fmla="*/ G28 1 48395"/>
                <a:gd name="G30" fmla="*/ 4044 39982 1"/>
                <a:gd name="G31" fmla="*/ G30 1 39982"/>
                <a:gd name="G32" fmla="*/ 27574 48395 1"/>
                <a:gd name="G33" fmla="*/ G32 1 48395"/>
                <a:gd name="G34" fmla="*/ 54366 39982 1"/>
                <a:gd name="G35" fmla="*/ G34 1 39982"/>
                <a:gd name="G36" fmla="*/ 1 0 51712"/>
                <a:gd name="G37" fmla="*/ G36 48395 1"/>
                <a:gd name="G38" fmla="*/ G37 1 48395"/>
                <a:gd name="G39" fmla="+- 39982 0 0"/>
                <a:gd name="G40" fmla="+- 48395 0 0"/>
                <a:gd name="T0" fmla="*/ 1102942 w 2202670"/>
                <a:gd name="T1" fmla="*/ 0 h 2211083"/>
                <a:gd name="T2" fmla="*/ 2202670 w 2202670"/>
                <a:gd name="T3" fmla="*/ 1904786 h 2211083"/>
                <a:gd name="T4" fmla="*/ 2132846 w 2202670"/>
                <a:gd name="T5" fmla="*/ 1947587 h 2211083"/>
                <a:gd name="T6" fmla="*/ 1906159 w 2202670"/>
                <a:gd name="T7" fmla="*/ 2204586 h 2211083"/>
                <a:gd name="T8" fmla="*/ 1902833 w 2202670"/>
                <a:gd name="T9" fmla="*/ 2211083 h 2211083"/>
                <a:gd name="T10" fmla="*/ 0 w 2202670"/>
                <a:gd name="T11" fmla="*/ 1112481 h 2211083"/>
                <a:gd name="T12" fmla="*/ 3485 w 2202670"/>
                <a:gd name="T13" fmla="*/ 1106077 h 2211083"/>
                <a:gd name="T14" fmla="*/ 1052620 w 2202670"/>
                <a:gd name="T15" fmla="*/ 27574 h 2211083"/>
                <a:gd name="T16" fmla="*/ 1102942 w 2202670"/>
                <a:gd name="T17" fmla="*/ 0 h 22110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 w="12600" cap="flat">
              <a:solidFill>
                <a:srgbClr val="00B05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9" name="Freeform 11">
              <a:extLst>
                <a:ext uri="{FF2B5EF4-FFF2-40B4-BE49-F238E27FC236}">
                  <a16:creationId xmlns:a16="http://schemas.microsoft.com/office/drawing/2014/main" id="{847ECE0F-7468-2F24-2987-038A4A39375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1833" y="1867"/>
              <a:ext cx="1453" cy="960"/>
            </a:xfrm>
            <a:custGeom>
              <a:avLst/>
              <a:gdLst>
                <a:gd name="G0" fmla="*/ 11021 13389 1"/>
                <a:gd name="G1" fmla="*/ G0 1 13389"/>
                <a:gd name="G2" fmla="*/ 1 0 51712"/>
                <a:gd name="G3" fmla="*/ G2 17122 1"/>
                <a:gd name="G4" fmla="*/ G3 1 17122"/>
                <a:gd name="G5" fmla="*/ 13389 13389 1"/>
                <a:gd name="G6" fmla="*/ G5 1 13389"/>
                <a:gd name="G7" fmla="*/ 50070 17122 1"/>
                <a:gd name="G8" fmla="*/ G7 1 17122"/>
                <a:gd name="G9" fmla="*/ 43634 13389 1"/>
                <a:gd name="G10" fmla="*/ G9 1 13389"/>
                <a:gd name="G11" fmla="*/ 53470 17122 1"/>
                <a:gd name="G12" fmla="*/ G11 1 17122"/>
                <a:gd name="G13" fmla="*/ 40205 13389 1"/>
                <a:gd name="G14" fmla="*/ G13 1 13389"/>
                <a:gd name="G15" fmla="*/ 37501 17122 1"/>
                <a:gd name="G16" fmla="*/ G15 1 17122"/>
                <a:gd name="G17" fmla="*/ 37292 13389 1"/>
                <a:gd name="G18" fmla="*/ G17 1 13389"/>
                <a:gd name="G19" fmla="*/ 17122 17122 1"/>
                <a:gd name="G20" fmla="*/ G19 1 17122"/>
                <a:gd name="G21" fmla="*/ 1924 13389 1"/>
                <a:gd name="G22" fmla="*/ G21 1 13389"/>
                <a:gd name="G23" fmla="*/ 17122 17122 1"/>
                <a:gd name="G24" fmla="*/ G23 1 17122"/>
                <a:gd name="G25" fmla="*/ 1 0 51712"/>
                <a:gd name="G26" fmla="*/ G25 13389 1"/>
                <a:gd name="G27" fmla="*/ G26 1 13389"/>
                <a:gd name="G28" fmla="*/ 62004 17122 1"/>
                <a:gd name="G29" fmla="*/ G28 1 17122"/>
                <a:gd name="G30" fmla="*/ 6478 13389 1"/>
                <a:gd name="G31" fmla="*/ G30 1 13389"/>
                <a:gd name="G32" fmla="*/ 63257 17122 1"/>
                <a:gd name="G33" fmla="*/ G32 1 17122"/>
                <a:gd name="G34" fmla="*/ 11021 13389 1"/>
                <a:gd name="G35" fmla="*/ G34 1 13389"/>
                <a:gd name="G36" fmla="*/ 1 0 51712"/>
                <a:gd name="G37" fmla="*/ G36 17122 1"/>
                <a:gd name="G38" fmla="*/ G37 1 17122"/>
                <a:gd name="G39" fmla="+- 13389 0 0"/>
                <a:gd name="G40" fmla="+- 17122 0 0"/>
                <a:gd name="T0" fmla="*/ 404237 w 2307149"/>
                <a:gd name="T1" fmla="*/ 0 h 1524450"/>
                <a:gd name="T2" fmla="*/ 2307149 w 2307149"/>
                <a:gd name="T3" fmla="*/ 1098646 h 1524450"/>
                <a:gd name="T4" fmla="*/ 2271858 w 2307149"/>
                <a:gd name="T5" fmla="*/ 1167582 h 1524450"/>
                <a:gd name="T6" fmla="*/ 2202893 w 2307149"/>
                <a:gd name="T7" fmla="*/ 1413757 h 1524450"/>
                <a:gd name="T8" fmla="*/ 2199980 w 2307149"/>
                <a:gd name="T9" fmla="*/ 1524450 h 1524450"/>
                <a:gd name="T10" fmla="*/ 1924 w 2307149"/>
                <a:gd name="T11" fmla="*/ 1524450 h 1524450"/>
                <a:gd name="T12" fmla="*/ 0 w 2307149"/>
                <a:gd name="T13" fmla="*/ 1438260 h 1524450"/>
                <a:gd name="T14" fmla="*/ 334158 w 2307149"/>
                <a:gd name="T15" fmla="*/ 128793 h 1524450"/>
                <a:gd name="T16" fmla="*/ 404237 w 2307149"/>
                <a:gd name="T17" fmla="*/ 0 h 1524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 w="12600" cap="flat">
              <a:solidFill>
                <a:srgbClr val="FFC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0" name="Freeform 12">
              <a:extLst>
                <a:ext uri="{FF2B5EF4-FFF2-40B4-BE49-F238E27FC236}">
                  <a16:creationId xmlns:a16="http://schemas.microsoft.com/office/drawing/2014/main" id="{FF03BC33-E852-D4C6-59D2-9AD8DD543D1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2311" y="2727"/>
              <a:ext cx="1457" cy="959"/>
            </a:xfrm>
            <a:custGeom>
              <a:avLst/>
              <a:gdLst>
                <a:gd name="G0" fmla="*/ 35192 20399 1"/>
                <a:gd name="G1" fmla="*/ G0 1 20399"/>
                <a:gd name="G2" fmla="*/ 1 0 51712"/>
                <a:gd name="G3" fmla="*/ G2 15456 1"/>
                <a:gd name="G4" fmla="*/ G3 1 15456"/>
                <a:gd name="G5" fmla="*/ 33812 20399 1"/>
                <a:gd name="G6" fmla="*/ G5 1 20399"/>
                <a:gd name="G7" fmla="*/ 52441 15456 1"/>
                <a:gd name="G8" fmla="*/ G7 1 15456"/>
                <a:gd name="G9" fmla="*/ 53595 20399 1"/>
                <a:gd name="G10" fmla="*/ G9 1 20399"/>
                <a:gd name="G11" fmla="*/ 43176 15456 1"/>
                <a:gd name="G12" fmla="*/ G11 1 15456"/>
                <a:gd name="G13" fmla="*/ 20399 20399 1"/>
                <a:gd name="G14" fmla="*/ G13 1 20399"/>
                <a:gd name="G15" fmla="*/ 30398 15456 1"/>
                <a:gd name="G16" fmla="*/ G15 1 15456"/>
                <a:gd name="G17" fmla="*/ 17126 20399 1"/>
                <a:gd name="G18" fmla="*/ G17 1 20399"/>
                <a:gd name="G19" fmla="*/ 15456 15456 1"/>
                <a:gd name="G20" fmla="*/ G19 1 15456"/>
                <a:gd name="G21" fmla="*/ 44971 20399 1"/>
                <a:gd name="G22" fmla="*/ G21 1 20399"/>
                <a:gd name="G23" fmla="*/ 23677 15456 1"/>
                <a:gd name="G24" fmla="*/ G23 1 15456"/>
                <a:gd name="G25" fmla="*/ 4585 20399 1"/>
                <a:gd name="G26" fmla="*/ G25 1 20399"/>
                <a:gd name="G27" fmla="*/ 8735 15456 1"/>
                <a:gd name="G28" fmla="*/ G27 1 15456"/>
                <a:gd name="G29" fmla="*/ 1 0 51712"/>
                <a:gd name="G30" fmla="*/ G29 20399 1"/>
                <a:gd name="G31" fmla="*/ G30 1 20399"/>
                <a:gd name="G32" fmla="*/ 1 0 51712"/>
                <a:gd name="G33" fmla="*/ G32 15456 1"/>
                <a:gd name="G34" fmla="*/ G33 1 15456"/>
                <a:gd name="G35" fmla="*/ 35192 20399 1"/>
                <a:gd name="G36" fmla="*/ G35 1 20399"/>
                <a:gd name="G37" fmla="*/ 1 0 51712"/>
                <a:gd name="G38" fmla="*/ G37 15456 1"/>
                <a:gd name="G39" fmla="*/ G38 1 15456"/>
                <a:gd name="G40" fmla="+- 20399 0 0"/>
                <a:gd name="G41" fmla="+- 15456 0 0"/>
                <a:gd name="T0" fmla="*/ 2197880 w 2314159"/>
                <a:gd name="T1" fmla="*/ 0 h 1522784"/>
                <a:gd name="T2" fmla="*/ 2196500 w 2314159"/>
                <a:gd name="T3" fmla="*/ 52441 h 1522784"/>
                <a:gd name="T4" fmla="*/ 2281819 w 2314159"/>
                <a:gd name="T5" fmla="*/ 370856 h 1522784"/>
                <a:gd name="T6" fmla="*/ 2314159 w 2314159"/>
                <a:gd name="T7" fmla="*/ 423614 h 1522784"/>
                <a:gd name="T8" fmla="*/ 410342 w 2314159"/>
                <a:gd name="T9" fmla="*/ 1522784 h 1522784"/>
                <a:gd name="T10" fmla="*/ 307115 w 2314159"/>
                <a:gd name="T11" fmla="*/ 1334397 h 1522784"/>
                <a:gd name="T12" fmla="*/ 4585 w 2314159"/>
                <a:gd name="T13" fmla="*/ 205343 h 1522784"/>
                <a:gd name="T14" fmla="*/ 0 w 2314159"/>
                <a:gd name="T15" fmla="*/ 0 h 1522784"/>
                <a:gd name="T16" fmla="*/ 2197880 w 2314159"/>
                <a:gd name="T17" fmla="*/ 0 h 15227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 w="12600" cap="flat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1" name="Freeform 13">
              <a:extLst>
                <a:ext uri="{FF2B5EF4-FFF2-40B4-BE49-F238E27FC236}">
                  <a16:creationId xmlns:a16="http://schemas.microsoft.com/office/drawing/2014/main" id="{6B8DD55A-1E96-FDB2-64BC-AA9D562EA68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2788" y="2788"/>
              <a:ext cx="1393" cy="1395"/>
            </a:xfrm>
            <a:custGeom>
              <a:avLst/>
              <a:gdLst>
                <a:gd name="G0" fmla="*/ 3425 50819 1"/>
                <a:gd name="G1" fmla="*/ G0 1 50819"/>
                <a:gd name="G2" fmla="*/ 1 0 51712"/>
                <a:gd name="G3" fmla="*/ G2 52795 1"/>
                <a:gd name="G4" fmla="*/ G3 1 52795"/>
                <a:gd name="G5" fmla="*/ 56370 50819 1"/>
                <a:gd name="G6" fmla="*/ G5 1 50819"/>
                <a:gd name="G7" fmla="*/ 20837 52795 1"/>
                <a:gd name="G8" fmla="*/ G7 1 52795"/>
                <a:gd name="G9" fmla="*/ 42575 50819 1"/>
                <a:gd name="G10" fmla="*/ G9 1 50819"/>
                <a:gd name="G11" fmla="*/ 2941 52795 1"/>
                <a:gd name="G12" fmla="*/ G11 1 52795"/>
                <a:gd name="G13" fmla="*/ 50819 50819 1"/>
                <a:gd name="G14" fmla="*/ G13 1 50819"/>
                <a:gd name="G15" fmla="*/ 50653 52795 1"/>
                <a:gd name="G16" fmla="*/ G15 1 52795"/>
                <a:gd name="G17" fmla="*/ 879 50819 1"/>
                <a:gd name="G18" fmla="*/ G17 1 50819"/>
                <a:gd name="G19" fmla="*/ 52795 52795 1"/>
                <a:gd name="G20" fmla="*/ G19 1 52795"/>
                <a:gd name="G21" fmla="*/ 63520 50819 1"/>
                <a:gd name="G22" fmla="*/ G21 1 50819"/>
                <a:gd name="G23" fmla="*/ 36400 52795 1"/>
                <a:gd name="G24" fmla="*/ G23 1 52795"/>
                <a:gd name="G25" fmla="*/ 36901 50819 1"/>
                <a:gd name="G26" fmla="*/ G25 1 50819"/>
                <a:gd name="G27" fmla="*/ 52488 52795 1"/>
                <a:gd name="G28" fmla="*/ G27 1 52795"/>
                <a:gd name="G29" fmla="*/ 1 0 51712"/>
                <a:gd name="G30" fmla="*/ G29 50819 1"/>
                <a:gd name="G31" fmla="*/ G30 1 50819"/>
                <a:gd name="G32" fmla="*/ 50680 52795 1"/>
                <a:gd name="G33" fmla="*/ G32 1 52795"/>
                <a:gd name="G34" fmla="*/ 3425 50819 1"/>
                <a:gd name="G35" fmla="*/ G34 1 50819"/>
                <a:gd name="G36" fmla="*/ 1 0 51712"/>
                <a:gd name="G37" fmla="*/ G36 52795 1"/>
                <a:gd name="G38" fmla="*/ G37 1 52795"/>
                <a:gd name="G39" fmla="+- 50819 0 0"/>
                <a:gd name="G40" fmla="+- 52795 0 0"/>
                <a:gd name="T0" fmla="*/ 1903969 w 2213507"/>
                <a:gd name="T1" fmla="*/ 0 h 2215483"/>
                <a:gd name="T2" fmla="*/ 1956914 w 2213507"/>
                <a:gd name="T3" fmla="*/ 86373 h 2215483"/>
                <a:gd name="T4" fmla="*/ 2139727 w 2213507"/>
                <a:gd name="T5" fmla="*/ 265085 h 2215483"/>
                <a:gd name="T6" fmla="*/ 2213507 w 2213507"/>
                <a:gd name="T7" fmla="*/ 312797 h 2215483"/>
                <a:gd name="T8" fmla="*/ 1114991 w 2213507"/>
                <a:gd name="T9" fmla="*/ 2215483 h 2215483"/>
                <a:gd name="T10" fmla="*/ 981024 w 2213507"/>
                <a:gd name="T11" fmla="*/ 2133552 h 2215483"/>
                <a:gd name="T12" fmla="*/ 36901 w 2213507"/>
                <a:gd name="T13" fmla="*/ 1166600 h 2215483"/>
                <a:gd name="T14" fmla="*/ 0 w 2213507"/>
                <a:gd name="T15" fmla="*/ 1099256 h 2215483"/>
                <a:gd name="T16" fmla="*/ 1903969 w 2213507"/>
                <a:gd name="T17" fmla="*/ 0 h 2215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 w="12600" cap="flat">
              <a:solidFill>
                <a:srgbClr val="7030A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2" name="Freeform 14">
              <a:extLst>
                <a:ext uri="{FF2B5EF4-FFF2-40B4-BE49-F238E27FC236}">
                  <a16:creationId xmlns:a16="http://schemas.microsoft.com/office/drawing/2014/main" id="{32950961-67F3-32AA-C978-BED82B304A4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3530" y="2726"/>
              <a:ext cx="949" cy="1454"/>
            </a:xfrm>
            <a:custGeom>
              <a:avLst/>
              <a:gdLst>
                <a:gd name="G0" fmla="*/ 143 143 1"/>
                <a:gd name="G1" fmla="*/ G0 1 143"/>
                <a:gd name="G2" fmla="*/ 44553 16936 1"/>
                <a:gd name="G3" fmla="*/ G2 1 16936"/>
                <a:gd name="G4" fmla="*/ 142 143 1"/>
                <a:gd name="G5" fmla="*/ G4 1 143"/>
                <a:gd name="G6" fmla="*/ 15543 16936 1"/>
                <a:gd name="G7" fmla="*/ G6 1 16936"/>
                <a:gd name="G8" fmla="*/ 3297 143 1"/>
                <a:gd name="G9" fmla="*/ G8 1 143"/>
                <a:gd name="G10" fmla="*/ 16936 16936 1"/>
                <a:gd name="G11" fmla="*/ G10 1 16936"/>
                <a:gd name="G12" fmla="*/ 4550 143 1"/>
                <a:gd name="G13" fmla="*/ G12 1 143"/>
                <a:gd name="G14" fmla="*/ 10457 16936 1"/>
                <a:gd name="G15" fmla="*/ G14 1 16936"/>
                <a:gd name="G16" fmla="*/ 1 0 51712"/>
                <a:gd name="G17" fmla="*/ G16 143 1"/>
                <a:gd name="G18" fmla="*/ G17 1 143"/>
                <a:gd name="G19" fmla="*/ 2199 16936 1"/>
                <a:gd name="G20" fmla="*/ G19 1 16936"/>
                <a:gd name="G21" fmla="*/ 49972 143 1"/>
                <a:gd name="G22" fmla="*/ G21 1 143"/>
                <a:gd name="G23" fmla="*/ 1 0 51712"/>
                <a:gd name="G24" fmla="*/ G23 16936 1"/>
                <a:gd name="G25" fmla="*/ G24 1 16936"/>
                <a:gd name="G26" fmla="*/ 60299 143 1"/>
                <a:gd name="G27" fmla="*/ G26 1 143"/>
                <a:gd name="G28" fmla="*/ 38838 16936 1"/>
                <a:gd name="G29" fmla="*/ G28 1 16936"/>
                <a:gd name="G30" fmla="*/ 44330 143 1"/>
                <a:gd name="G31" fmla="*/ G30 1 143"/>
                <a:gd name="G32" fmla="*/ 42266 16936 1"/>
                <a:gd name="G33" fmla="*/ G32 1 16936"/>
                <a:gd name="G34" fmla="*/ 143 143 1"/>
                <a:gd name="G35" fmla="*/ G34 1 143"/>
                <a:gd name="G36" fmla="*/ 44553 16936 1"/>
                <a:gd name="G37" fmla="*/ G36 1 16936"/>
                <a:gd name="G38" fmla="+- 143 0 0"/>
                <a:gd name="G39" fmla="+- 16936 0 0"/>
                <a:gd name="T0" fmla="*/ 1507471 w 1507471"/>
                <a:gd name="T1" fmla="*/ 110089 h 2310696"/>
                <a:gd name="T2" fmla="*/ 1507470 w 1507471"/>
                <a:gd name="T3" fmla="*/ 2309303 h 2310696"/>
                <a:gd name="T4" fmla="*/ 1445089 w 1507471"/>
                <a:gd name="T5" fmla="*/ 2310696 h 2310696"/>
                <a:gd name="T6" fmla="*/ 135622 w 1507471"/>
                <a:gd name="T7" fmla="*/ 1976537 h 2310696"/>
                <a:gd name="T8" fmla="*/ 0 w 1507471"/>
                <a:gd name="T9" fmla="*/ 1902743 h 2310696"/>
                <a:gd name="T10" fmla="*/ 1098548 w 1507471"/>
                <a:gd name="T11" fmla="*/ 0 h 2310696"/>
                <a:gd name="T12" fmla="*/ 1174411 w 1507471"/>
                <a:gd name="T13" fmla="*/ 38838 h 2310696"/>
                <a:gd name="T14" fmla="*/ 1420586 w 1507471"/>
                <a:gd name="T15" fmla="*/ 107802 h 2310696"/>
                <a:gd name="T16" fmla="*/ 1507471 w 1507471"/>
                <a:gd name="T17" fmla="*/ 110089 h 2310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 w="12600" cap="flat">
              <a:solidFill>
                <a:srgbClr val="00B0F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3" name="Freeform 15">
              <a:extLst>
                <a:ext uri="{FF2B5EF4-FFF2-40B4-BE49-F238E27FC236}">
                  <a16:creationId xmlns:a16="http://schemas.microsoft.com/office/drawing/2014/main" id="{F67DADF3-02B1-8FFB-FB7C-978A5570B3E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4363" y="2232"/>
              <a:ext cx="972" cy="1456"/>
            </a:xfrm>
            <a:custGeom>
              <a:avLst/>
              <a:gdLst>
                <a:gd name="G0" fmla="*/ 51557 36538 1"/>
                <a:gd name="G1" fmla="*/ G0 1 36538"/>
                <a:gd name="G2" fmla="*/ 1 0 51712"/>
                <a:gd name="G3" fmla="*/ G2 19306 1"/>
                <a:gd name="G4" fmla="*/ G3 1 19306"/>
                <a:gd name="G5" fmla="*/ 36538 36538 1"/>
                <a:gd name="G6" fmla="*/ G5 1 36538"/>
                <a:gd name="G7" fmla="*/ 3142 19306 1"/>
                <a:gd name="G8" fmla="*/ G7 1 19306"/>
                <a:gd name="G9" fmla="*/ 47485 36538 1"/>
                <a:gd name="G10" fmla="*/ G9 1 36538"/>
                <a:gd name="G11" fmla="*/ 39340 19306 1"/>
                <a:gd name="G12" fmla="*/ G11 1 19306"/>
                <a:gd name="G13" fmla="*/ 32543 36538 1"/>
                <a:gd name="G14" fmla="*/ G13 1 36538"/>
                <a:gd name="G15" fmla="*/ 14189 19306 1"/>
                <a:gd name="G16" fmla="*/ G15 1 19306"/>
                <a:gd name="G17" fmla="*/ 1 0 51712"/>
                <a:gd name="G18" fmla="*/ G17 36538 1"/>
                <a:gd name="G19" fmla="*/ G18 1 36538"/>
                <a:gd name="G20" fmla="*/ 19306 19306 1"/>
                <a:gd name="G21" fmla="*/ G20 1 19306"/>
                <a:gd name="G22" fmla="*/ 1 0 51712"/>
                <a:gd name="G23" fmla="*/ G22 36538 1"/>
                <a:gd name="G24" fmla="*/ G23 1 36538"/>
                <a:gd name="G25" fmla="*/ 48492 19306 1"/>
                <a:gd name="G26" fmla="*/ G25 1 19306"/>
                <a:gd name="G27" fmla="*/ 10713 36538 1"/>
                <a:gd name="G28" fmla="*/ G27 1 36538"/>
                <a:gd name="G29" fmla="*/ 50498 19306 1"/>
                <a:gd name="G30" fmla="*/ G29 1 19306"/>
                <a:gd name="G31" fmla="*/ 1448 36538 1"/>
                <a:gd name="G32" fmla="*/ G31 1 36538"/>
                <a:gd name="G33" fmla="*/ 30715 19306 1"/>
                <a:gd name="G34" fmla="*/ G33 1 19306"/>
                <a:gd name="G35" fmla="*/ 51557 36538 1"/>
                <a:gd name="G36" fmla="*/ G35 1 36538"/>
                <a:gd name="G37" fmla="*/ 1 0 51712"/>
                <a:gd name="G38" fmla="*/ G37 19306 1"/>
                <a:gd name="G39" fmla="*/ G38 1 19306"/>
                <a:gd name="G40" fmla="+- 36538 0 0"/>
                <a:gd name="G41" fmla="+- 19306 0 0"/>
                <a:gd name="T0" fmla="*/ 444773 w 1543866"/>
                <a:gd name="T1" fmla="*/ 0 h 2313066"/>
                <a:gd name="T2" fmla="*/ 1543866 w 1543866"/>
                <a:gd name="T3" fmla="*/ 1903686 h 2313066"/>
                <a:gd name="T4" fmla="*/ 1358205 w 1543866"/>
                <a:gd name="T5" fmla="*/ 2005420 h 2313066"/>
                <a:gd name="T6" fmla="*/ 229151 w 1543866"/>
                <a:gd name="T7" fmla="*/ 2307949 h 2313066"/>
                <a:gd name="T8" fmla="*/ 0 w 1543866"/>
                <a:gd name="T9" fmla="*/ 2313066 h 2313066"/>
                <a:gd name="T10" fmla="*/ 0 w 1543866"/>
                <a:gd name="T11" fmla="*/ 114028 h 2313066"/>
                <a:gd name="T12" fmla="*/ 76249 w 1543866"/>
                <a:gd name="T13" fmla="*/ 116034 h 2313066"/>
                <a:gd name="T14" fmla="*/ 394664 w 1543866"/>
                <a:gd name="T15" fmla="*/ 30715 h 2313066"/>
                <a:gd name="T16" fmla="*/ 444773 w 1543866"/>
                <a:gd name="T17" fmla="*/ 0 h 2313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 w="12600" cap="flat">
              <a:solidFill>
                <a:srgbClr val="00B05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4" name="Freeform 16">
              <a:extLst>
                <a:ext uri="{FF2B5EF4-FFF2-40B4-BE49-F238E27FC236}">
                  <a16:creationId xmlns:a16="http://schemas.microsoft.com/office/drawing/2014/main" id="{45E3172B-5C25-48B3-AD3F-30DF2655C31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4466" y="1819"/>
              <a:ext cx="1395" cy="1392"/>
            </a:xfrm>
            <a:custGeom>
              <a:avLst/>
              <a:gdLst>
                <a:gd name="G0" fmla="*/ 51609 53818 1"/>
                <a:gd name="G1" fmla="*/ G0 1 53818"/>
                <a:gd name="G2" fmla="*/ 1 0 51712"/>
                <a:gd name="G3" fmla="*/ G2 49692 1"/>
                <a:gd name="G4" fmla="*/ G3 1 49692"/>
                <a:gd name="G5" fmla="*/ 53818 53818 1"/>
                <a:gd name="G6" fmla="*/ G5 1 53818"/>
                <a:gd name="G7" fmla="*/ 49979 49692 1"/>
                <a:gd name="G8" fmla="*/ G7 1 49692"/>
                <a:gd name="G9" fmla="*/ 39050 53818 1"/>
                <a:gd name="G10" fmla="*/ G9 1 53818"/>
                <a:gd name="G11" fmla="*/ 50214 49692 1"/>
                <a:gd name="G12" fmla="*/ G11 1 49692"/>
                <a:gd name="G13" fmla="*/ 55138 53818 1"/>
                <a:gd name="G14" fmla="*/ G13 1 53818"/>
                <a:gd name="G15" fmla="*/ 11297 49692 1"/>
                <a:gd name="G16" fmla="*/ G15 1 49692"/>
                <a:gd name="G17" fmla="*/ 50605 53818 1"/>
                <a:gd name="G18" fmla="*/ G17 1 53818"/>
                <a:gd name="G19" fmla="*/ 49692 49692 1"/>
                <a:gd name="G20" fmla="*/ G19 1 49692"/>
                <a:gd name="G21" fmla="*/ 1 0 51712"/>
                <a:gd name="G22" fmla="*/ G21 53818 1"/>
                <a:gd name="G23" fmla="*/ G22 1 53818"/>
                <a:gd name="G24" fmla="*/ 46398 49692 1"/>
                <a:gd name="G25" fmla="*/ G24 1 49692"/>
                <a:gd name="G26" fmla="*/ 23487 53818 1"/>
                <a:gd name="G27" fmla="*/ G26 1 53818"/>
                <a:gd name="G28" fmla="*/ 57364 49692 1"/>
                <a:gd name="G29" fmla="*/ G28 1 49692"/>
                <a:gd name="G30" fmla="*/ 5591 53818 1"/>
                <a:gd name="G31" fmla="*/ G30 1 53818"/>
                <a:gd name="G32" fmla="*/ 5623 49692 1"/>
                <a:gd name="G33" fmla="*/ G32 1 49692"/>
                <a:gd name="G34" fmla="*/ 51609 53818 1"/>
                <a:gd name="G35" fmla="*/ G34 1 53818"/>
                <a:gd name="G36" fmla="*/ 1 0 51712"/>
                <a:gd name="G37" fmla="*/ G36 49692 1"/>
                <a:gd name="G38" fmla="*/ G37 1 49692"/>
                <a:gd name="G39" fmla="+- 53818 0 0"/>
                <a:gd name="G40" fmla="+- 49692 0 0"/>
                <a:gd name="T0" fmla="*/ 313753 w 2216506"/>
                <a:gd name="T1" fmla="*/ 0 h 2212380"/>
                <a:gd name="T2" fmla="*/ 2216506 w 2216506"/>
                <a:gd name="T3" fmla="*/ 1098555 h 2212380"/>
                <a:gd name="T4" fmla="*/ 2136202 w 2216506"/>
                <a:gd name="T5" fmla="*/ 1229862 h 2212380"/>
                <a:gd name="T6" fmla="*/ 1169250 w 2216506"/>
                <a:gd name="T7" fmla="*/ 2173985 h 2212380"/>
                <a:gd name="T8" fmla="*/ 1099181 w 2216506"/>
                <a:gd name="T9" fmla="*/ 2212380 h 2212380"/>
                <a:gd name="T10" fmla="*/ 0 w 2216506"/>
                <a:gd name="T11" fmla="*/ 308542 h 2212380"/>
                <a:gd name="T12" fmla="*/ 89023 w 2216506"/>
                <a:gd name="T13" fmla="*/ 253972 h 2212380"/>
                <a:gd name="T14" fmla="*/ 267735 w 2216506"/>
                <a:gd name="T15" fmla="*/ 71159 h 2212380"/>
                <a:gd name="T16" fmla="*/ 313753 w 2216506"/>
                <a:gd name="T17" fmla="*/ 0 h 2212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 w="12600" cap="flat">
              <a:solidFill>
                <a:srgbClr val="FFFF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5" name="Freeform 17">
              <a:extLst>
                <a:ext uri="{FF2B5EF4-FFF2-40B4-BE49-F238E27FC236}">
                  <a16:creationId xmlns:a16="http://schemas.microsoft.com/office/drawing/2014/main" id="{4F9B1D00-15F8-2F43-87CB-39E0A69A140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4390" y="1496"/>
              <a:ext cx="1455" cy="964"/>
            </a:xfrm>
            <a:custGeom>
              <a:avLst/>
              <a:gdLst>
                <a:gd name="G0" fmla="*/ 16503 18358 1"/>
                <a:gd name="G1" fmla="*/ G0 1 18358"/>
                <a:gd name="G2" fmla="*/ 1 0 51712"/>
                <a:gd name="G3" fmla="*/ G2 23574 1"/>
                <a:gd name="G4" fmla="*/ G3 1 23574"/>
                <a:gd name="G5" fmla="*/ 18358 18358 1"/>
                <a:gd name="G6" fmla="*/ G5 1 18358"/>
                <a:gd name="G7" fmla="*/ 17537 23574 1"/>
                <a:gd name="G8" fmla="*/ G7 1 23574"/>
                <a:gd name="G9" fmla="*/ 2130 18358 1"/>
                <a:gd name="G10" fmla="*/ G9 1 18358"/>
                <a:gd name="G11" fmla="*/ 23574 23574 1"/>
                <a:gd name="G12" fmla="*/ G11 1 23574"/>
                <a:gd name="G13" fmla="*/ 1 0 51712"/>
                <a:gd name="G14" fmla="*/ G13 18358 1"/>
                <a:gd name="G15" fmla="*/ G14 1 18358"/>
                <a:gd name="G16" fmla="*/ 39176 23574 1"/>
                <a:gd name="G17" fmla="*/ G16 1 23574"/>
                <a:gd name="G18" fmla="*/ 43688 18358 1"/>
                <a:gd name="G19" fmla="*/ G18 1 18358"/>
                <a:gd name="G20" fmla="*/ 42040 23574 1"/>
                <a:gd name="G21" fmla="*/ G20 1 23574"/>
                <a:gd name="G22" fmla="*/ 46520 18358 1"/>
                <a:gd name="G23" fmla="*/ G22 1 18358"/>
                <a:gd name="G24" fmla="*/ 1 0 51712"/>
                <a:gd name="G25" fmla="*/ G24 23574 1"/>
                <a:gd name="G26" fmla="*/ G25 1 23574"/>
                <a:gd name="G27" fmla="*/ 16503 18358 1"/>
                <a:gd name="G28" fmla="*/ G27 1 18358"/>
                <a:gd name="G29" fmla="*/ 1 0 51712"/>
                <a:gd name="G30" fmla="*/ G29 23574 1"/>
                <a:gd name="G31" fmla="*/ G30 1 23574"/>
                <a:gd name="G32" fmla="+- 18358 0 0"/>
                <a:gd name="G33" fmla="+- 23574 0 0"/>
                <a:gd name="T0" fmla="*/ 2310263 w 2312118"/>
                <a:gd name="T1" fmla="*/ 0 h 1530902"/>
                <a:gd name="T2" fmla="*/ 2312118 w 2312118"/>
                <a:gd name="T3" fmla="*/ 83073 h 1530902"/>
                <a:gd name="T4" fmla="*/ 1902674 w 2312118"/>
                <a:gd name="T5" fmla="*/ 1530902 h 1530902"/>
                <a:gd name="T6" fmla="*/ 0 w 2312118"/>
                <a:gd name="T7" fmla="*/ 432392 h 1530902"/>
                <a:gd name="T8" fmla="*/ 109224 w 2312118"/>
                <a:gd name="T9" fmla="*/ 107576 h 1530902"/>
                <a:gd name="T10" fmla="*/ 112056 w 2312118"/>
                <a:gd name="T11" fmla="*/ 0 h 1530902"/>
                <a:gd name="T12" fmla="*/ 2310263 w 2312118"/>
                <a:gd name="T13" fmla="*/ 0 h 15309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 w="12600" cap="flat">
              <a:solidFill>
                <a:srgbClr val="FFC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6" name="Freeform 18">
              <a:extLst>
                <a:ext uri="{FF2B5EF4-FFF2-40B4-BE49-F238E27FC236}">
                  <a16:creationId xmlns:a16="http://schemas.microsoft.com/office/drawing/2014/main" id="{4C839A1E-0184-2C8D-C58A-1D740A72242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3912" y="670"/>
              <a:ext cx="1451" cy="951"/>
            </a:xfrm>
            <a:custGeom>
              <a:avLst/>
              <a:gdLst>
                <a:gd name="G0" fmla="*/ 2550 11500 1"/>
                <a:gd name="G1" fmla="*/ G0 1 11500"/>
                <a:gd name="G2" fmla="*/ 1 0 51712"/>
                <a:gd name="G3" fmla="*/ G2 3526 1"/>
                <a:gd name="G4" fmla="*/ G3 1 3526"/>
                <a:gd name="G5" fmla="*/ 31996 11500 1"/>
                <a:gd name="G6" fmla="*/ G5 1 11500"/>
                <a:gd name="G7" fmla="*/ 42267 3526 1"/>
                <a:gd name="G8" fmla="*/ G7 1 3526"/>
                <a:gd name="G9" fmla="*/ 6845 11500 1"/>
                <a:gd name="G10" fmla="*/ G9 1 11500"/>
                <a:gd name="G11" fmla="*/ 57210 3526 1"/>
                <a:gd name="G12" fmla="*/ G11 1 3526"/>
                <a:gd name="G13" fmla="*/ 11500 11500 1"/>
                <a:gd name="G14" fmla="*/ G13 1 11500"/>
                <a:gd name="G15" fmla="*/ 3526 3526 1"/>
                <a:gd name="G16" fmla="*/ G15 1 3526"/>
                <a:gd name="G17" fmla="*/ 41692 11500 1"/>
                <a:gd name="G18" fmla="*/ G17 1 11500"/>
                <a:gd name="G19" fmla="*/ 3526 3526 1"/>
                <a:gd name="G20" fmla="*/ G19 1 3526"/>
                <a:gd name="G21" fmla="*/ 43154 11500 1"/>
                <a:gd name="G22" fmla="*/ G21 1 11500"/>
                <a:gd name="G23" fmla="*/ 13503 3526 1"/>
                <a:gd name="G24" fmla="*/ G23 1 3526"/>
                <a:gd name="G25" fmla="*/ 23371 11500 1"/>
                <a:gd name="G26" fmla="*/ G25 1 11500"/>
                <a:gd name="G27" fmla="*/ 22768 3526 1"/>
                <a:gd name="G28" fmla="*/ G27 1 3526"/>
                <a:gd name="G29" fmla="*/ 1 0 51712"/>
                <a:gd name="G30" fmla="*/ G29 11500 1"/>
                <a:gd name="G31" fmla="*/ G30 1 11500"/>
                <a:gd name="G32" fmla="*/ 50176 3526 1"/>
                <a:gd name="G33" fmla="*/ G32 1 3526"/>
                <a:gd name="G34" fmla="*/ 2550 11500 1"/>
                <a:gd name="G35" fmla="*/ G34 1 11500"/>
                <a:gd name="G36" fmla="*/ 1 0 51712"/>
                <a:gd name="G37" fmla="*/ G36 3526 1"/>
                <a:gd name="G38" fmla="*/ G37 1 3526"/>
                <a:gd name="G39" fmla="+- 11500 0 0"/>
                <a:gd name="G40" fmla="+- 3526 0 0"/>
                <a:gd name="T0" fmla="*/ 1903094 w 2305260"/>
                <a:gd name="T1" fmla="*/ 0 h 1510854"/>
                <a:gd name="T2" fmla="*/ 1998076 w 2305260"/>
                <a:gd name="T3" fmla="*/ 173339 h 1510854"/>
                <a:gd name="T4" fmla="*/ 2300605 w 2305260"/>
                <a:gd name="T5" fmla="*/ 1302394 h 1510854"/>
                <a:gd name="T6" fmla="*/ 2305260 w 2305260"/>
                <a:gd name="T7" fmla="*/ 1510854 h 1510854"/>
                <a:gd name="T8" fmla="*/ 107228 w 2305260"/>
                <a:gd name="T9" fmla="*/ 1510854 h 1510854"/>
                <a:gd name="T10" fmla="*/ 108690 w 2305260"/>
                <a:gd name="T11" fmla="*/ 1455295 h 1510854"/>
                <a:gd name="T12" fmla="*/ 23371 w 2305260"/>
                <a:gd name="T13" fmla="*/ 1136880 h 1510854"/>
                <a:gd name="T14" fmla="*/ 0 w 2305260"/>
                <a:gd name="T15" fmla="*/ 1098752 h 1510854"/>
                <a:gd name="T16" fmla="*/ 1903094 w 2305260"/>
                <a:gd name="T17" fmla="*/ 0 h 1510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 w="12600" cap="flat">
              <a:solidFill>
                <a:srgbClr val="FF3399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7" name="Freeform 19">
              <a:extLst>
                <a:ext uri="{FF2B5EF4-FFF2-40B4-BE49-F238E27FC236}">
                  <a16:creationId xmlns:a16="http://schemas.microsoft.com/office/drawing/2014/main" id="{C4D5463B-1518-8D7A-463B-D5CCB4668B5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800000">
              <a:off x="3510" y="100"/>
              <a:ext cx="1399" cy="1404"/>
            </a:xfrm>
            <a:custGeom>
              <a:avLst/>
              <a:gdLst>
                <a:gd name="G0" fmla="*/ 49934 59471 1"/>
                <a:gd name="G1" fmla="*/ G0 1 59471"/>
                <a:gd name="G2" fmla="*/ 1 0 51712"/>
                <a:gd name="G3" fmla="*/ G2 2141 1"/>
                <a:gd name="G4" fmla="*/ G3 1 2141"/>
                <a:gd name="G5" fmla="*/ 14324 59471 1"/>
                <a:gd name="G6" fmla="*/ G5 1 59471"/>
                <a:gd name="G7" fmla="*/ 559 2141 1"/>
                <a:gd name="G8" fmla="*/ G7 1 2141"/>
                <a:gd name="G9" fmla="*/ 59471 59471 1"/>
                <a:gd name="G10" fmla="*/ G9 1 59471"/>
                <a:gd name="G11" fmla="*/ 17413 2141 1"/>
                <a:gd name="G12" fmla="*/ G11 1 2141"/>
                <a:gd name="G13" fmla="*/ 56769 59471 1"/>
                <a:gd name="G14" fmla="*/ G13 1 59471"/>
                <a:gd name="G15" fmla="*/ 2141 2141 1"/>
                <a:gd name="G16" fmla="*/ G15 1 2141"/>
                <a:gd name="G17" fmla="*/ 60391 59471 1"/>
                <a:gd name="G18" fmla="*/ G17 1 59471"/>
                <a:gd name="G19" fmla="*/ 32209 2141 1"/>
                <a:gd name="G20" fmla="*/ G19 1 2141"/>
                <a:gd name="G21" fmla="*/ 1 0 51712"/>
                <a:gd name="G22" fmla="*/ G21 59471 1"/>
                <a:gd name="G23" fmla="*/ G22 1 59471"/>
                <a:gd name="G24" fmla="*/ 2130 2141 1"/>
                <a:gd name="G25" fmla="*/ G24 1 2141"/>
                <a:gd name="G26" fmla="*/ 49934 59471 1"/>
                <a:gd name="G27" fmla="*/ G26 1 59471"/>
                <a:gd name="G28" fmla="*/ 1 0 51712"/>
                <a:gd name="G29" fmla="*/ G28 2141 1"/>
                <a:gd name="G30" fmla="*/ G29 1 2141"/>
                <a:gd name="G31" fmla="+- 59471 0 0"/>
                <a:gd name="G32" fmla="+- 2141 0 0"/>
                <a:gd name="T0" fmla="*/ 1098510 w 2222159"/>
                <a:gd name="T1" fmla="*/ 0 h 2230365"/>
                <a:gd name="T2" fmla="*/ 2177012 w 2222159"/>
                <a:gd name="T3" fmla="*/ 1049135 h 2230365"/>
                <a:gd name="T4" fmla="*/ 2222159 w 2222159"/>
                <a:gd name="T5" fmla="*/ 1131525 h 2230365"/>
                <a:gd name="T6" fmla="*/ 318913 w 2222159"/>
                <a:gd name="T7" fmla="*/ 2230365 h 2230365"/>
                <a:gd name="T8" fmla="*/ 256999 w 2222159"/>
                <a:gd name="T9" fmla="*/ 2129361 h 2230365"/>
                <a:gd name="T10" fmla="*/ 0 w 2222159"/>
                <a:gd name="T11" fmla="*/ 1902674 h 2230365"/>
                <a:gd name="T12" fmla="*/ 1098510 w 2222159"/>
                <a:gd name="T13" fmla="*/ 0 h 22303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 w="12600" cap="flat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Rectangle 20">
              <a:extLst>
                <a:ext uri="{FF2B5EF4-FFF2-40B4-BE49-F238E27FC236}">
                  <a16:creationId xmlns:a16="http://schemas.microsoft.com/office/drawing/2014/main" id="{407C36E1-60D9-A793-7C87-D046670EFD8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060000">
              <a:off x="2811" y="722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I wasn’t running. </a:t>
              </a:r>
            </a:p>
          </p:txBody>
        </p:sp>
        <p:sp>
          <p:nvSpPr>
            <p:cNvPr id="27669" name="Rectangle 21">
              <a:extLst>
                <a:ext uri="{FF2B5EF4-FFF2-40B4-BE49-F238E27FC236}">
                  <a16:creationId xmlns:a16="http://schemas.microsoft.com/office/drawing/2014/main" id="{4AC9EF7B-27EC-1BFC-4EFB-7F5A5780FA5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3380000">
              <a:off x="2267" y="1068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b="1"/>
                <a:t>Was she in the school?</a:t>
              </a:r>
            </a:p>
          </p:txBody>
        </p:sp>
        <p:sp>
          <p:nvSpPr>
            <p:cNvPr id="27670" name="Rectangle 22">
              <a:extLst>
                <a:ext uri="{FF2B5EF4-FFF2-40B4-BE49-F238E27FC236}">
                  <a16:creationId xmlns:a16="http://schemas.microsoft.com/office/drawing/2014/main" id="{071F960B-C803-D901-C67E-41EEAC1EBA7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60000">
              <a:off x="1945" y="1458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Were we absent?</a:t>
              </a:r>
            </a:p>
            <a:p>
              <a:pPr algn="ctr" hangingPunct="1">
                <a:lnSpc>
                  <a:spcPct val="100000"/>
                </a:lnSpc>
              </a:pPr>
              <a:endParaRPr lang="cy-GB" altLang="en-US" sz="2400" b="1"/>
            </a:p>
          </p:txBody>
        </p:sp>
        <p:sp>
          <p:nvSpPr>
            <p:cNvPr id="27671" name="Rectangle 23">
              <a:extLst>
                <a:ext uri="{FF2B5EF4-FFF2-40B4-BE49-F238E27FC236}">
                  <a16:creationId xmlns:a16="http://schemas.microsoft.com/office/drawing/2014/main" id="{7FBA4018-802C-4066-86CB-25B7FF99935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00000">
              <a:off x="2001" y="2251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I was in the class today. </a:t>
              </a:r>
            </a:p>
          </p:txBody>
        </p:sp>
        <p:sp>
          <p:nvSpPr>
            <p:cNvPr id="27672" name="Rectangle 24">
              <a:extLst>
                <a:ext uri="{FF2B5EF4-FFF2-40B4-BE49-F238E27FC236}">
                  <a16:creationId xmlns:a16="http://schemas.microsoft.com/office/drawing/2014/main" id="{3A0DE5C6-C65B-0DB0-7ACB-F313C12AF35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7980000">
              <a:off x="2250" y="2769"/>
              <a:ext cx="1298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I was in Mrs Jones’ class. </a:t>
              </a:r>
            </a:p>
            <a:p>
              <a:pPr algn="ctr" hangingPunct="1">
                <a:lnSpc>
                  <a:spcPct val="100000"/>
                </a:lnSpc>
              </a:pPr>
              <a:endParaRPr lang="cy-GB" altLang="en-US" sz="2400" b="1"/>
            </a:p>
          </p:txBody>
        </p:sp>
        <p:sp>
          <p:nvSpPr>
            <p:cNvPr id="27673" name="Rectangle 25">
              <a:extLst>
                <a:ext uri="{FF2B5EF4-FFF2-40B4-BE49-F238E27FC236}">
                  <a16:creationId xmlns:a16="http://schemas.microsoft.com/office/drawing/2014/main" id="{C9A4B4EE-3418-6C48-3264-86E7AD62988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180000">
              <a:off x="2766" y="3100"/>
              <a:ext cx="1333" cy="5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I didn’t like grapes. </a:t>
              </a:r>
            </a:p>
            <a:p>
              <a:pPr algn="ctr" hangingPunct="1">
                <a:lnSpc>
                  <a:spcPct val="100000"/>
                </a:lnSpc>
              </a:pPr>
              <a:endParaRPr lang="cy-GB" altLang="en-US" sz="2400" b="1"/>
            </a:p>
          </p:txBody>
        </p:sp>
        <p:sp>
          <p:nvSpPr>
            <p:cNvPr id="27674" name="Rectangle 26">
              <a:extLst>
                <a:ext uri="{FF2B5EF4-FFF2-40B4-BE49-F238E27FC236}">
                  <a16:creationId xmlns:a16="http://schemas.microsoft.com/office/drawing/2014/main" id="{18727196-DC83-ECED-A783-DCC33633FB7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500000">
              <a:off x="3380" y="3222"/>
              <a:ext cx="1348" cy="3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She didn’t like water. </a:t>
              </a:r>
            </a:p>
            <a:p>
              <a:pPr algn="ctr" hangingPunct="1">
                <a:lnSpc>
                  <a:spcPct val="100000"/>
                </a:lnSpc>
              </a:pPr>
              <a:endParaRPr lang="cy-GB" altLang="en-US" sz="2400" b="1"/>
            </a:p>
          </p:txBody>
        </p:sp>
        <p:sp>
          <p:nvSpPr>
            <p:cNvPr id="27675" name="Rectangle 27">
              <a:extLst>
                <a:ext uri="{FF2B5EF4-FFF2-40B4-BE49-F238E27FC236}">
                  <a16:creationId xmlns:a16="http://schemas.microsoft.com/office/drawing/2014/main" id="{CBA335CB-2983-ECC4-8FCF-DA8753EAB95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700000">
              <a:off x="4030" y="2773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b="1"/>
                <a:t>The class were quiet.</a:t>
              </a:r>
            </a:p>
          </p:txBody>
        </p:sp>
        <p:sp>
          <p:nvSpPr>
            <p:cNvPr id="27676" name="Rectangle 28">
              <a:extLst>
                <a:ext uri="{FF2B5EF4-FFF2-40B4-BE49-F238E27FC236}">
                  <a16:creationId xmlns:a16="http://schemas.microsoft.com/office/drawing/2014/main" id="{FCB90670-6CEC-DD68-8E84-50E6A3E2C03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0000">
              <a:off x="4358" y="2224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We were sad. </a:t>
              </a:r>
            </a:p>
          </p:txBody>
        </p:sp>
        <p:sp>
          <p:nvSpPr>
            <p:cNvPr id="27677" name="Rectangle 29">
              <a:extLst>
                <a:ext uri="{FF2B5EF4-FFF2-40B4-BE49-F238E27FC236}">
                  <a16:creationId xmlns:a16="http://schemas.microsoft.com/office/drawing/2014/main" id="{9B2148CF-36BC-0848-18C7-4809F94C332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820000">
              <a:off x="4360" y="1599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1600" b="1"/>
                <a:t>She was working. </a:t>
              </a:r>
            </a:p>
          </p:txBody>
        </p:sp>
        <p:sp>
          <p:nvSpPr>
            <p:cNvPr id="27678" name="Rectangle 30">
              <a:extLst>
                <a:ext uri="{FF2B5EF4-FFF2-40B4-BE49-F238E27FC236}">
                  <a16:creationId xmlns:a16="http://schemas.microsoft.com/office/drawing/2014/main" id="{DB2A7E36-8595-F2AD-989D-43E11CB8C3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0000">
              <a:off x="4097" y="1022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2000" b="1"/>
                <a:t>He was cold. </a:t>
              </a:r>
            </a:p>
          </p:txBody>
        </p:sp>
        <p:sp>
          <p:nvSpPr>
            <p:cNvPr id="27679" name="Rectangle 31">
              <a:extLst>
                <a:ext uri="{FF2B5EF4-FFF2-40B4-BE49-F238E27FC236}">
                  <a16:creationId xmlns:a16="http://schemas.microsoft.com/office/drawing/2014/main" id="{3F033BC1-9956-F4EF-5B8F-0DBF6A53ACC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40000">
              <a:off x="3575" y="674"/>
              <a:ext cx="1344" cy="5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36000" tIns="36000" rIns="36000" bIns="3600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2000" b="1"/>
                <a:t>I was happy.</a:t>
              </a:r>
            </a:p>
          </p:txBody>
        </p:sp>
      </p:grpSp>
      <p:grpSp>
        <p:nvGrpSpPr>
          <p:cNvPr id="27680" name="Group 32">
            <a:extLst>
              <a:ext uri="{FF2B5EF4-FFF2-40B4-BE49-F238E27FC236}">
                <a16:creationId xmlns:a16="http://schemas.microsoft.com/office/drawing/2014/main" id="{8057660C-6909-F2A7-2591-DDD70B48E83B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798637" cy="1798637"/>
            <a:chOff x="3273" y="1593"/>
            <a:chExt cx="1133" cy="1133"/>
          </a:xfrm>
        </p:grpSpPr>
        <p:sp>
          <p:nvSpPr>
            <p:cNvPr id="27681" name="Freeform 33">
              <a:extLst>
                <a:ext uri="{FF2B5EF4-FFF2-40B4-BE49-F238E27FC236}">
                  <a16:creationId xmlns:a16="http://schemas.microsoft.com/office/drawing/2014/main" id="{4F609AFB-1973-94A6-9DCC-B791F3AE2F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3" y="1593"/>
              <a:ext cx="1133" cy="1133"/>
            </a:xfrm>
            <a:custGeom>
              <a:avLst/>
              <a:gdLst>
                <a:gd name="G0" fmla="*/ 48032 30528 1"/>
                <a:gd name="G1" fmla="*/ G0 1 30528"/>
                <a:gd name="G2" fmla="*/ 1 0 51712"/>
                <a:gd name="G3" fmla="*/ G2 30528 1"/>
                <a:gd name="G4" fmla="*/ G3 1 30528"/>
                <a:gd name="G5" fmla="*/ 30528 30528 1"/>
                <a:gd name="G6" fmla="*/ G5 1 30528"/>
                <a:gd name="G7" fmla="*/ 48032 30528 1"/>
                <a:gd name="G8" fmla="*/ G7 1 30528"/>
                <a:gd name="G9" fmla="*/ 48032 30528 1"/>
                <a:gd name="G10" fmla="*/ G9 1 30528"/>
                <a:gd name="G11" fmla="*/ 30528 30528 1"/>
                <a:gd name="G12" fmla="*/ G11 1 30528"/>
                <a:gd name="G13" fmla="*/ 1 0 51712"/>
                <a:gd name="G14" fmla="*/ G13 30528 1"/>
                <a:gd name="G15" fmla="*/ G14 1 30528"/>
                <a:gd name="G16" fmla="*/ 48032 30528 1"/>
                <a:gd name="G17" fmla="*/ G16 1 30528"/>
                <a:gd name="G18" fmla="*/ 48032 30528 1"/>
                <a:gd name="G19" fmla="*/ G18 1 30528"/>
                <a:gd name="G20" fmla="*/ 1 0 51712"/>
                <a:gd name="G21" fmla="*/ G20 30528 1"/>
                <a:gd name="G22" fmla="*/ G21 1 30528"/>
                <a:gd name="G23" fmla="+- 30528 0 0"/>
                <a:gd name="G24" fmla="+- 30528 0 0"/>
                <a:gd name="T0" fmla="*/ 900000 w 1800000"/>
                <a:gd name="T1" fmla="*/ 0 h 1800000"/>
                <a:gd name="T2" fmla="*/ 1800000 w 1800000"/>
                <a:gd name="T3" fmla="*/ 900000 h 1800000"/>
                <a:gd name="T4" fmla="*/ 900000 w 1800000"/>
                <a:gd name="T5" fmla="*/ 1800000 h 1800000"/>
                <a:gd name="T6" fmla="*/ 0 w 1800000"/>
                <a:gd name="T7" fmla="*/ 900000 h 1800000"/>
                <a:gd name="T8" fmla="*/ 900000 w 1800000"/>
                <a:gd name="T9" fmla="*/ 0 h 18000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rgbClr val="FF66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9080" cap="flat">
                  <a:solidFill>
                    <a:srgbClr val="80808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lvl1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fontAlgn="base" hangingPunct="0">
                <a:lnSpc>
                  <a:spcPct val="93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723900" algn="l"/>
                  <a:tab pos="1447800" algn="l"/>
                </a:tabLst>
                <a:defRPr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algn="ctr" hangingPunct="1">
                <a:lnSpc>
                  <a:spcPct val="100000"/>
                </a:lnSpc>
              </a:pPr>
              <a:r>
                <a:rPr lang="cy-GB" altLang="en-US" sz="4000" b="1">
                  <a:solidFill>
                    <a:srgbClr val="FFFFFF"/>
                  </a:solidFill>
                  <a:ea typeface="Arial Unicode MS" panose="020B0604020202020204" pitchFamily="34" charset="-128"/>
                  <a:cs typeface="Arial Unicode MS" panose="020B0604020202020204" pitchFamily="34" charset="-128"/>
                </a:rPr>
                <a:t>SPIN</a:t>
              </a:r>
            </a:p>
          </p:txBody>
        </p:sp>
        <p:sp>
          <p:nvSpPr>
            <p:cNvPr id="27682" name="AutoShape 34">
              <a:extLst>
                <a:ext uri="{FF2B5EF4-FFF2-40B4-BE49-F238E27FC236}">
                  <a16:creationId xmlns:a16="http://schemas.microsoft.com/office/drawing/2014/main" id="{2EFA0AC5-AEBB-7EEF-9C25-5C45004088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" y="1679"/>
              <a:ext cx="887" cy="323"/>
            </a:xfrm>
            <a:prstGeom prst="curvedDownArrow">
              <a:avLst>
                <a:gd name="adj1" fmla="val 54923"/>
                <a:gd name="adj2" fmla="val 109845"/>
                <a:gd name="adj3" fmla="val 33333"/>
              </a:avLst>
            </a:prstGeom>
            <a:solidFill>
              <a:srgbClr val="B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600" cap="flat">
                  <a:solidFill>
                    <a:srgbClr val="80808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3" name="AutoShape 35">
              <a:extLst>
                <a:ext uri="{FF2B5EF4-FFF2-40B4-BE49-F238E27FC236}">
                  <a16:creationId xmlns:a16="http://schemas.microsoft.com/office/drawing/2014/main" id="{92608E24-9DAC-5073-4846-5FD361D328C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3392" y="2313"/>
              <a:ext cx="888" cy="324"/>
            </a:xfrm>
            <a:prstGeom prst="curvedDownArrow">
              <a:avLst>
                <a:gd name="adj1" fmla="val 54815"/>
                <a:gd name="adj2" fmla="val 109630"/>
                <a:gd name="adj3" fmla="val 33333"/>
              </a:avLst>
            </a:prstGeom>
            <a:solidFill>
              <a:srgbClr val="BF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600" cap="flat">
                  <a:solidFill>
                    <a:srgbClr val="80808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84" name="AutoShape 36">
            <a:extLst>
              <a:ext uri="{FF2B5EF4-FFF2-40B4-BE49-F238E27FC236}">
                <a16:creationId xmlns:a16="http://schemas.microsoft.com/office/drawing/2014/main" id="{C986E3AF-7637-B8AB-E445-EE7C03FB724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5743575" y="1588"/>
            <a:ext cx="719138" cy="719137"/>
          </a:xfrm>
          <a:prstGeom prst="triangle">
            <a:avLst>
              <a:gd name="adj" fmla="val 50000"/>
            </a:avLst>
          </a:prstGeom>
          <a:solidFill>
            <a:srgbClr val="C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9080" cap="flat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par>
              <p:cTn id="2" fill="hold" nodeType="interactiveSeq">
                <p:childTnLst>
                  <p:par>
                    <p:cTn id="3" fill="hold" nodeType="clickEffect"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2147483648">
                                      <p:cBhvr additive="repl">
                                        <p:cTn id="6" dur="3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1" dur="1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repl">
                                        <p:cTn id="13" dur="1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par>
            <p:seq concurrent="1" nextAc="seek">
              <p:cTn id="15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Calibri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Sgrin Lydan</PresentationFormat>
  <Slides>19</Slides>
  <Notes>18</Notes>
  <HiddenSlides>0</HiddenSlides>
  <ScaleCrop>false</ScaleCrop>
  <HeadingPairs>
    <vt:vector size="4" baseType="variant">
      <vt:variant>
        <vt:lpstr>Thema</vt:lpstr>
      </vt:variant>
      <vt:variant>
        <vt:i4>8</vt:i4>
      </vt:variant>
      <vt:variant>
        <vt:lpstr>Teitlau Sleidiau</vt:lpstr>
      </vt:variant>
      <vt:variant>
        <vt:i4>19</vt:i4>
      </vt:variant>
    </vt:vector>
  </HeadingPairs>
  <TitlesOfParts>
    <vt:vector size="27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PowerPoint</dc:title>
  <cp:revision>9</cp:revision>
  <cp:lastPrinted>1601-01-01T00:00:00Z</cp:lastPrinted>
  <dcterms:created xsi:type="dcterms:W3CDTF">1601-01-01T00:00:00Z</dcterms:created>
  <dcterms:modified xsi:type="dcterms:W3CDTF">2022-10-28T07:21:09Z</dcterms:modified>
</cp:coreProperties>
</file>