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handoutMasterIdLst>
    <p:handoutMasterId r:id="rId28"/>
  </p:handoutMasterIdLst>
  <p:sldIdLst>
    <p:sldId id="256" r:id="rId2"/>
    <p:sldId id="257" r:id="rId3"/>
    <p:sldId id="287" r:id="rId4"/>
    <p:sldId id="258" r:id="rId5"/>
    <p:sldId id="259" r:id="rId6"/>
    <p:sldId id="260" r:id="rId7"/>
    <p:sldId id="261" r:id="rId8"/>
    <p:sldId id="262" r:id="rId9"/>
    <p:sldId id="264" r:id="rId10"/>
    <p:sldId id="263" r:id="rId11"/>
    <p:sldId id="265" r:id="rId12"/>
    <p:sldId id="266" r:id="rId13"/>
    <p:sldId id="267" r:id="rId14"/>
    <p:sldId id="268" r:id="rId15"/>
    <p:sldId id="269" r:id="rId16"/>
    <p:sldId id="271" r:id="rId17"/>
    <p:sldId id="270" r:id="rId18"/>
    <p:sldId id="273" r:id="rId19"/>
    <p:sldId id="272" r:id="rId20"/>
    <p:sldId id="274" r:id="rId21"/>
    <p:sldId id="275" r:id="rId22"/>
    <p:sldId id="277" r:id="rId23"/>
    <p:sldId id="276" r:id="rId24"/>
    <p:sldId id="288" r:id="rId25"/>
    <p:sldId id="278" r:id="rId2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308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3B6A74-FB3F-41F5-9E32-BDD0950C1225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D28ABB-453E-422A-AB5F-ACDCB189F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1836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75FE55-9249-467A-A9EC-0AACCEA775B6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3CCF8E-3AEB-459F-8509-2053F0C84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046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9144677" cy="6858000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fld id="{ACD83970-4A69-44D2-B4EA-81E02717FA92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6CBCAF44-11E5-4DB7-BAB4-13972BA9CE0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834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83970-4A69-44D2-B4EA-81E02717FA92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AF44-11E5-4DB7-BAB4-13972BA9CE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431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83970-4A69-44D2-B4EA-81E02717FA92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AF44-11E5-4DB7-BAB4-13972BA9CE03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3826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83970-4A69-44D2-B4EA-81E02717FA92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AF44-11E5-4DB7-BAB4-13972BA9CE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337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83970-4A69-44D2-B4EA-81E02717FA92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AF44-11E5-4DB7-BAB4-13972BA9CE03}" type="slidenum">
              <a:rPr lang="en-GB" smtClean="0"/>
              <a:t>‹#›</a:t>
            </a:fld>
            <a:endParaRPr lang="en-GB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2535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83970-4A69-44D2-B4EA-81E02717FA92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AF44-11E5-4DB7-BAB4-13972BA9CE03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47270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83970-4A69-44D2-B4EA-81E02717FA92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AF44-11E5-4DB7-BAB4-13972BA9CE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798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83970-4A69-44D2-B4EA-81E02717FA92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AF44-11E5-4DB7-BAB4-13972BA9CE03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8120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83970-4A69-44D2-B4EA-81E02717FA92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AF44-11E5-4DB7-BAB4-13972BA9CE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056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83970-4A69-44D2-B4EA-81E02717FA92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AF44-11E5-4DB7-BAB4-13972BA9CE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073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83970-4A69-44D2-B4EA-81E02717FA92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AF44-11E5-4DB7-BAB4-13972BA9CE0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61194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83970-4A69-44D2-B4EA-81E02717FA92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AF44-11E5-4DB7-BAB4-13972BA9CE03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02197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83970-4A69-44D2-B4EA-81E02717FA92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AF44-11E5-4DB7-BAB4-13972BA9CE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4425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83970-4A69-44D2-B4EA-81E02717FA92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AF44-11E5-4DB7-BAB4-13972BA9CE0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65393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83970-4A69-44D2-B4EA-81E02717FA92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AF44-11E5-4DB7-BAB4-13972BA9CE0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1882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83970-4A69-44D2-B4EA-81E02717FA92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AF44-11E5-4DB7-BAB4-13972BA9CE03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27134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83970-4A69-44D2-B4EA-81E02717FA92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CAF44-11E5-4DB7-BAB4-13972BA9CE03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6833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52467" cy="6858000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CD83970-4A69-44D2-B4EA-81E02717FA92}" type="datetimeFigureOut">
              <a:rPr lang="en-GB" smtClean="0"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CBCAF44-11E5-4DB7-BAB4-13972BA9CE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569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r50oJb5WAI?list=RDir50oJb5WAI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aDTOcpqorg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Emotional Intelligence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507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‘Emotional Intelligence’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3" y="2490135"/>
            <a:ext cx="5832648" cy="344499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 Emotional Intelligence is a skill which can enable you to:</a:t>
            </a:r>
          </a:p>
          <a:p>
            <a:r>
              <a:rPr lang="en-GB" dirty="0" smtClean="0"/>
              <a:t>Recognise and control your 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emotions and behaviours,</a:t>
            </a:r>
          </a:p>
          <a:p>
            <a:endParaRPr lang="en-GB" dirty="0" smtClean="0"/>
          </a:p>
          <a:p>
            <a:r>
              <a:rPr lang="en-GB" dirty="0" smtClean="0"/>
              <a:t>Recognise emotions in others,</a:t>
            </a:r>
          </a:p>
          <a:p>
            <a:endParaRPr lang="en-GB" dirty="0" smtClean="0"/>
          </a:p>
          <a:p>
            <a:r>
              <a:rPr lang="en-GB" dirty="0" smtClean="0"/>
              <a:t>Build working relationships in a 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changing environment.</a:t>
            </a:r>
            <a:endParaRPr lang="en-GB" dirty="0"/>
          </a:p>
        </p:txBody>
      </p:sp>
      <p:pic>
        <p:nvPicPr>
          <p:cNvPr id="2050" name="Picture 2" descr="C:\Users\bus-wj\Pictures\angry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348880"/>
            <a:ext cx="237626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7627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ir50oJb5WAI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83568" y="620688"/>
            <a:ext cx="7776864" cy="54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139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844824"/>
            <a:ext cx="7848872" cy="4281339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Research suggests that there is a significant link between higher levels of Emotional Intelligence and positive work outcomes including better performance and reduced levels of stress, </a:t>
            </a:r>
          </a:p>
          <a:p>
            <a:r>
              <a:rPr lang="en-GB" dirty="0" smtClean="0"/>
              <a:t>Some research suggests that an individuals Emotional Intelligence is often a more accurate predictor of job success than the intellectual ability of the individual.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809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en-GB" dirty="0" smtClean="0"/>
              <a:t>This has been explained by noting that even if a person is extremely intelligent their success relies on how well they can </a:t>
            </a:r>
            <a:r>
              <a:rPr lang="en-GB" b="1" dirty="0" smtClean="0"/>
              <a:t>communicate</a:t>
            </a:r>
            <a:r>
              <a:rPr lang="en-GB" dirty="0" smtClean="0"/>
              <a:t> their ideas and </a:t>
            </a:r>
            <a:r>
              <a:rPr lang="en-GB" b="1" dirty="0" smtClean="0"/>
              <a:t>work together </a:t>
            </a:r>
            <a:r>
              <a:rPr lang="en-GB" dirty="0" smtClean="0"/>
              <a:t>with others. </a:t>
            </a:r>
            <a:endParaRPr lang="en-GB" dirty="0"/>
          </a:p>
        </p:txBody>
      </p:sp>
      <p:pic>
        <p:nvPicPr>
          <p:cNvPr id="3076" name="Picture 4" descr="C:\Users\bus-wj\Pictures\teamwor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996952"/>
            <a:ext cx="7859216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1581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Goleman’s model of Emotional Intelligence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This model identifies four areas of emotional intelligence: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Self awareness,</a:t>
            </a:r>
          </a:p>
          <a:p>
            <a:r>
              <a:rPr lang="en-GB" dirty="0" smtClean="0"/>
              <a:t>Self management,</a:t>
            </a:r>
          </a:p>
          <a:p>
            <a:r>
              <a:rPr lang="en-GB" dirty="0" smtClean="0"/>
              <a:t>Social awareness, and</a:t>
            </a:r>
          </a:p>
          <a:p>
            <a:r>
              <a:rPr lang="en-GB" dirty="0" smtClean="0"/>
              <a:t>Relationship management.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0758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6" y="116632"/>
            <a:ext cx="9073008" cy="6552728"/>
          </a:xfrm>
        </p:spPr>
      </p:pic>
    </p:spTree>
    <p:extLst>
      <p:ext uri="{BB962C8B-B14F-4D97-AF65-F5344CB8AC3E}">
        <p14:creationId xmlns:p14="http://schemas.microsoft.com/office/powerpoint/2010/main" val="1020915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7992888" cy="1143000"/>
          </a:xfrm>
        </p:spPr>
        <p:txBody>
          <a:bodyPr>
            <a:normAutofit fontScale="90000"/>
          </a:bodyPr>
          <a:lstStyle/>
          <a:p>
            <a:r>
              <a:rPr lang="en-GB" sz="3600" dirty="0" smtClean="0"/>
              <a:t>Assessing your level of Emotional Intelligence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7819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Assessing your level of Emotional Intelligence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Exercise</a:t>
            </a:r>
          </a:p>
          <a:p>
            <a:r>
              <a:rPr lang="en-GB" dirty="0" smtClean="0"/>
              <a:t>Now carry out the assessment asking a colleague how they rate you!! </a:t>
            </a:r>
          </a:p>
          <a:p>
            <a:r>
              <a:rPr lang="en-GB" dirty="0" smtClean="0"/>
              <a:t>Mark this on the line in a different colour pen.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4554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Improving Self Awareness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a self evaluation to help identify your strengths and weaknesses and set yourself targets for where you think you could make changes , think about:</a:t>
            </a:r>
          </a:p>
          <a:p>
            <a:r>
              <a:rPr lang="en-GB" dirty="0" smtClean="0"/>
              <a:t>Situations that irritate you (traffic, change),</a:t>
            </a:r>
          </a:p>
          <a:p>
            <a:r>
              <a:rPr lang="en-GB" dirty="0" smtClean="0"/>
              <a:t>List how you can make best use of your skills,</a:t>
            </a:r>
          </a:p>
          <a:p>
            <a:r>
              <a:rPr lang="en-GB" dirty="0" smtClean="0"/>
              <a:t>Keep a record to assist you to reflect,</a:t>
            </a:r>
          </a:p>
          <a:p>
            <a:r>
              <a:rPr lang="en-GB" dirty="0" smtClean="0"/>
              <a:t>Work on your self confidence.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2965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Improving Self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Take responsibility for your own ‘bad moods’,</a:t>
            </a:r>
          </a:p>
          <a:p>
            <a:r>
              <a:rPr lang="en-GB" dirty="0" smtClean="0"/>
              <a:t>Manage negative emotions – develop optimism,</a:t>
            </a:r>
          </a:p>
          <a:p>
            <a:r>
              <a:rPr lang="en-GB" dirty="0" smtClean="0"/>
              <a:t>Be open and enthusiastic to new ways of working,</a:t>
            </a:r>
          </a:p>
          <a:p>
            <a:r>
              <a:rPr lang="en-GB" dirty="0" smtClean="0"/>
              <a:t>Volunteer for training.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8329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Increase Social Awareness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Take time to listen to people and their feelings,</a:t>
            </a:r>
          </a:p>
          <a:p>
            <a:r>
              <a:rPr lang="en-GB" dirty="0" smtClean="0"/>
              <a:t>Try to understand their viewpoint,</a:t>
            </a:r>
          </a:p>
          <a:p>
            <a:r>
              <a:rPr lang="en-GB" dirty="0" smtClean="0"/>
              <a:t>Use and develop your listening skills,</a:t>
            </a:r>
          </a:p>
          <a:p>
            <a:r>
              <a:rPr lang="en-GB" dirty="0" smtClean="0"/>
              <a:t>Be interested in what others have to say,</a:t>
            </a:r>
          </a:p>
          <a:p>
            <a:r>
              <a:rPr lang="en-GB" dirty="0" smtClean="0"/>
              <a:t>Resist the temptation to interrupt,</a:t>
            </a:r>
          </a:p>
          <a:p>
            <a:r>
              <a:rPr lang="en-GB" dirty="0" smtClean="0"/>
              <a:t>Pay attention, (take notes!)</a:t>
            </a:r>
          </a:p>
          <a:p>
            <a:r>
              <a:rPr lang="en-GB" dirty="0" smtClean="0"/>
              <a:t>Check back,</a:t>
            </a:r>
          </a:p>
          <a:p>
            <a:r>
              <a:rPr lang="en-GB" dirty="0" smtClean="0"/>
              <a:t>Summarise,</a:t>
            </a:r>
          </a:p>
          <a:p>
            <a:r>
              <a:rPr lang="en-GB" dirty="0" smtClean="0"/>
              <a:t>Make time for people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3574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Enhancing Relationship Management Skills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Think about how you communicate (always use e mails?, face to face?, newsletter?), 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6649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Enhancing Relationship Management Skills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Talking to your team:</a:t>
            </a:r>
          </a:p>
          <a:p>
            <a:r>
              <a:rPr lang="en-GB" dirty="0" smtClean="0"/>
              <a:t>Is the entire message relevant to the entire team? </a:t>
            </a:r>
          </a:p>
          <a:p>
            <a:r>
              <a:rPr lang="en-GB" dirty="0" smtClean="0"/>
              <a:t>With large teams cascading may prove useful,</a:t>
            </a:r>
          </a:p>
          <a:p>
            <a:r>
              <a:rPr lang="en-GB" dirty="0" smtClean="0"/>
              <a:t>Understand the issues for discussion,</a:t>
            </a:r>
          </a:p>
          <a:p>
            <a:r>
              <a:rPr lang="en-GB" dirty="0" smtClean="0"/>
              <a:t>Check understanding, provide feedback.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2380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Great Leaders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Write down who you think of as a great leader provide 3 reasons why.</a:t>
            </a:r>
          </a:p>
          <a:p>
            <a:r>
              <a:rPr lang="en-GB" dirty="0" smtClean="0"/>
              <a:t>How could you as a leader mirror their behaviour in the public sector?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466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Enhancing Relationship Management Skills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Think about improving your conflict management skills by:</a:t>
            </a:r>
          </a:p>
          <a:p>
            <a:r>
              <a:rPr lang="en-GB" dirty="0" smtClean="0"/>
              <a:t>Using a low, slow voice,</a:t>
            </a:r>
          </a:p>
          <a:p>
            <a:r>
              <a:rPr lang="en-GB" dirty="0" smtClean="0"/>
              <a:t>Be democratic where possible,</a:t>
            </a:r>
          </a:p>
          <a:p>
            <a:r>
              <a:rPr lang="en-GB" dirty="0" smtClean="0"/>
              <a:t>Ask for feedback. </a:t>
            </a:r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9427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SMART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Compile three SMART objectives to improve your emotional intelligence.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8815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 smtClean="0">
                <a:effectLst/>
              </a:rPr>
              <a:t>Goleman P. </a:t>
            </a:r>
            <a:r>
              <a:rPr lang="en-GB" sz="1600" dirty="0" err="1" smtClean="0">
                <a:effectLst/>
              </a:rPr>
              <a:t>Boyatzis</a:t>
            </a:r>
            <a:r>
              <a:rPr lang="en-GB" sz="1600" dirty="0" smtClean="0">
                <a:effectLst/>
              </a:rPr>
              <a:t> R. and McKee A. (Author(2011) </a:t>
            </a:r>
            <a:r>
              <a:rPr lang="en-GB" sz="1600" i="1" dirty="0" smtClean="0">
                <a:effectLst/>
              </a:rPr>
              <a:t>Primal Leadership: Unleashing the Power of Emotional Intelligence. New York. </a:t>
            </a:r>
            <a:r>
              <a:rPr lang="en-GB" sz="1600" i="1" dirty="0" err="1" smtClean="0">
                <a:effectLst/>
              </a:rPr>
              <a:t>Havard</a:t>
            </a:r>
            <a:r>
              <a:rPr lang="en-GB" sz="1600" i="1" dirty="0" smtClean="0">
                <a:effectLst/>
              </a:rPr>
              <a:t>. </a:t>
            </a:r>
          </a:p>
          <a:p>
            <a:r>
              <a:rPr lang="en-GB" sz="1600" i="1" dirty="0" smtClean="0"/>
              <a:t>National Policing Improvement Agency (2011) Core Leadership Programme. </a:t>
            </a:r>
            <a:endParaRPr lang="en-GB" sz="1600" i="1" dirty="0" smtClean="0">
              <a:effectLst/>
            </a:endParaRPr>
          </a:p>
          <a:p>
            <a:endParaRPr lang="en-GB" sz="1600" i="1" dirty="0"/>
          </a:p>
        </p:txBody>
      </p:sp>
    </p:spTree>
    <p:extLst>
      <p:ext uri="{BB962C8B-B14F-4D97-AF65-F5344CB8AC3E}">
        <p14:creationId xmlns:p14="http://schemas.microsoft.com/office/powerpoint/2010/main" val="671404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Thank You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2096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Decision Making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What allows us to make good decisions?</a:t>
            </a:r>
          </a:p>
          <a:p>
            <a:r>
              <a:rPr lang="en-GB" dirty="0" smtClean="0"/>
              <a:t>Experience,</a:t>
            </a:r>
          </a:p>
          <a:p>
            <a:r>
              <a:rPr lang="en-GB" dirty="0" smtClean="0"/>
              <a:t>Data,</a:t>
            </a:r>
          </a:p>
          <a:p>
            <a:r>
              <a:rPr lang="en-GB" dirty="0" smtClean="0"/>
              <a:t>Analysis,</a:t>
            </a:r>
          </a:p>
          <a:p>
            <a:r>
              <a:rPr lang="en-GB" dirty="0" smtClean="0"/>
              <a:t>Judgement,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1005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Making Good Decisions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708920"/>
            <a:ext cx="7776864" cy="3417243"/>
          </a:xfrm>
        </p:spPr>
        <p:txBody>
          <a:bodyPr/>
          <a:lstStyle/>
          <a:p>
            <a:r>
              <a:rPr lang="en-GB" dirty="0" smtClean="0"/>
              <a:t>Is about being patient enough to collect the available information, being prepared to ask other peoples opinions and then making decisions. </a:t>
            </a:r>
          </a:p>
          <a:p>
            <a:r>
              <a:rPr lang="en-GB" dirty="0" smtClean="0"/>
              <a:t>In emergency situations however, decisions have to be taken quickly and there may not be time to consider the relative pro’s and con’s of different options.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2732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48680"/>
            <a:ext cx="7992888" cy="5688632"/>
          </a:xfrm>
        </p:spPr>
      </p:pic>
    </p:spTree>
    <p:extLst>
      <p:ext uri="{BB962C8B-B14F-4D97-AF65-F5344CB8AC3E}">
        <p14:creationId xmlns:p14="http://schemas.microsoft.com/office/powerpoint/2010/main" val="560011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Team Meetings Should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Encourage discussion about issues which affect the team. </a:t>
            </a:r>
          </a:p>
          <a:p>
            <a:r>
              <a:rPr lang="en-GB" dirty="0" smtClean="0"/>
              <a:t>Be aware of your own and others biases, </a:t>
            </a:r>
          </a:p>
          <a:p>
            <a:r>
              <a:rPr lang="en-GB" dirty="0" smtClean="0"/>
              <a:t>Explore all options put forward, identifying and highlighting potential obstacles,</a:t>
            </a:r>
          </a:p>
          <a:p>
            <a:r>
              <a:rPr lang="en-GB" dirty="0" smtClean="0"/>
              <a:t>Make decisions based upon good (best) practice. 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9985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FaDTOcpqorg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99592" y="764704"/>
            <a:ext cx="7272808" cy="54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3905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Thank You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1724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521</TotalTime>
  <Words>639</Words>
  <Application>Microsoft Office PowerPoint</Application>
  <PresentationFormat>On-screen Show (4:3)</PresentationFormat>
  <Paragraphs>101</Paragraphs>
  <Slides>25</Slides>
  <Notes>0</Notes>
  <HiddenSlides>3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Garamond</vt:lpstr>
      <vt:lpstr>Organic</vt:lpstr>
      <vt:lpstr>Emotional Intelligence</vt:lpstr>
      <vt:lpstr>What is ‘Emotional Intelligence’</vt:lpstr>
      <vt:lpstr>PowerPoint Presentation</vt:lpstr>
      <vt:lpstr>PowerPoint Presentation</vt:lpstr>
      <vt:lpstr>PowerPoint Presentation</vt:lpstr>
      <vt:lpstr>Goleman’s model of Emotional Intelligence</vt:lpstr>
      <vt:lpstr>PowerPoint Presentation</vt:lpstr>
      <vt:lpstr>Assessing your level of Emotional Intelligence</vt:lpstr>
      <vt:lpstr>Assessing your level of Emotional Intelligence</vt:lpstr>
      <vt:lpstr>Improving Self Awareness</vt:lpstr>
      <vt:lpstr>Improving Self Management</vt:lpstr>
      <vt:lpstr>Increase Social Awareness</vt:lpstr>
      <vt:lpstr>Enhancing Relationship Management Skills</vt:lpstr>
      <vt:lpstr>Enhancing Relationship Management Skills</vt:lpstr>
      <vt:lpstr>Great Leaders</vt:lpstr>
      <vt:lpstr>Enhancing Relationship Management Skills</vt:lpstr>
      <vt:lpstr>SMART</vt:lpstr>
      <vt:lpstr>Bibliography</vt:lpstr>
      <vt:lpstr>Thank You</vt:lpstr>
      <vt:lpstr>Decision Making</vt:lpstr>
      <vt:lpstr>Making Good Decisions </vt:lpstr>
      <vt:lpstr>PowerPoint Presentation</vt:lpstr>
      <vt:lpstr>Team Meetings Should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Emotional Intelligence</dc:title>
  <dc:creator>Jones, Wynne</dc:creator>
  <cp:lastModifiedBy>Wynne Jones (Business &amp; Management)</cp:lastModifiedBy>
  <cp:revision>32</cp:revision>
  <cp:lastPrinted>2015-03-18T13:25:05Z</cp:lastPrinted>
  <dcterms:created xsi:type="dcterms:W3CDTF">2015-03-18T10:17:31Z</dcterms:created>
  <dcterms:modified xsi:type="dcterms:W3CDTF">2016-03-09T09:21:57Z</dcterms:modified>
</cp:coreProperties>
</file>