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10"/>
  </p:notesMasterIdLst>
  <p:sldIdLst>
    <p:sldId id="257" r:id="rId6"/>
    <p:sldId id="258" r:id="rId7"/>
    <p:sldId id="461" r:id="rId8"/>
    <p:sldId id="4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73761" autoAdjust="0"/>
  </p:normalViewPr>
  <p:slideViewPr>
    <p:cSldViewPr snapToGrid="0" snapToObjects="1">
      <p:cViewPr varScale="1">
        <p:scale>
          <a:sx n="82" d="100"/>
          <a:sy n="82" d="100"/>
        </p:scale>
        <p:origin x="2070" y="9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undo custSel addSld delSld modSld">
      <pc:chgData name="Alison Rees-Edwards" userId="6ddc9a34-5fd4-438d-87b4-9c8b83b97512" providerId="ADAL" clId="{7949757A-AD69-4126-B2D1-7959911563A1}" dt="2026-08-17T15:11:12.747" v="3355" actId="2696"/>
      <pc:docMkLst>
        <pc:docMk/>
      </pc:docMkLst>
      <pc:sldChg chg="modSp mod">
        <pc:chgData name="Alison Rees-Edwards" userId="6ddc9a34-5fd4-438d-87b4-9c8b83b97512" providerId="ADAL" clId="{7949757A-AD69-4126-B2D1-7959911563A1}" dt="2026-08-17T15:01:22.501" v="2374" actId="20577"/>
        <pc:sldMkLst>
          <pc:docMk/>
          <pc:sldMk cId="4000592592" sldId="257"/>
        </pc:sldMkLst>
        <pc:spChg chg="mod">
          <ac:chgData name="Alison Rees-Edwards" userId="6ddc9a34-5fd4-438d-87b4-9c8b83b97512" providerId="ADAL" clId="{7949757A-AD69-4126-B2D1-7959911563A1}" dt="2026-08-17T15:01:10.301" v="2344" actId="20577"/>
          <ac:spMkLst>
            <pc:docMk/>
            <pc:sldMk cId="4000592592" sldId="257"/>
            <ac:spMk id="2" creationId="{BADC0A30-BE25-DB7F-6367-EEDD0CD07380}"/>
          </ac:spMkLst>
        </pc:spChg>
        <pc:spChg chg="mod">
          <ac:chgData name="Alison Rees-Edwards" userId="6ddc9a34-5fd4-438d-87b4-9c8b83b97512" providerId="ADAL" clId="{7949757A-AD69-4126-B2D1-7959911563A1}" dt="2026-08-17T15:01:22.501" v="2374" actId="20577"/>
          <ac:spMkLst>
            <pc:docMk/>
            <pc:sldMk cId="4000592592" sldId="257"/>
            <ac:spMk id="3" creationId="{C7E06FFB-A1DB-B9D6-C19A-B6F200C6B85E}"/>
          </ac:spMkLst>
        </pc:spChg>
      </pc:sldChg>
      <pc:sldChg chg="modSp mod modNotesTx">
        <pc:chgData name="Alison Rees-Edwards" userId="6ddc9a34-5fd4-438d-87b4-9c8b83b97512" providerId="ADAL" clId="{7949757A-AD69-4126-B2D1-7959911563A1}" dt="2026-08-17T15:04:24.933" v="2651" actId="114"/>
        <pc:sldMkLst>
          <pc:docMk/>
          <pc:sldMk cId="891992905" sldId="258"/>
        </pc:sldMkLst>
        <pc:spChg chg="mod">
          <ac:chgData name="Alison Rees-Edwards" userId="6ddc9a34-5fd4-438d-87b4-9c8b83b97512" providerId="ADAL" clId="{7949757A-AD69-4126-B2D1-7959911563A1}" dt="2026-08-17T15:04:24.933" v="2651" actId="114"/>
          <ac:spMkLst>
            <pc:docMk/>
            <pc:sldMk cId="891992905" sldId="258"/>
            <ac:spMk id="3" creationId="{460A7315-B909-41F8-CDDC-A839B65EC7CB}"/>
          </ac:spMkLst>
        </pc:spChg>
        <pc:spChg chg="mod">
          <ac:chgData name="Alison Rees-Edwards" userId="6ddc9a34-5fd4-438d-87b4-9c8b83b97512" providerId="ADAL" clId="{7949757A-AD69-4126-B2D1-7959911563A1}" dt="2026-08-17T15:01:39.512" v="2378" actId="20577"/>
          <ac:spMkLst>
            <pc:docMk/>
            <pc:sldMk cId="891992905" sldId="258"/>
            <ac:spMk id="4" creationId="{6C645EF5-D069-8894-ADC1-5AD0C051121F}"/>
          </ac:spMkLst>
        </pc:spChg>
        <pc:spChg chg="mod">
          <ac:chgData name="Alison Rees-Edwards" userId="6ddc9a34-5fd4-438d-87b4-9c8b83b97512" providerId="ADAL" clId="{7949757A-AD69-4126-B2D1-7959911563A1}" dt="2026-08-17T15:04:17.369" v="2644" actId="27636"/>
          <ac:spMkLst>
            <pc:docMk/>
            <pc:sldMk cId="891992905" sldId="258"/>
            <ac:spMk id="6" creationId="{6D20C1C3-D0CD-D855-4E9F-66DEEC1AC0BC}"/>
          </ac:spMkLst>
        </pc:spChg>
      </pc:sldChg>
      <pc:sldChg chg="modSp del mod modNotesTx">
        <pc:chgData name="Alison Rees-Edwards" userId="6ddc9a34-5fd4-438d-87b4-9c8b83b97512" providerId="ADAL" clId="{7949757A-AD69-4126-B2D1-7959911563A1}" dt="2026-08-17T14:56:42.504" v="2272" actId="2696"/>
        <pc:sldMkLst>
          <pc:docMk/>
          <pc:sldMk cId="3026624250" sldId="459"/>
        </pc:sldMkLst>
      </pc:sldChg>
      <pc:sldChg chg="modSp del mod modNotesTx">
        <pc:chgData name="Alison Rees-Edwards" userId="6ddc9a34-5fd4-438d-87b4-9c8b83b97512" providerId="ADAL" clId="{7949757A-AD69-4126-B2D1-7959911563A1}" dt="2026-08-17T15:11:12.747" v="3355" actId="2696"/>
        <pc:sldMkLst>
          <pc:docMk/>
          <pc:sldMk cId="3903898980" sldId="460"/>
        </pc:sldMkLst>
        <pc:spChg chg="mod">
          <ac:chgData name="Alison Rees-Edwards" userId="6ddc9a34-5fd4-438d-87b4-9c8b83b97512" providerId="ADAL" clId="{7949757A-AD69-4126-B2D1-7959911563A1}" dt="2026-08-04T09:18:11.333" v="1800" actId="27636"/>
          <ac:spMkLst>
            <pc:docMk/>
            <pc:sldMk cId="3903898980" sldId="460"/>
            <ac:spMk id="3" creationId="{DD11B2FF-4007-7376-918F-F3829E96C952}"/>
          </ac:spMkLst>
        </pc:spChg>
        <pc:spChg chg="mod">
          <ac:chgData name="Alison Rees-Edwards" userId="6ddc9a34-5fd4-438d-87b4-9c8b83b97512" providerId="ADAL" clId="{7949757A-AD69-4126-B2D1-7959911563A1}" dt="2026-08-04T09:13:58.011" v="1272" actId="20577"/>
          <ac:spMkLst>
            <pc:docMk/>
            <pc:sldMk cId="3903898980" sldId="460"/>
            <ac:spMk id="4" creationId="{7C449938-A050-60AF-9183-553D42D2E2B1}"/>
          </ac:spMkLst>
        </pc:spChg>
        <pc:spChg chg="mod">
          <ac:chgData name="Alison Rees-Edwards" userId="6ddc9a34-5fd4-438d-87b4-9c8b83b97512" providerId="ADAL" clId="{7949757A-AD69-4126-B2D1-7959911563A1}" dt="2026-08-04T09:18:11.318" v="1799" actId="27636"/>
          <ac:spMkLst>
            <pc:docMk/>
            <pc:sldMk cId="3903898980" sldId="460"/>
            <ac:spMk id="6" creationId="{75CFD853-9CEC-0F88-31C1-0FFBD30B3CA9}"/>
          </ac:spMkLst>
        </pc:spChg>
      </pc:sldChg>
      <pc:sldChg chg="modSp add mod">
        <pc:chgData name="Alison Rees-Edwards" userId="6ddc9a34-5fd4-438d-87b4-9c8b83b97512" providerId="ADAL" clId="{7949757A-AD69-4126-B2D1-7959911563A1}" dt="2026-08-17T15:07:19.520" v="2896" actId="27636"/>
        <pc:sldMkLst>
          <pc:docMk/>
          <pc:sldMk cId="4276141882" sldId="461"/>
        </pc:sldMkLst>
        <pc:spChg chg="mod">
          <ac:chgData name="Alison Rees-Edwards" userId="6ddc9a34-5fd4-438d-87b4-9c8b83b97512" providerId="ADAL" clId="{7949757A-AD69-4126-B2D1-7959911563A1}" dt="2026-08-17T15:07:19.520" v="2895" actId="27636"/>
          <ac:spMkLst>
            <pc:docMk/>
            <pc:sldMk cId="4276141882" sldId="461"/>
            <ac:spMk id="3" creationId="{FEAE17F4-9318-75A8-4DEF-9D912FF76E48}"/>
          </ac:spMkLst>
        </pc:spChg>
        <pc:spChg chg="mod">
          <ac:chgData name="Alison Rees-Edwards" userId="6ddc9a34-5fd4-438d-87b4-9c8b83b97512" providerId="ADAL" clId="{7949757A-AD69-4126-B2D1-7959911563A1}" dt="2026-08-17T15:04:34.689" v="2656" actId="20577"/>
          <ac:spMkLst>
            <pc:docMk/>
            <pc:sldMk cId="4276141882" sldId="461"/>
            <ac:spMk id="4" creationId="{BB865A72-3E21-96FE-6089-8209051676B9}"/>
          </ac:spMkLst>
        </pc:spChg>
        <pc:spChg chg="mod">
          <ac:chgData name="Alison Rees-Edwards" userId="6ddc9a34-5fd4-438d-87b4-9c8b83b97512" providerId="ADAL" clId="{7949757A-AD69-4126-B2D1-7959911563A1}" dt="2026-08-17T15:07:19.520" v="2896" actId="27636"/>
          <ac:spMkLst>
            <pc:docMk/>
            <pc:sldMk cId="4276141882" sldId="461"/>
            <ac:spMk id="6" creationId="{AEC24085-A0DE-7510-4E54-16AB93FB66F4}"/>
          </ac:spMkLst>
        </pc:spChg>
      </pc:sldChg>
      <pc:sldChg chg="modSp add mod">
        <pc:chgData name="Alison Rees-Edwards" userId="6ddc9a34-5fd4-438d-87b4-9c8b83b97512" providerId="ADAL" clId="{7949757A-AD69-4126-B2D1-7959911563A1}" dt="2026-08-17T15:11:08.304" v="3354" actId="20577"/>
        <pc:sldMkLst>
          <pc:docMk/>
          <pc:sldMk cId="2180807435" sldId="462"/>
        </pc:sldMkLst>
        <pc:spChg chg="mod">
          <ac:chgData name="Alison Rees-Edwards" userId="6ddc9a34-5fd4-438d-87b4-9c8b83b97512" providerId="ADAL" clId="{7949757A-AD69-4126-B2D1-7959911563A1}" dt="2026-08-17T15:11:08.304" v="3354" actId="20577"/>
          <ac:spMkLst>
            <pc:docMk/>
            <pc:sldMk cId="2180807435" sldId="462"/>
            <ac:spMk id="3" creationId="{FFA7EA2A-8672-79BB-1CF3-8BEBEEB7C054}"/>
          </ac:spMkLst>
        </pc:spChg>
        <pc:spChg chg="mod">
          <ac:chgData name="Alison Rees-Edwards" userId="6ddc9a34-5fd4-438d-87b4-9c8b83b97512" providerId="ADAL" clId="{7949757A-AD69-4126-B2D1-7959911563A1}" dt="2026-08-17T15:07:35.730" v="2901" actId="20577"/>
          <ac:spMkLst>
            <pc:docMk/>
            <pc:sldMk cId="2180807435" sldId="462"/>
            <ac:spMk id="4" creationId="{F1E5A7E3-A9FA-91E3-1541-5DBB90474809}"/>
          </ac:spMkLst>
        </pc:spChg>
        <pc:spChg chg="mod">
          <ac:chgData name="Alison Rees-Edwards" userId="6ddc9a34-5fd4-438d-87b4-9c8b83b97512" providerId="ADAL" clId="{7949757A-AD69-4126-B2D1-7959911563A1}" dt="2026-08-17T15:11:04.998" v="3340" actId="27636"/>
          <ac:spMkLst>
            <pc:docMk/>
            <pc:sldMk cId="2180807435" sldId="462"/>
            <ac:spMk id="6" creationId="{DBF49869-56EB-F063-95EB-E0AE3678B27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F38526-3E3A-AEC6-E64F-6F2A71B18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C74A9F-2E6B-FEDE-7C64-768BC49D57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EC2E2B-4BDD-5D73-01DA-EDF83EC7B0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937D6E-C32E-8F52-F79A-73C27A4ADF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9536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623194-6604-E24C-5D51-579576778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CC3BDA-ACE5-FDB1-76E9-D910174EF3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67BFFC-4191-3E0B-5504-DC66397E89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FF8476-25BF-D309-FA2F-103924EF5C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840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Sesiwn</a:t>
            </a:r>
            <a:r>
              <a:rPr lang="en-GB" sz="3600" b="1" dirty="0"/>
              <a:t> 8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r>
              <a:rPr lang="en-GB" sz="3600" dirty="0" err="1"/>
              <a:t>Gweithgareddau</a:t>
            </a:r>
            <a:r>
              <a:rPr lang="en-GB" sz="3600" dirty="0"/>
              <a:t> </a:t>
            </a:r>
            <a:r>
              <a:rPr lang="en-GB" sz="3600" dirty="0" err="1"/>
              <a:t>cyn-sesiwn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 err="1"/>
              <a:t>A</a:t>
            </a:r>
            <a:r>
              <a:rPr lang="en-GB" sz="3600" dirty="0" err="1"/>
              <a:t>rweinyddiaeth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waith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Session 8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Pre-session activities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Leadership in practice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Tasg 1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10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4"/>
            <a:ext cx="3867150" cy="3669323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Cwblhewch y datganiad: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Mae arweinydd da yn rhywun sy’n...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Ysgrifennwch 5 nodwedd.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66932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the statement: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good leader is someone who…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5 qualities.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07C7B-5C13-0969-E277-136D568E1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865A72-3E21-96FE-6089-820905167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Tasg 2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10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E17F4-9318-75A8-4DEF-9D912FF76E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63970"/>
            <a:ext cx="3867150" cy="3997568"/>
          </a:xfrm>
        </p:spPr>
        <p:txBody>
          <a:bodyPr>
            <a:normAutofit fontScale="85000"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Arsylwch ar arweinyddiaeth yn eich gweithle.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Nodwch: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Un ymddygiad arweinyddiaeth effeithiol;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Un gweithgaredd rheoli;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Un her arweinyddiaeth.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Dewch â'ch nodiadau i'r sesiwn.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C24085-A0DE-7510-4E54-16AB93FB66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63969"/>
            <a:ext cx="3867150" cy="3997568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Observe leadership within your workplace.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effective leadership behaviour;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management activity;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leadership challenge.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Bring your notes to the session.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141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A18F7E-562E-0011-5385-A11B94A669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1E5A7E3-A9FA-91E3-1541-5DBB9047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Tasg 3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10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7EA2A-8672-79BB-1CF3-8BEBEEB7C0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63970"/>
            <a:ext cx="3867150" cy="3997568"/>
          </a:xfrm>
        </p:spPr>
        <p:txBody>
          <a:bodyPr>
            <a:normAutofit fontScale="77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Gwyliwch fideo byr ar un o’r canlynol: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Arweinyddiaeth drawsnewidiol;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Arweinyddiaeth ddemocrataidd.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(Ar gael ar Moodle).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Gwnewch nodiadau ar y canlynol: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Nodweddion allweddol;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Manteision;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Cyfyngiadau.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F49869-56EB-F063-95EB-E0AE3678B2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63969"/>
            <a:ext cx="3867150" cy="3997568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Watch a short video on either: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 leadership;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Democratic leadership.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(Available on Moodle).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notes 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features;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807435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213</Words>
  <Application>Microsoft Office PowerPoint</Application>
  <PresentationFormat>On-screen Show (4:3)</PresentationFormat>
  <Paragraphs>51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Sesiwn 8   Gweithgareddau cyn-sesiwn  Arweinyddiaeth ar waith   </vt:lpstr>
      <vt:lpstr>Tasg 1 (10 munud) Task 1 (10 minutes)</vt:lpstr>
      <vt:lpstr>Tasg 2 (10 munud) Task 2 (10 minutes)</vt:lpstr>
      <vt:lpstr>Tasg 3 (10 munud) Task 3 (10 minutes)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19</cp:revision>
  <dcterms:created xsi:type="dcterms:W3CDTF">2021-03-10T12:10:47Z</dcterms:created>
  <dcterms:modified xsi:type="dcterms:W3CDTF">2026-08-17T15:11:13Z</dcterms:modified>
</cp:coreProperties>
</file>