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6"/>
  </p:handoutMasterIdLst>
  <p:sldIdLst>
    <p:sldId id="256" r:id="rId2"/>
    <p:sldId id="260" r:id="rId3"/>
    <p:sldId id="259" r:id="rId4"/>
    <p:sldId id="258" r:id="rId5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1450" y="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7605DA-3994-4524-9DB4-968E3B0FF414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863EE3-0F3D-4BDA-BCC7-FBFD5667D8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66610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F117C-FDB3-450A-9537-0A648AEF0270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B2C1C-C0BA-4B56-96E6-84C24CAFD8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F117C-FDB3-450A-9537-0A648AEF0270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B2C1C-C0BA-4B56-96E6-84C24CAFD8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F117C-FDB3-450A-9537-0A648AEF0270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B2C1C-C0BA-4B56-96E6-84C24CAFD8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F117C-FDB3-450A-9537-0A648AEF0270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B2C1C-C0BA-4B56-96E6-84C24CAFD8F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F117C-FDB3-450A-9537-0A648AEF0270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B2C1C-C0BA-4B56-96E6-84C24CAFD8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F117C-FDB3-450A-9537-0A648AEF0270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B2C1C-C0BA-4B56-96E6-84C24CAFD8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F117C-FDB3-450A-9537-0A648AEF0270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B2C1C-C0BA-4B56-96E6-84C24CAFD8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F117C-FDB3-450A-9537-0A648AEF0270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29B2C1C-C0BA-4B56-96E6-84C24CAFD8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F117C-FDB3-450A-9537-0A648AEF0270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B2C1C-C0BA-4B56-96E6-84C24CAFD8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F117C-FDB3-450A-9537-0A648AEF0270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B2C1C-C0BA-4B56-96E6-84C24CAFD8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F117C-FDB3-450A-9537-0A648AEF0270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B2C1C-C0BA-4B56-96E6-84C24CAFD8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93F117C-FDB3-450A-9537-0A648AEF0270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F29B2C1C-C0BA-4B56-96E6-84C24CAFD8F9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bberup.dk/" TargetMode="External"/><Relationship Id="rId3" Type="http://schemas.openxmlformats.org/officeDocument/2006/relationships/hyperlink" Target="https://bmcpublichealth.biomedcentral.com/articles/10.1186/s12889-017-4637-5" TargetMode="External"/><Relationship Id="rId7" Type="http://schemas.openxmlformats.org/officeDocument/2006/relationships/hyperlink" Target="http://change4lifewales.org.uk/?skip=1&amp;lang=en" TargetMode="External"/><Relationship Id="rId2" Type="http://schemas.openxmlformats.org/officeDocument/2006/relationships/hyperlink" Target="https://www.cdc.gov/physicalactivity/downloads/mallwalking-guide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uploads/system/uploads/attachment_data/file/523460/Working_Together_to_Promote_Active_Travel_A_briefing_for_local_authorities.pdf" TargetMode="External"/><Relationship Id="rId5" Type="http://schemas.openxmlformats.org/officeDocument/2006/relationships/hyperlink" Target="https://www.ura.gov.sg/ms/carfreezones/events/Car-Free-Sunday.aspx" TargetMode="External"/><Relationship Id="rId4" Type="http://schemas.openxmlformats.org/officeDocument/2006/relationships/hyperlink" Target="https://www.theguardian.com/voluntary-sector-network/2017/dec/01/everyone-finished-and-took-a-lot-of-pride-prisoners-on-the-parkru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Strategies to improve physical activity / exercise levels.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677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Sitting is the new smoking…Or is it?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011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33400"/>
            <a:ext cx="7520940" cy="548640"/>
          </a:xfrm>
        </p:spPr>
        <p:txBody>
          <a:bodyPr/>
          <a:lstStyle/>
          <a:p>
            <a:r>
              <a:rPr lang="en-GB" dirty="0" smtClean="0"/>
              <a:t>What strategies have been used to promote increased levels of PA for adults?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524000"/>
            <a:ext cx="7520940" cy="3579849"/>
          </a:xfrm>
        </p:spPr>
        <p:txBody>
          <a:bodyPr/>
          <a:lstStyle/>
          <a:p>
            <a:r>
              <a:rPr lang="en-GB" dirty="0" smtClean="0"/>
              <a:t>In your group:</a:t>
            </a:r>
          </a:p>
          <a:p>
            <a:r>
              <a:rPr lang="en-GB" dirty="0" smtClean="0"/>
              <a:t>Select a country of your choice…</a:t>
            </a:r>
          </a:p>
          <a:p>
            <a:r>
              <a:rPr lang="en-GB" dirty="0" smtClean="0"/>
              <a:t>Identify 3 (or more) strategies / interventions that have been used to increase physical activity levels for adults.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80896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sz="2000" dirty="0" smtClean="0"/>
              <a:t>Web links – Example Strategies</a:t>
            </a:r>
            <a:br>
              <a:rPr lang="en-GB" sz="2000" dirty="0" smtClean="0"/>
            </a:br>
            <a:r>
              <a:rPr lang="en-GB" sz="2000" dirty="0" smtClean="0"/>
              <a:t>Pick one strategy and be prepared to explain and discuss this. </a:t>
            </a:r>
            <a:endParaRPr lang="en-US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990600"/>
            <a:ext cx="8229600" cy="548640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2200" dirty="0" smtClean="0"/>
              <a:t>1. Walking initiative - shopping centres / local community</a:t>
            </a:r>
            <a:endParaRPr lang="en-US" sz="2200" dirty="0" smtClean="0">
              <a:hlinkClick r:id="rId2"/>
            </a:endParaRPr>
          </a:p>
          <a:p>
            <a:r>
              <a:rPr lang="en-US" sz="2200" dirty="0" smtClean="0">
                <a:hlinkClick r:id="rId2"/>
              </a:rPr>
              <a:t>https://www.cdc.gov/physicalactivity/downloads/mallwalking-guide.pdf</a:t>
            </a:r>
            <a:endParaRPr lang="en-US" sz="2200" dirty="0" smtClean="0"/>
          </a:p>
          <a:p>
            <a:pPr marL="0" indent="0"/>
            <a:r>
              <a:rPr lang="en-GB" sz="2200" dirty="0">
                <a:hlinkClick r:id="rId3"/>
              </a:rPr>
              <a:t>https://</a:t>
            </a:r>
            <a:r>
              <a:rPr lang="en-GB" sz="2200" dirty="0" smtClean="0">
                <a:hlinkClick r:id="rId3"/>
              </a:rPr>
              <a:t>bmcpublichealth.biomedcentral.com/articles/10.1186/s12889-017-4637-5</a:t>
            </a:r>
            <a:endParaRPr lang="en-GB" sz="2200" dirty="0" smtClean="0"/>
          </a:p>
          <a:p>
            <a:pPr marL="0" indent="0"/>
            <a:endParaRPr lang="en-GB" sz="2200" dirty="0" smtClean="0"/>
          </a:p>
          <a:p>
            <a:pPr marL="0" indent="0">
              <a:buNone/>
            </a:pPr>
            <a:r>
              <a:rPr lang="en-GB" sz="2200" dirty="0" smtClean="0"/>
              <a:t>2. Park Run - Prison Park Run</a:t>
            </a:r>
            <a:endParaRPr lang="en-US" sz="2200" dirty="0" smtClean="0"/>
          </a:p>
          <a:p>
            <a:r>
              <a:rPr lang="en-US" sz="2200" dirty="0" smtClean="0">
                <a:hlinkClick r:id="rId4"/>
              </a:rPr>
              <a:t>https://</a:t>
            </a:r>
            <a:r>
              <a:rPr lang="en-US" sz="2200" dirty="0" smtClean="0">
                <a:hlinkClick r:id="rId4"/>
              </a:rPr>
              <a:t>www.theguardian.com/voluntary-sector-network/2017/dec/01/everyone-finished-and-took-a-lot-of-pride-prisoners-on-the-parkrun</a:t>
            </a:r>
            <a:endParaRPr lang="en-US" sz="2200" dirty="0"/>
          </a:p>
          <a:p>
            <a:endParaRPr lang="en-GB" sz="2200" dirty="0" smtClean="0"/>
          </a:p>
          <a:p>
            <a:pPr marL="0" indent="0">
              <a:buNone/>
            </a:pPr>
            <a:r>
              <a:rPr lang="en-GB" sz="2200" dirty="0" smtClean="0"/>
              <a:t>3. Car Free </a:t>
            </a:r>
            <a:r>
              <a:rPr lang="en-GB" sz="2200" dirty="0"/>
              <a:t>S</a:t>
            </a:r>
            <a:r>
              <a:rPr lang="en-GB" sz="2200" dirty="0" smtClean="0"/>
              <a:t>treets</a:t>
            </a:r>
            <a:endParaRPr lang="en-US" sz="2200" dirty="0" smtClean="0"/>
          </a:p>
          <a:p>
            <a:r>
              <a:rPr lang="en-US" sz="2200" dirty="0" smtClean="0">
                <a:hlinkClick r:id="rId5"/>
              </a:rPr>
              <a:t>https://www.ura.gov.sg/ms/carfreezones/events/Car-Free-Sunday.aspx</a:t>
            </a:r>
            <a:r>
              <a:rPr lang="en-US" sz="2200" dirty="0" smtClean="0"/>
              <a:t> (Bristol also)</a:t>
            </a:r>
          </a:p>
          <a:p>
            <a:pPr marL="0" indent="0">
              <a:buNone/>
            </a:pPr>
            <a:endParaRPr lang="en-GB" sz="2200" dirty="0" smtClean="0"/>
          </a:p>
          <a:p>
            <a:pPr marL="0" indent="0">
              <a:buNone/>
            </a:pPr>
            <a:r>
              <a:rPr lang="en-GB" sz="2200" dirty="0" smtClean="0"/>
              <a:t>4. Active Travel</a:t>
            </a:r>
            <a:endParaRPr lang="en-US" sz="2200" dirty="0" smtClean="0"/>
          </a:p>
          <a:p>
            <a:r>
              <a:rPr lang="en-US" sz="2200" dirty="0" smtClean="0">
                <a:hlinkClick r:id="rId6"/>
              </a:rPr>
              <a:t>https://www.gov.uk/government/uploads/system/uploads/attachment_data/file/523460/Working_Together_to_Promote_Active_Travel_A_briefing_for_local_authorities.pdf</a:t>
            </a:r>
            <a:endParaRPr lang="en-US" sz="2200" dirty="0" smtClean="0"/>
          </a:p>
          <a:p>
            <a:pPr marL="0" indent="0">
              <a:buNone/>
            </a:pPr>
            <a:endParaRPr lang="en-GB" sz="2200" dirty="0" smtClean="0"/>
          </a:p>
          <a:p>
            <a:pPr marL="0" indent="0">
              <a:buNone/>
            </a:pPr>
            <a:r>
              <a:rPr lang="en-GB" sz="2200" dirty="0" smtClean="0"/>
              <a:t>5. Change for Life</a:t>
            </a:r>
            <a:endParaRPr lang="en-US" sz="2200" dirty="0" smtClean="0"/>
          </a:p>
          <a:p>
            <a:r>
              <a:rPr lang="en-US" sz="2200" dirty="0" smtClean="0">
                <a:hlinkClick r:id="rId7"/>
              </a:rPr>
              <a:t>http://change4lifewales.org.uk/?skip=1&amp;lang=en</a:t>
            </a:r>
            <a:endParaRPr lang="en-US" sz="2200" dirty="0" smtClean="0"/>
          </a:p>
          <a:p>
            <a:endParaRPr lang="en-GB" sz="2200" dirty="0" smtClean="0"/>
          </a:p>
          <a:p>
            <a:pPr marL="0" indent="0">
              <a:buNone/>
            </a:pPr>
            <a:r>
              <a:rPr lang="en-GB" sz="2200" dirty="0" smtClean="0"/>
              <a:t>6. Lifestyle Intervention Denmark</a:t>
            </a:r>
            <a:endParaRPr lang="en-US" sz="2200" dirty="0" smtClean="0"/>
          </a:p>
          <a:p>
            <a:r>
              <a:rPr lang="en-US" sz="2200" dirty="0" smtClean="0">
                <a:hlinkClick r:id="rId8"/>
              </a:rPr>
              <a:t>http://www.obesityresearchclinicalpractice.com/article/S1871-403X(16)30107-7/pdf</a:t>
            </a:r>
          </a:p>
          <a:p>
            <a:r>
              <a:rPr lang="en-US" sz="2200" dirty="0" smtClean="0">
                <a:hlinkClick r:id="rId8"/>
              </a:rPr>
              <a:t>https://www.ubberup.dk/</a:t>
            </a:r>
            <a:endParaRPr lang="en-US" sz="2200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22578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588</TotalTime>
  <Words>136</Words>
  <Application>Microsoft Office PowerPoint</Application>
  <PresentationFormat>On-screen Show (4:3)</PresentationFormat>
  <Paragraphs>27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Arial</vt:lpstr>
      <vt:lpstr>Calibri</vt:lpstr>
      <vt:lpstr>Franklin Gothic Book</vt:lpstr>
      <vt:lpstr>Franklin Gothic Medium</vt:lpstr>
      <vt:lpstr>Tunga</vt:lpstr>
      <vt:lpstr>Wingdings</vt:lpstr>
      <vt:lpstr>Angles</vt:lpstr>
      <vt:lpstr>Strategies to improve physical activity / exercise levels.</vt:lpstr>
      <vt:lpstr>Sitting is the new smoking…Or is it?</vt:lpstr>
      <vt:lpstr>What strategies have been used to promote increased levels of PA for adults?</vt:lpstr>
      <vt:lpstr>Web links – Example Strategies Pick one strategy and be prepared to explain and discuss this.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Connaughton, Declan</cp:lastModifiedBy>
  <cp:revision>8</cp:revision>
  <cp:lastPrinted>2017-12-05T13:16:02Z</cp:lastPrinted>
  <dcterms:created xsi:type="dcterms:W3CDTF">2017-12-05T12:47:10Z</dcterms:created>
  <dcterms:modified xsi:type="dcterms:W3CDTF">2020-02-24T21:30:16Z</dcterms:modified>
</cp:coreProperties>
</file>