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1"/>
  </p:sldMasterIdLst>
  <p:notesMasterIdLst>
    <p:notesMasterId r:id="rId13"/>
  </p:notesMasterIdLst>
  <p:sldIdLst>
    <p:sldId id="256" r:id="rId2"/>
    <p:sldId id="257" r:id="rId3"/>
    <p:sldId id="258" r:id="rId4"/>
    <p:sldId id="259" r:id="rId5"/>
    <p:sldId id="260" r:id="rId6"/>
    <p:sldId id="261" r:id="rId7"/>
    <p:sldId id="268" r:id="rId8"/>
    <p:sldId id="271" r:id="rId9"/>
    <p:sldId id="269" r:id="rId10"/>
    <p:sldId id="267"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AE3AA9-41FF-4EEA-BC17-8C336A239CDA}" v="397" dt="2026-02-13T12:07:52.6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63" d="100"/>
          <a:sy n="63" d="100"/>
        </p:scale>
        <p:origin x="804"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meenah Akhtar" userId="aab5fcbe32d71884" providerId="LiveId" clId="{D9AAA9BA-D6DB-47FC-AE80-629BD87BDC34}"/>
    <pc:docChg chg="undo redo custSel addSld delSld modSld">
      <pc:chgData name="Romeenah Akhtar" userId="aab5fcbe32d71884" providerId="LiveId" clId="{D9AAA9BA-D6DB-47FC-AE80-629BD87BDC34}" dt="2026-02-13T12:07:52.647" v="2052" actId="313"/>
      <pc:docMkLst>
        <pc:docMk/>
      </pc:docMkLst>
      <pc:sldChg chg="addSp delSp modSp mod modTransition addAnim modAnim setClrOvrMap delDesignElem">
        <pc:chgData name="Romeenah Akhtar" userId="aab5fcbe32d71884" providerId="LiveId" clId="{D9AAA9BA-D6DB-47FC-AE80-629BD87BDC34}" dt="2026-02-03T02:33:16.056" v="903"/>
        <pc:sldMkLst>
          <pc:docMk/>
          <pc:sldMk cId="1959492331" sldId="256"/>
        </pc:sldMkLst>
        <pc:spChg chg="mod">
          <ac:chgData name="Romeenah Akhtar" userId="aab5fcbe32d71884" providerId="LiveId" clId="{D9AAA9BA-D6DB-47FC-AE80-629BD87BDC34}" dt="2026-02-02T02:08:40.494" v="280" actId="26606"/>
          <ac:spMkLst>
            <pc:docMk/>
            <pc:sldMk cId="1959492331" sldId="256"/>
            <ac:spMk id="2" creationId="{6ABF9AD4-7C8F-A894-1BDF-BC9825E2EF7C}"/>
          </ac:spMkLst>
        </pc:spChg>
        <pc:picChg chg="mod">
          <ac:chgData name="Romeenah Akhtar" userId="aab5fcbe32d71884" providerId="LiveId" clId="{D9AAA9BA-D6DB-47FC-AE80-629BD87BDC34}" dt="2026-02-02T02:08:40.494" v="280" actId="26606"/>
          <ac:picMkLst>
            <pc:docMk/>
            <pc:sldMk cId="1959492331" sldId="256"/>
            <ac:picMk id="4" creationId="{C3D4E746-E699-CFE5-224D-D85DF846596D}"/>
          </ac:picMkLst>
        </pc:picChg>
      </pc:sldChg>
      <pc:sldChg chg="addSp delSp modSp mod modTransition setBg modAnim setClrOvrMap delDesignElem modNotesTx">
        <pc:chgData name="Romeenah Akhtar" userId="aab5fcbe32d71884" providerId="LiveId" clId="{D9AAA9BA-D6DB-47FC-AE80-629BD87BDC34}" dt="2026-02-13T11:57:02.691" v="1985" actId="20577"/>
        <pc:sldMkLst>
          <pc:docMk/>
          <pc:sldMk cId="3110992765" sldId="257"/>
        </pc:sldMkLst>
        <pc:spChg chg="add mod">
          <ac:chgData name="Romeenah Akhtar" userId="aab5fcbe32d71884" providerId="LiveId" clId="{D9AAA9BA-D6DB-47FC-AE80-629BD87BDC34}" dt="2026-02-13T10:26:19.396" v="1674" actId="1076"/>
          <ac:spMkLst>
            <pc:docMk/>
            <pc:sldMk cId="3110992765" sldId="257"/>
            <ac:spMk id="3" creationId="{C7A53B27-E3B0-E23E-45FA-53D311BF6FF7}"/>
          </ac:spMkLst>
        </pc:spChg>
        <pc:spChg chg="add del mod">
          <ac:chgData name="Romeenah Akhtar" userId="aab5fcbe32d71884" providerId="LiveId" clId="{D9AAA9BA-D6DB-47FC-AE80-629BD87BDC34}" dt="2026-02-13T10:26:26.878" v="1677" actId="113"/>
          <ac:spMkLst>
            <pc:docMk/>
            <pc:sldMk cId="3110992765" sldId="257"/>
            <ac:spMk id="5" creationId="{5B8EF174-9221-538F-B2D2-31574F7D88D4}"/>
          </ac:spMkLst>
        </pc:spChg>
        <pc:spChg chg="add">
          <ac:chgData name="Romeenah Akhtar" userId="aab5fcbe32d71884" providerId="LiveId" clId="{D9AAA9BA-D6DB-47FC-AE80-629BD87BDC34}" dt="2026-02-09T02:59:47.238" v="1639" actId="26606"/>
          <ac:spMkLst>
            <pc:docMk/>
            <pc:sldMk cId="3110992765" sldId="257"/>
            <ac:spMk id="30" creationId="{38ABDB68-E3D5-448E-97D3-06FFEF680193}"/>
          </ac:spMkLst>
        </pc:spChg>
        <pc:spChg chg="add">
          <ac:chgData name="Romeenah Akhtar" userId="aab5fcbe32d71884" providerId="LiveId" clId="{D9AAA9BA-D6DB-47FC-AE80-629BD87BDC34}" dt="2026-02-09T02:59:47.238" v="1639" actId="26606"/>
          <ac:spMkLst>
            <pc:docMk/>
            <pc:sldMk cId="3110992765" sldId="257"/>
            <ac:spMk id="31" creationId="{B8DD7FEB-D9F3-4F5B-982C-36B0664D0205}"/>
          </ac:spMkLst>
        </pc:spChg>
        <pc:spChg chg="add">
          <ac:chgData name="Romeenah Akhtar" userId="aab5fcbe32d71884" providerId="LiveId" clId="{D9AAA9BA-D6DB-47FC-AE80-629BD87BDC34}" dt="2026-02-09T02:59:47.238" v="1639" actId="26606"/>
          <ac:spMkLst>
            <pc:docMk/>
            <pc:sldMk cId="3110992765" sldId="257"/>
            <ac:spMk id="32" creationId="{96BA11E4-0636-4FA9-A836-2A4FB176449A}"/>
          </ac:spMkLst>
        </pc:spChg>
        <pc:spChg chg="add">
          <ac:chgData name="Romeenah Akhtar" userId="aab5fcbe32d71884" providerId="LiveId" clId="{D9AAA9BA-D6DB-47FC-AE80-629BD87BDC34}" dt="2026-02-09T02:59:47.238" v="1639" actId="26606"/>
          <ac:spMkLst>
            <pc:docMk/>
            <pc:sldMk cId="3110992765" sldId="257"/>
            <ac:spMk id="34" creationId="{5681882E-BDD0-4311-AF62-E8019628524D}"/>
          </ac:spMkLst>
        </pc:spChg>
        <pc:spChg chg="add">
          <ac:chgData name="Romeenah Akhtar" userId="aab5fcbe32d71884" providerId="LiveId" clId="{D9AAA9BA-D6DB-47FC-AE80-629BD87BDC34}" dt="2026-02-09T02:59:47.238" v="1639" actId="26606"/>
          <ac:spMkLst>
            <pc:docMk/>
            <pc:sldMk cId="3110992765" sldId="257"/>
            <ac:spMk id="36" creationId="{EADD3260-4BDA-459B-A162-5E1B897E38FC}"/>
          </ac:spMkLst>
        </pc:spChg>
        <pc:spChg chg="add">
          <ac:chgData name="Romeenah Akhtar" userId="aab5fcbe32d71884" providerId="LiveId" clId="{D9AAA9BA-D6DB-47FC-AE80-629BD87BDC34}" dt="2026-02-09T02:59:47.238" v="1639" actId="26606"/>
          <ac:spMkLst>
            <pc:docMk/>
            <pc:sldMk cId="3110992765" sldId="257"/>
            <ac:spMk id="38" creationId="{283DA7DD-CA37-4ED7-8710-48E56B063BA4}"/>
          </ac:spMkLst>
        </pc:spChg>
        <pc:spChg chg="add">
          <ac:chgData name="Romeenah Akhtar" userId="aab5fcbe32d71884" providerId="LiveId" clId="{D9AAA9BA-D6DB-47FC-AE80-629BD87BDC34}" dt="2026-02-09T02:59:47.238" v="1639" actId="26606"/>
          <ac:spMkLst>
            <pc:docMk/>
            <pc:sldMk cId="3110992765" sldId="257"/>
            <ac:spMk id="40" creationId="{B92F2E3C-66CD-4DEB-BA14-2A5912B65A21}"/>
          </ac:spMkLst>
        </pc:spChg>
      </pc:sldChg>
      <pc:sldChg chg="addSp delSp modSp mod setBg modAnim setClrOvrMap delDesignElem modNotesTx">
        <pc:chgData name="Romeenah Akhtar" userId="aab5fcbe32d71884" providerId="LiveId" clId="{D9AAA9BA-D6DB-47FC-AE80-629BD87BDC34}" dt="2026-02-13T11:58:36.573" v="2002"/>
        <pc:sldMkLst>
          <pc:docMk/>
          <pc:sldMk cId="3760149541" sldId="258"/>
        </pc:sldMkLst>
        <pc:spChg chg="add mod ord">
          <ac:chgData name="Romeenah Akhtar" userId="aab5fcbe32d71884" providerId="LiveId" clId="{D9AAA9BA-D6DB-47FC-AE80-629BD87BDC34}" dt="2026-02-04T00:17:43.623" v="1335" actId="26606"/>
          <ac:spMkLst>
            <pc:docMk/>
            <pc:sldMk cId="3760149541" sldId="258"/>
            <ac:spMk id="4" creationId="{532C54DF-64E0-622C-218B-CE9D56D709E2}"/>
          </ac:spMkLst>
        </pc:spChg>
        <pc:spChg chg="add mod">
          <ac:chgData name="Romeenah Akhtar" userId="aab5fcbe32d71884" providerId="LiveId" clId="{D9AAA9BA-D6DB-47FC-AE80-629BD87BDC34}" dt="2026-02-09T02:59:22.701" v="1635" actId="26606"/>
          <ac:spMkLst>
            <pc:docMk/>
            <pc:sldMk cId="3760149541" sldId="258"/>
            <ac:spMk id="9" creationId="{A37EF412-8418-C3BE-7ABB-A902BE1D4BA5}"/>
          </ac:spMkLst>
        </pc:spChg>
        <pc:spChg chg="add mod ord">
          <ac:chgData name="Romeenah Akhtar" userId="aab5fcbe32d71884" providerId="LiveId" clId="{D9AAA9BA-D6DB-47FC-AE80-629BD87BDC34}" dt="2026-02-13T10:26:15.649" v="1673" actId="113"/>
          <ac:spMkLst>
            <pc:docMk/>
            <pc:sldMk cId="3760149541" sldId="258"/>
            <ac:spMk id="41" creationId="{65E64D8B-3824-14E1-B649-C5DA2C98A3F4}"/>
          </ac:spMkLst>
        </pc:spChg>
        <pc:spChg chg="add mod">
          <ac:chgData name="Romeenah Akhtar" userId="aab5fcbe32d71884" providerId="LiveId" clId="{D9AAA9BA-D6DB-47FC-AE80-629BD87BDC34}" dt="2026-02-13T10:31:13.975" v="1703" actId="14100"/>
          <ac:spMkLst>
            <pc:docMk/>
            <pc:sldMk cId="3760149541" sldId="258"/>
            <ac:spMk id="136" creationId="{1C47C160-AF03-7595-EF0F-7545B1167094}"/>
          </ac:spMkLst>
        </pc:spChg>
        <pc:spChg chg="add">
          <ac:chgData name="Romeenah Akhtar" userId="aab5fcbe32d71884" providerId="LiveId" clId="{D9AAA9BA-D6DB-47FC-AE80-629BD87BDC34}" dt="2026-02-09T02:59:22.701" v="1635" actId="26606"/>
          <ac:spMkLst>
            <pc:docMk/>
            <pc:sldMk cId="3760149541" sldId="258"/>
            <ac:spMk id="141" creationId="{38ABDB68-E3D5-448E-97D3-06FFEF680193}"/>
          </ac:spMkLst>
        </pc:spChg>
        <pc:spChg chg="add">
          <ac:chgData name="Romeenah Akhtar" userId="aab5fcbe32d71884" providerId="LiveId" clId="{D9AAA9BA-D6DB-47FC-AE80-629BD87BDC34}" dt="2026-02-09T02:59:22.701" v="1635" actId="26606"/>
          <ac:spMkLst>
            <pc:docMk/>
            <pc:sldMk cId="3760149541" sldId="258"/>
            <ac:spMk id="143" creationId="{B8DD7FEB-D9F3-4F5B-982C-36B0664D0205}"/>
          </ac:spMkLst>
        </pc:spChg>
        <pc:spChg chg="add">
          <ac:chgData name="Romeenah Akhtar" userId="aab5fcbe32d71884" providerId="LiveId" clId="{D9AAA9BA-D6DB-47FC-AE80-629BD87BDC34}" dt="2026-02-09T02:59:22.701" v="1635" actId="26606"/>
          <ac:spMkLst>
            <pc:docMk/>
            <pc:sldMk cId="3760149541" sldId="258"/>
            <ac:spMk id="145" creationId="{96BA11E4-0636-4FA9-A836-2A4FB176449A}"/>
          </ac:spMkLst>
        </pc:spChg>
        <pc:spChg chg="add">
          <ac:chgData name="Romeenah Akhtar" userId="aab5fcbe32d71884" providerId="LiveId" clId="{D9AAA9BA-D6DB-47FC-AE80-629BD87BDC34}" dt="2026-02-09T02:59:22.701" v="1635" actId="26606"/>
          <ac:spMkLst>
            <pc:docMk/>
            <pc:sldMk cId="3760149541" sldId="258"/>
            <ac:spMk id="147" creationId="{5681882E-BDD0-4311-AF62-E8019628524D}"/>
          </ac:spMkLst>
        </pc:spChg>
        <pc:spChg chg="add">
          <ac:chgData name="Romeenah Akhtar" userId="aab5fcbe32d71884" providerId="LiveId" clId="{D9AAA9BA-D6DB-47FC-AE80-629BD87BDC34}" dt="2026-02-09T02:59:22.701" v="1635" actId="26606"/>
          <ac:spMkLst>
            <pc:docMk/>
            <pc:sldMk cId="3760149541" sldId="258"/>
            <ac:spMk id="149" creationId="{EADD3260-4BDA-459B-A162-5E1B897E38FC}"/>
          </ac:spMkLst>
        </pc:spChg>
        <pc:spChg chg="add">
          <ac:chgData name="Romeenah Akhtar" userId="aab5fcbe32d71884" providerId="LiveId" clId="{D9AAA9BA-D6DB-47FC-AE80-629BD87BDC34}" dt="2026-02-09T02:59:22.701" v="1635" actId="26606"/>
          <ac:spMkLst>
            <pc:docMk/>
            <pc:sldMk cId="3760149541" sldId="258"/>
            <ac:spMk id="151" creationId="{283DA7DD-CA37-4ED7-8710-48E56B063BA4}"/>
          </ac:spMkLst>
        </pc:spChg>
        <pc:spChg chg="add">
          <ac:chgData name="Romeenah Akhtar" userId="aab5fcbe32d71884" providerId="LiveId" clId="{D9AAA9BA-D6DB-47FC-AE80-629BD87BDC34}" dt="2026-02-09T02:59:22.701" v="1635" actId="26606"/>
          <ac:spMkLst>
            <pc:docMk/>
            <pc:sldMk cId="3760149541" sldId="258"/>
            <ac:spMk id="153" creationId="{B92F2E3C-66CD-4DEB-BA14-2A5912B65A21}"/>
          </ac:spMkLst>
        </pc:spChg>
        <pc:picChg chg="add mod">
          <ac:chgData name="Romeenah Akhtar" userId="aab5fcbe32d71884" providerId="LiveId" clId="{D9AAA9BA-D6DB-47FC-AE80-629BD87BDC34}" dt="2026-02-09T02:59:30.101" v="1637" actId="1076"/>
          <ac:picMkLst>
            <pc:docMk/>
            <pc:sldMk cId="3760149541" sldId="258"/>
            <ac:picMk id="8" creationId="{828AC30B-81CD-0658-9CFF-ACF9AA41F7B2}"/>
          </ac:picMkLst>
        </pc:picChg>
      </pc:sldChg>
      <pc:sldChg chg="addSp delSp modSp mod setBg delAnim modAnim setClrOvrMap delDesignElem modNotesTx">
        <pc:chgData name="Romeenah Akhtar" userId="aab5fcbe32d71884" providerId="LiveId" clId="{D9AAA9BA-D6DB-47FC-AE80-629BD87BDC34}" dt="2026-02-13T12:03:39.497" v="2046" actId="478"/>
        <pc:sldMkLst>
          <pc:docMk/>
          <pc:sldMk cId="1376914688" sldId="259"/>
        </pc:sldMkLst>
        <pc:spChg chg="mod">
          <ac:chgData name="Romeenah Akhtar" userId="aab5fcbe32d71884" providerId="LiveId" clId="{D9AAA9BA-D6DB-47FC-AE80-629BD87BDC34}" dt="2026-02-13T10:26:06.773" v="1671" actId="14100"/>
          <ac:spMkLst>
            <pc:docMk/>
            <pc:sldMk cId="1376914688" sldId="259"/>
            <ac:spMk id="2" creationId="{1064987B-3714-3A3F-F79A-8A04150D321D}"/>
          </ac:spMkLst>
        </pc:spChg>
        <pc:spChg chg="add mod ord">
          <ac:chgData name="Romeenah Akhtar" userId="aab5fcbe32d71884" providerId="LiveId" clId="{D9AAA9BA-D6DB-47FC-AE80-629BD87BDC34}" dt="2026-02-13T11:44:54.731" v="1785" actId="313"/>
          <ac:spMkLst>
            <pc:docMk/>
            <pc:sldMk cId="1376914688" sldId="259"/>
            <ac:spMk id="5" creationId="{90DC9BB9-D613-6F1D-0412-3234167DE1CE}"/>
          </ac:spMkLst>
        </pc:spChg>
        <pc:spChg chg="add del mod">
          <ac:chgData name="Romeenah Akhtar" userId="aab5fcbe32d71884" providerId="LiveId" clId="{D9AAA9BA-D6DB-47FC-AE80-629BD87BDC34}" dt="2026-02-13T12:03:39.497" v="2046" actId="478"/>
          <ac:spMkLst>
            <pc:docMk/>
            <pc:sldMk cId="1376914688" sldId="259"/>
            <ac:spMk id="6" creationId="{62008611-1024-C12C-1AF9-796F70EFB935}"/>
          </ac:spMkLst>
        </pc:spChg>
        <pc:spChg chg="add mod">
          <ac:chgData name="Romeenah Akhtar" userId="aab5fcbe32d71884" providerId="LiveId" clId="{D9AAA9BA-D6DB-47FC-AE80-629BD87BDC34}" dt="2026-02-13T12:01:58.639" v="2039" actId="1076"/>
          <ac:spMkLst>
            <pc:docMk/>
            <pc:sldMk cId="1376914688" sldId="259"/>
            <ac:spMk id="16" creationId="{556589C7-01B6-681C-5737-05A9BFCC5ADC}"/>
          </ac:spMkLst>
        </pc:spChg>
        <pc:picChg chg="add del mod">
          <ac:chgData name="Romeenah Akhtar" userId="aab5fcbe32d71884" providerId="LiveId" clId="{D9AAA9BA-D6DB-47FC-AE80-629BD87BDC34}" dt="2026-02-13T12:03:39.497" v="2046" actId="478"/>
          <ac:picMkLst>
            <pc:docMk/>
            <pc:sldMk cId="1376914688" sldId="259"/>
            <ac:picMk id="4" creationId="{130D1ED8-C1E4-1D82-1CD7-FAF89E52CC2F}"/>
          </ac:picMkLst>
        </pc:picChg>
        <pc:picChg chg="add mod ord">
          <ac:chgData name="Romeenah Akhtar" userId="aab5fcbe32d71884" providerId="LiveId" clId="{D9AAA9BA-D6DB-47FC-AE80-629BD87BDC34}" dt="2026-02-13T12:02:02.002" v="2040" actId="1076"/>
          <ac:picMkLst>
            <pc:docMk/>
            <pc:sldMk cId="1376914688" sldId="259"/>
            <ac:picMk id="14" creationId="{99858A02-95D0-190A-A548-80FF01CDC550}"/>
          </ac:picMkLst>
        </pc:picChg>
      </pc:sldChg>
      <pc:sldChg chg="addSp delSp modSp mod setBg modAnim delDesignElem modNotesTx">
        <pc:chgData name="Romeenah Akhtar" userId="aab5fcbe32d71884" providerId="LiveId" clId="{D9AAA9BA-D6DB-47FC-AE80-629BD87BDC34}" dt="2026-02-13T12:07:52.647" v="2052" actId="313"/>
        <pc:sldMkLst>
          <pc:docMk/>
          <pc:sldMk cId="41201292" sldId="260"/>
        </pc:sldMkLst>
        <pc:spChg chg="add mod">
          <ac:chgData name="Romeenah Akhtar" userId="aab5fcbe32d71884" providerId="LiveId" clId="{D9AAA9BA-D6DB-47FC-AE80-629BD87BDC34}" dt="2026-02-13T12:04:17.513" v="2047" actId="26606"/>
          <ac:spMkLst>
            <pc:docMk/>
            <pc:sldMk cId="41201292" sldId="260"/>
            <ac:spMk id="4" creationId="{9B82C67B-A9A1-52F6-4590-5B9327DE101A}"/>
          </ac:spMkLst>
        </pc:spChg>
        <pc:spChg chg="add mod">
          <ac:chgData name="Romeenah Akhtar" userId="aab5fcbe32d71884" providerId="LiveId" clId="{D9AAA9BA-D6DB-47FC-AE80-629BD87BDC34}" dt="2026-02-13T12:07:52.647" v="2052" actId="313"/>
          <ac:spMkLst>
            <pc:docMk/>
            <pc:sldMk cId="41201292" sldId="260"/>
            <ac:spMk id="7" creationId="{0C1BBF9B-32D8-2A22-6050-4A3CC28BCF45}"/>
          </ac:spMkLst>
        </pc:spChg>
        <pc:spChg chg="add">
          <ac:chgData name="Romeenah Akhtar" userId="aab5fcbe32d71884" providerId="LiveId" clId="{D9AAA9BA-D6DB-47FC-AE80-629BD87BDC34}" dt="2026-02-13T12:04:17.513" v="2047" actId="26606"/>
          <ac:spMkLst>
            <pc:docMk/>
            <pc:sldMk cId="41201292" sldId="260"/>
            <ac:spMk id="12" creationId="{324E43EB-867C-4B35-9A5C-E435157C7297}"/>
          </ac:spMkLst>
        </pc:spChg>
        <pc:spChg chg="add">
          <ac:chgData name="Romeenah Akhtar" userId="aab5fcbe32d71884" providerId="LiveId" clId="{D9AAA9BA-D6DB-47FC-AE80-629BD87BDC34}" dt="2026-02-13T12:04:17.513" v="2047" actId="26606"/>
          <ac:spMkLst>
            <pc:docMk/>
            <pc:sldMk cId="41201292" sldId="260"/>
            <ac:spMk id="14" creationId="{A7C0F5DA-B59F-4F13-8BB8-FFD8F2C572BC}"/>
          </ac:spMkLst>
        </pc:spChg>
        <pc:spChg chg="add">
          <ac:chgData name="Romeenah Akhtar" userId="aab5fcbe32d71884" providerId="LiveId" clId="{D9AAA9BA-D6DB-47FC-AE80-629BD87BDC34}" dt="2026-02-13T12:04:17.513" v="2047" actId="26606"/>
          <ac:spMkLst>
            <pc:docMk/>
            <pc:sldMk cId="41201292" sldId="260"/>
            <ac:spMk id="16" creationId="{9CEA1DEC-CC9E-4776-9E08-048A15BFA6CA}"/>
          </ac:spMkLst>
        </pc:spChg>
        <pc:spChg chg="add">
          <ac:chgData name="Romeenah Akhtar" userId="aab5fcbe32d71884" providerId="LiveId" clId="{D9AAA9BA-D6DB-47FC-AE80-629BD87BDC34}" dt="2026-02-13T12:04:17.513" v="2047" actId="26606"/>
          <ac:spMkLst>
            <pc:docMk/>
            <pc:sldMk cId="41201292" sldId="260"/>
            <ac:spMk id="18" creationId="{9CE399CF-F4B8-4832-A8CB-B93F6B1EF44B}"/>
          </ac:spMkLst>
        </pc:spChg>
        <pc:spChg chg="add">
          <ac:chgData name="Romeenah Akhtar" userId="aab5fcbe32d71884" providerId="LiveId" clId="{D9AAA9BA-D6DB-47FC-AE80-629BD87BDC34}" dt="2026-02-13T12:04:17.513" v="2047" actId="26606"/>
          <ac:spMkLst>
            <pc:docMk/>
            <pc:sldMk cId="41201292" sldId="260"/>
            <ac:spMk id="20" creationId="{1F23E73A-FDC8-462C-83C1-3AA8961449CF}"/>
          </ac:spMkLst>
        </pc:spChg>
      </pc:sldChg>
      <pc:sldChg chg="addSp delSp modSp mod setBg modAnim delDesignElem modNotesTx">
        <pc:chgData name="Romeenah Akhtar" userId="aab5fcbe32d71884" providerId="LiveId" clId="{D9AAA9BA-D6DB-47FC-AE80-629BD87BDC34}" dt="2026-02-13T12:07:13.634" v="2051" actId="313"/>
        <pc:sldMkLst>
          <pc:docMk/>
          <pc:sldMk cId="3468243988" sldId="261"/>
        </pc:sldMkLst>
        <pc:spChg chg="mod">
          <ac:chgData name="Romeenah Akhtar" userId="aab5fcbe32d71884" providerId="LiveId" clId="{D9AAA9BA-D6DB-47FC-AE80-629BD87BDC34}" dt="2026-02-13T12:04:21.003" v="2048" actId="26606"/>
          <ac:spMkLst>
            <pc:docMk/>
            <pc:sldMk cId="3468243988" sldId="261"/>
            <ac:spMk id="2" creationId="{6FAFE87F-3CDC-E617-3F0E-255C97770C32}"/>
          </ac:spMkLst>
        </pc:spChg>
        <pc:spChg chg="add mod">
          <ac:chgData name="Romeenah Akhtar" userId="aab5fcbe32d71884" providerId="LiveId" clId="{D9AAA9BA-D6DB-47FC-AE80-629BD87BDC34}" dt="2026-02-13T12:07:13.634" v="2051" actId="313"/>
          <ac:spMkLst>
            <pc:docMk/>
            <pc:sldMk cId="3468243988" sldId="261"/>
            <ac:spMk id="6" creationId="{0D4210A9-B37E-64E0-C8A8-05A85410DF37}"/>
          </ac:spMkLst>
        </pc:spChg>
        <pc:spChg chg="add">
          <ac:chgData name="Romeenah Akhtar" userId="aab5fcbe32d71884" providerId="LiveId" clId="{D9AAA9BA-D6DB-47FC-AE80-629BD87BDC34}" dt="2026-02-13T12:04:21.003" v="2048" actId="26606"/>
          <ac:spMkLst>
            <pc:docMk/>
            <pc:sldMk cId="3468243988" sldId="261"/>
            <ac:spMk id="11" creationId="{324E43EB-867C-4B35-9A5C-E435157C7297}"/>
          </ac:spMkLst>
        </pc:spChg>
        <pc:spChg chg="add">
          <ac:chgData name="Romeenah Akhtar" userId="aab5fcbe32d71884" providerId="LiveId" clId="{D9AAA9BA-D6DB-47FC-AE80-629BD87BDC34}" dt="2026-02-13T12:04:21.003" v="2048" actId="26606"/>
          <ac:spMkLst>
            <pc:docMk/>
            <pc:sldMk cId="3468243988" sldId="261"/>
            <ac:spMk id="13" creationId="{A7C0F5DA-B59F-4F13-8BB8-FFD8F2C572BC}"/>
          </ac:spMkLst>
        </pc:spChg>
        <pc:spChg chg="add">
          <ac:chgData name="Romeenah Akhtar" userId="aab5fcbe32d71884" providerId="LiveId" clId="{D9AAA9BA-D6DB-47FC-AE80-629BD87BDC34}" dt="2026-02-13T12:04:21.003" v="2048" actId="26606"/>
          <ac:spMkLst>
            <pc:docMk/>
            <pc:sldMk cId="3468243988" sldId="261"/>
            <ac:spMk id="15" creationId="{9CEA1DEC-CC9E-4776-9E08-048A15BFA6CA}"/>
          </ac:spMkLst>
        </pc:spChg>
        <pc:spChg chg="add">
          <ac:chgData name="Romeenah Akhtar" userId="aab5fcbe32d71884" providerId="LiveId" clId="{D9AAA9BA-D6DB-47FC-AE80-629BD87BDC34}" dt="2026-02-13T12:04:21.003" v="2048" actId="26606"/>
          <ac:spMkLst>
            <pc:docMk/>
            <pc:sldMk cId="3468243988" sldId="261"/>
            <ac:spMk id="17" creationId="{9CE399CF-F4B8-4832-A8CB-B93F6B1EF44B}"/>
          </ac:spMkLst>
        </pc:spChg>
        <pc:spChg chg="add">
          <ac:chgData name="Romeenah Akhtar" userId="aab5fcbe32d71884" providerId="LiveId" clId="{D9AAA9BA-D6DB-47FC-AE80-629BD87BDC34}" dt="2026-02-13T12:04:21.003" v="2048" actId="26606"/>
          <ac:spMkLst>
            <pc:docMk/>
            <pc:sldMk cId="3468243988" sldId="261"/>
            <ac:spMk id="19" creationId="{1F23E73A-FDC8-462C-83C1-3AA8961449CF}"/>
          </ac:spMkLst>
        </pc:spChg>
      </pc:sldChg>
      <pc:sldChg chg="addSp delSp modSp mod setBg addAnim delAnim setClrOvrMap delDesignElem">
        <pc:chgData name="Romeenah Akhtar" userId="aab5fcbe32d71884" providerId="LiveId" clId="{D9AAA9BA-D6DB-47FC-AE80-629BD87BDC34}" dt="2026-02-13T12:01:14.907" v="2034" actId="1076"/>
        <pc:sldMkLst>
          <pc:docMk/>
          <pc:sldMk cId="2002020168" sldId="267"/>
        </pc:sldMkLst>
        <pc:spChg chg="add mod">
          <ac:chgData name="Romeenah Akhtar" userId="aab5fcbe32d71884" providerId="LiveId" clId="{D9AAA9BA-D6DB-47FC-AE80-629BD87BDC34}" dt="2026-02-13T11:54:32.696" v="1968" actId="114"/>
          <ac:spMkLst>
            <pc:docMk/>
            <pc:sldMk cId="2002020168" sldId="267"/>
            <ac:spMk id="3" creationId="{CA563935-61B3-6AE3-A059-0609B96EE733}"/>
          </ac:spMkLst>
        </pc:spChg>
        <pc:spChg chg="add mod">
          <ac:chgData name="Romeenah Akhtar" userId="aab5fcbe32d71884" providerId="LiveId" clId="{D9AAA9BA-D6DB-47FC-AE80-629BD87BDC34}" dt="2026-02-13T12:01:14.907" v="2034" actId="1076"/>
          <ac:spMkLst>
            <pc:docMk/>
            <pc:sldMk cId="2002020168" sldId="267"/>
            <ac:spMk id="12" creationId="{45EA1554-99CC-39D9-DC20-2C4CCDD67E61}"/>
          </ac:spMkLst>
        </pc:spChg>
      </pc:sldChg>
      <pc:sldChg chg="addSp delSp modSp new mod modAnim">
        <pc:chgData name="Romeenah Akhtar" userId="aab5fcbe32d71884" providerId="LiveId" clId="{D9AAA9BA-D6DB-47FC-AE80-629BD87BDC34}" dt="2026-02-13T11:59:42.743" v="2012"/>
        <pc:sldMkLst>
          <pc:docMk/>
          <pc:sldMk cId="1370636477" sldId="268"/>
        </pc:sldMkLst>
        <pc:spChg chg="mod">
          <ac:chgData name="Romeenah Akhtar" userId="aab5fcbe32d71884" providerId="LiveId" clId="{D9AAA9BA-D6DB-47FC-AE80-629BD87BDC34}" dt="2026-02-13T10:28:02.641" v="1697" actId="255"/>
          <ac:spMkLst>
            <pc:docMk/>
            <pc:sldMk cId="1370636477" sldId="268"/>
            <ac:spMk id="2" creationId="{70FD404F-1F61-8994-42C2-097B178B8AD5}"/>
          </ac:spMkLst>
        </pc:spChg>
        <pc:spChg chg="add mod">
          <ac:chgData name="Romeenah Akhtar" userId="aab5fcbe32d71884" providerId="LiveId" clId="{D9AAA9BA-D6DB-47FC-AE80-629BD87BDC34}" dt="2026-02-13T11:50:40.402" v="1839" actId="1076"/>
          <ac:spMkLst>
            <pc:docMk/>
            <pc:sldMk cId="1370636477" sldId="268"/>
            <ac:spMk id="6" creationId="{9BA2A28E-162A-4EFE-A78A-E322F6F19D1E}"/>
          </ac:spMkLst>
        </pc:spChg>
      </pc:sldChg>
      <pc:sldChg chg="addSp delSp modSp new mod modAnim">
        <pc:chgData name="Romeenah Akhtar" userId="aab5fcbe32d71884" providerId="LiveId" clId="{D9AAA9BA-D6DB-47FC-AE80-629BD87BDC34}" dt="2026-02-13T12:00:40.245" v="2022"/>
        <pc:sldMkLst>
          <pc:docMk/>
          <pc:sldMk cId="2086245753" sldId="269"/>
        </pc:sldMkLst>
        <pc:spChg chg="mod">
          <ac:chgData name="Romeenah Akhtar" userId="aab5fcbe32d71884" providerId="LiveId" clId="{D9AAA9BA-D6DB-47FC-AE80-629BD87BDC34}" dt="2026-02-13T12:00:24.042" v="2020" actId="2711"/>
          <ac:spMkLst>
            <pc:docMk/>
            <pc:sldMk cId="2086245753" sldId="269"/>
            <ac:spMk id="2" creationId="{85CEB064-CA66-F186-7899-2132BC677E9D}"/>
          </ac:spMkLst>
        </pc:spChg>
        <pc:spChg chg="add mod">
          <ac:chgData name="Romeenah Akhtar" userId="aab5fcbe32d71884" providerId="LiveId" clId="{D9AAA9BA-D6DB-47FC-AE80-629BD87BDC34}" dt="2026-02-13T11:55:39.766" v="1984" actId="20577"/>
          <ac:spMkLst>
            <pc:docMk/>
            <pc:sldMk cId="2086245753" sldId="269"/>
            <ac:spMk id="7" creationId="{62953C5C-F252-0DD8-8A32-F0110843AC44}"/>
          </ac:spMkLst>
        </pc:spChg>
      </pc:sldChg>
      <pc:sldChg chg="modSp new mod">
        <pc:chgData name="Romeenah Akhtar" userId="aab5fcbe32d71884" providerId="LiveId" clId="{D9AAA9BA-D6DB-47FC-AE80-629BD87BDC34}" dt="2026-02-13T11:55:13.868" v="1978" actId="27636"/>
        <pc:sldMkLst>
          <pc:docMk/>
          <pc:sldMk cId="3322054736" sldId="270"/>
        </pc:sldMkLst>
        <pc:spChg chg="mod">
          <ac:chgData name="Romeenah Akhtar" userId="aab5fcbe32d71884" providerId="LiveId" clId="{D9AAA9BA-D6DB-47FC-AE80-629BD87BDC34}" dt="2026-02-04T02:37:35.645" v="1553" actId="255"/>
          <ac:spMkLst>
            <pc:docMk/>
            <pc:sldMk cId="3322054736" sldId="270"/>
            <ac:spMk id="2" creationId="{AFE1ABC6-C5A3-9B26-F977-48342B3ADC87}"/>
          </ac:spMkLst>
        </pc:spChg>
        <pc:spChg chg="mod">
          <ac:chgData name="Romeenah Akhtar" userId="aab5fcbe32d71884" providerId="LiveId" clId="{D9AAA9BA-D6DB-47FC-AE80-629BD87BDC34}" dt="2026-02-13T11:55:13.868" v="1978" actId="27636"/>
          <ac:spMkLst>
            <pc:docMk/>
            <pc:sldMk cId="3322054736" sldId="270"/>
            <ac:spMk id="3" creationId="{C1F8D8E7-3DC2-8BC7-8E07-5B32EE09046F}"/>
          </ac:spMkLst>
        </pc:spChg>
      </pc:sldChg>
      <pc:sldChg chg="modSp add mod modAnim">
        <pc:chgData name="Romeenah Akhtar" userId="aab5fcbe32d71884" providerId="LiveId" clId="{D9AAA9BA-D6DB-47FC-AE80-629BD87BDC34}" dt="2026-02-13T12:00:03.984" v="2014"/>
        <pc:sldMkLst>
          <pc:docMk/>
          <pc:sldMk cId="2383530553" sldId="271"/>
        </pc:sldMkLst>
        <pc:spChg chg="mod">
          <ac:chgData name="Romeenah Akhtar" userId="aab5fcbe32d71884" providerId="LiveId" clId="{D9AAA9BA-D6DB-47FC-AE80-629BD87BDC34}" dt="2026-02-13T11:51:06.348" v="1915" actId="20577"/>
          <ac:spMkLst>
            <pc:docMk/>
            <pc:sldMk cId="2383530553" sldId="271"/>
            <ac:spMk id="2" creationId="{9D577CB9-4BE4-79A6-9B5E-857146370E75}"/>
          </ac:spMkLst>
        </pc:spChg>
        <pc:spChg chg="mod">
          <ac:chgData name="Romeenah Akhtar" userId="aab5fcbe32d71884" providerId="LiveId" clId="{D9AAA9BA-D6DB-47FC-AE80-629BD87BDC34}" dt="2026-02-13T11:51:24.757" v="1956" actId="1076"/>
          <ac:spMkLst>
            <pc:docMk/>
            <pc:sldMk cId="2383530553" sldId="271"/>
            <ac:spMk id="6" creationId="{6BB45E98-58CB-B3AE-653F-40D0CA6892E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2360F4-E6F7-4FDC-8500-086E87CF9D62}" type="datetimeFigureOut">
              <a:rPr lang="en-GB" smtClean="0"/>
              <a:t>13/02/2026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E02401-0620-47A0-AD59-A56E95FDB82D}" type="slidenum">
              <a:rPr lang="en-GB" smtClean="0"/>
              <a:t>‹#›</a:t>
            </a:fld>
            <a:endParaRPr lang="en-GB" dirty="0"/>
          </a:p>
        </p:txBody>
      </p:sp>
    </p:spTree>
    <p:extLst>
      <p:ext uri="{BB962C8B-B14F-4D97-AF65-F5344CB8AC3E}">
        <p14:creationId xmlns:p14="http://schemas.microsoft.com/office/powerpoint/2010/main" val="1476006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FE02401-0620-47A0-AD59-A56E95FDB82D}" type="slidenum">
              <a:rPr lang="en-GB" smtClean="0"/>
              <a:t>2</a:t>
            </a:fld>
            <a:endParaRPr lang="en-GB" dirty="0"/>
          </a:p>
        </p:txBody>
      </p:sp>
    </p:spTree>
    <p:extLst>
      <p:ext uri="{BB962C8B-B14F-4D97-AF65-F5344CB8AC3E}">
        <p14:creationId xmlns:p14="http://schemas.microsoft.com/office/powerpoint/2010/main" val="3559959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E02401-0620-47A0-AD59-A56E95FDB82D}" type="slidenum">
              <a:rPr lang="en-GB" smtClean="0"/>
              <a:t>3</a:t>
            </a:fld>
            <a:endParaRPr lang="en-GB" dirty="0"/>
          </a:p>
        </p:txBody>
      </p:sp>
    </p:spTree>
    <p:extLst>
      <p:ext uri="{BB962C8B-B14F-4D97-AF65-F5344CB8AC3E}">
        <p14:creationId xmlns:p14="http://schemas.microsoft.com/office/powerpoint/2010/main" val="2503195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FE02401-0620-47A0-AD59-A56E95FDB82D}" type="slidenum">
              <a:rPr lang="en-GB" smtClean="0"/>
              <a:t>4</a:t>
            </a:fld>
            <a:endParaRPr lang="en-GB" dirty="0"/>
          </a:p>
        </p:txBody>
      </p:sp>
    </p:spTree>
    <p:extLst>
      <p:ext uri="{BB962C8B-B14F-4D97-AF65-F5344CB8AC3E}">
        <p14:creationId xmlns:p14="http://schemas.microsoft.com/office/powerpoint/2010/main" val="789688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3FE02401-0620-47A0-AD59-A56E95FDB82D}" type="slidenum">
              <a:rPr lang="en-GB" smtClean="0"/>
              <a:t>5</a:t>
            </a:fld>
            <a:endParaRPr lang="en-GB" dirty="0"/>
          </a:p>
        </p:txBody>
      </p:sp>
    </p:spTree>
    <p:extLst>
      <p:ext uri="{BB962C8B-B14F-4D97-AF65-F5344CB8AC3E}">
        <p14:creationId xmlns:p14="http://schemas.microsoft.com/office/powerpoint/2010/main" val="3088942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E02401-0620-47A0-AD59-A56E95FDB82D}" type="slidenum">
              <a:rPr lang="en-GB" smtClean="0"/>
              <a:t>6</a:t>
            </a:fld>
            <a:endParaRPr lang="en-GB" dirty="0"/>
          </a:p>
        </p:txBody>
      </p:sp>
    </p:spTree>
    <p:extLst>
      <p:ext uri="{BB962C8B-B14F-4D97-AF65-F5344CB8AC3E}">
        <p14:creationId xmlns:p14="http://schemas.microsoft.com/office/powerpoint/2010/main" val="2061835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1D1EADE-8E88-4C7C-8AC5-FB148DE4940E}" type="datetime1">
              <a:rPr lang="en-US" smtClean="0"/>
              <a:t>2/13/2026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2" name="Slide Number Placeholder 5"/>
          <p:cNvSpPr>
            <a:spLocks noGrp="1"/>
          </p:cNvSpPr>
          <p:nvPr>
            <p:ph type="sldNum" sz="quarter" idx="12"/>
          </p:nvPr>
        </p:nvSpPr>
        <p:spPr>
          <a:xfrm>
            <a:off x="10352540" y="295729"/>
            <a:ext cx="838199" cy="767687"/>
          </a:xfrm>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48338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959941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594171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354192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2/13/2026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722477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2/13/2026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100788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2/13/2026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465163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517031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dirty="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018984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dirty="0"/>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64095276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txBody>
            <a:bodyPr/>
            <a:lstStyle/>
            <a:p>
              <a:endParaRPr lang="en-GB" dirty="0"/>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93294414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25054783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84505577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31BA835-12AC-4E8F-955A-EA3F4DE2791F}" type="datetime1">
              <a:rPr lang="en-US" smtClean="0"/>
              <a:t>2/13/2026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5905595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31BA835-12AC-4E8F-955A-EA3F4DE2791F}" type="datetime1">
              <a:rPr lang="en-US" smtClean="0"/>
              <a:t>2/13/2026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40155548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C3C8B9C-477D-492A-96AD-1FC2CC997A73}" type="datetime1">
              <a:rPr lang="en-US" smtClean="0"/>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6091962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2D3AED5-E26D-4E29-B1B3-7847B6779594}" type="datetime1">
              <a:rPr lang="en-US" smtClean="0"/>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863042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dirty="0"/>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31BA835-12AC-4E8F-955A-EA3F4DE2791F}" type="datetime1">
              <a:rPr lang="en-US" smtClean="0"/>
              <a:t>2/13/2026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7E7843D-FF13-4365-9478-9625B70A2705}" type="slidenum">
              <a:rPr lang="en-US" smtClean="0"/>
              <a:t>‹#›</a:t>
            </a:fld>
            <a:endParaRPr lang="en-US" dirty="0"/>
          </a:p>
        </p:txBody>
      </p:sp>
    </p:spTree>
    <p:extLst>
      <p:ext uri="{BB962C8B-B14F-4D97-AF65-F5344CB8AC3E}">
        <p14:creationId xmlns:p14="http://schemas.microsoft.com/office/powerpoint/2010/main" val="1167578560"/>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uark.pressbooks.pub/introductiontoeducation/chapter/student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wm-lifespandevelopment/chapter/introduction-to-human-development/"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cholar.google.com/scholar?q=Branje+Dynamics+of+identity+development+2021" TargetMode="External"/><Relationship Id="rId2" Type="http://schemas.openxmlformats.org/officeDocument/2006/relationships/hyperlink" Target="https://scholar.google.com/scholar?q=Boyd+Bee+Lifespan+Development+2019" TargetMode="External"/><Relationship Id="rId1" Type="http://schemas.openxmlformats.org/officeDocument/2006/relationships/slideLayout" Target="../slideLayouts/slideLayout2.xml"/><Relationship Id="rId6" Type="http://schemas.openxmlformats.org/officeDocument/2006/relationships/hyperlink" Target="https://scholar.google.com/scholar?q=Erikson+Childhood+and+Society+1963" TargetMode="External"/><Relationship Id="rId5" Type="http://schemas.openxmlformats.org/officeDocument/2006/relationships/hyperlink" Target="https://scholar.google.com/scholar?q=Crocetti+Identity+formation+in+adolescence+2017" TargetMode="External"/><Relationship Id="rId4" Type="http://schemas.openxmlformats.org/officeDocument/2006/relationships/hyperlink" Target="https://scholar.google.com/scholar?q=Bowlby+Attachment+and+Loss+1969"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cholar.google.com/scholar?q=Gillibrand+Psychology+for+Health+and+Social+Care+2016" TargetMode="External"/><Relationship Id="rId2" Type="http://schemas.openxmlformats.org/officeDocument/2006/relationships/hyperlink" Target="https://scholar.google.com/scholar?q=Erikson+Identity+Youth+and+Crisis+1968" TargetMode="External"/><Relationship Id="rId1" Type="http://schemas.openxmlformats.org/officeDocument/2006/relationships/slideLayout" Target="../slideLayouts/slideLayout2.xml"/><Relationship Id="rId6" Type="http://schemas.openxmlformats.org/officeDocument/2006/relationships/hyperlink" Target="https://scholar.google.com/scholar?q=Sroufe+Development+of+the+Person+2003" TargetMode="External"/><Relationship Id="rId5" Type="http://schemas.openxmlformats.org/officeDocument/2006/relationships/hyperlink" Target="https://scholar.google.com/scholar?q=Sokol+Identity+development+Erikson+2009" TargetMode="External"/><Relationship Id="rId4" Type="http://schemas.openxmlformats.org/officeDocument/2006/relationships/hyperlink" Target="https://scholar.google.com/scholar?q=Gross+Psychology+Science+of+Mind+and+Behaviour+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ulti-coloured smoke gradient">
            <a:extLst>
              <a:ext uri="{FF2B5EF4-FFF2-40B4-BE49-F238E27FC236}">
                <a16:creationId xmlns:a16="http://schemas.microsoft.com/office/drawing/2014/main" id="{C3D4E746-E699-CFE5-224D-D85DF846596D}"/>
              </a:ext>
            </a:extLst>
          </p:cNvPr>
          <p:cNvPicPr>
            <a:picLocks noChangeAspect="1"/>
          </p:cNvPicPr>
          <p:nvPr/>
        </p:nvPicPr>
        <p:blipFill>
          <a:blip r:embed="rId2"/>
          <a:srcRect l="22021" r="23586"/>
          <a:stretch>
            <a:fillRect/>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a16="http://schemas.microsoft.com/office/drawing/2014/main" id="{6ABF9AD4-7C8F-A894-1BDF-BC9825E2EF7C}"/>
              </a:ext>
            </a:extLst>
          </p:cNvPr>
          <p:cNvSpPr>
            <a:spLocks noGrp="1"/>
          </p:cNvSpPr>
          <p:nvPr>
            <p:ph type="ctrTitle"/>
          </p:nvPr>
        </p:nvSpPr>
        <p:spPr>
          <a:xfrm>
            <a:off x="5695061" y="1241266"/>
            <a:ext cx="5428551" cy="3153753"/>
          </a:xfrm>
        </p:spPr>
        <p:txBody>
          <a:bodyPr>
            <a:normAutofit/>
          </a:bodyPr>
          <a:lstStyle/>
          <a:p>
            <a:pPr>
              <a:lnSpc>
                <a:spcPct val="90000"/>
              </a:lnSpc>
            </a:pPr>
            <a:r>
              <a:rPr lang="en-GB" sz="2200" b="1" dirty="0">
                <a:latin typeface="Arial" panose="020B0604020202020204" pitchFamily="34" charset="0"/>
                <a:ea typeface="Calibri"/>
                <a:cs typeface="Arial" panose="020B0604020202020204" pitchFamily="34" charset="0"/>
              </a:rPr>
              <a:t>Module Title – Psychology in Health and Social Care</a:t>
            </a:r>
            <a:br>
              <a:rPr lang="en-GB" sz="2200" b="1" dirty="0">
                <a:latin typeface="Arial" panose="020B0604020202020204" pitchFamily="34" charset="0"/>
                <a:ea typeface="Calibri"/>
                <a:cs typeface="Arial" panose="020B0604020202020204" pitchFamily="34" charset="0"/>
              </a:rPr>
            </a:br>
            <a:r>
              <a:rPr lang="en-GB" sz="2200" b="1" dirty="0">
                <a:latin typeface="Arial" panose="020B0604020202020204" pitchFamily="34" charset="0"/>
                <a:ea typeface="Calibri"/>
                <a:cs typeface="Arial" panose="020B0604020202020204" pitchFamily="34" charset="0"/>
              </a:rPr>
              <a:t>Module Code – LCHS4010</a:t>
            </a:r>
            <a:br>
              <a:rPr lang="en-GB" sz="2200" b="1" dirty="0">
                <a:latin typeface="Arial" panose="020B0604020202020204" pitchFamily="34" charset="0"/>
                <a:ea typeface="Calibri"/>
                <a:cs typeface="Arial" panose="020B0604020202020204" pitchFamily="34" charset="0"/>
              </a:rPr>
            </a:br>
            <a:r>
              <a:rPr lang="en-GB" sz="2200" b="1" dirty="0">
                <a:latin typeface="Arial" panose="020B0604020202020204" pitchFamily="34" charset="0"/>
                <a:ea typeface="Calibri"/>
                <a:cs typeface="Arial" panose="020B0604020202020204" pitchFamily="34" charset="0"/>
              </a:rPr>
              <a:t>Assignment Title – Assessment 1: Individual Presentation</a:t>
            </a:r>
            <a:r>
              <a:rPr lang="en-GB" sz="2200" dirty="0">
                <a:latin typeface="Arial" panose="020B0604020202020204" pitchFamily="34" charset="0"/>
                <a:cs typeface="Arial" panose="020B0604020202020204" pitchFamily="34" charset="0"/>
              </a:rPr>
              <a:t> </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Student Name – Romeenah Akhtar</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Student Number- 2433755</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Lecturer’s Name – Alice Clayton</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Date – 26</a:t>
            </a:r>
            <a:r>
              <a:rPr lang="en-GB" sz="2200" b="1" baseline="30000" dirty="0">
                <a:latin typeface="Arial" panose="020B0604020202020204" pitchFamily="34" charset="0"/>
                <a:cs typeface="Arial" panose="020B0604020202020204" pitchFamily="34" charset="0"/>
              </a:rPr>
              <a:t>th</a:t>
            </a:r>
            <a:r>
              <a:rPr lang="en-GB" sz="2200" b="1" dirty="0">
                <a:latin typeface="Arial" panose="020B0604020202020204" pitchFamily="34" charset="0"/>
                <a:cs typeface="Arial" panose="020B0604020202020204" pitchFamily="34" charset="0"/>
              </a:rPr>
              <a:t> January 2026</a:t>
            </a:r>
            <a:endParaRPr lang="en-GB" sz="2200" dirty="0"/>
          </a:p>
        </p:txBody>
      </p:sp>
    </p:spTree>
    <p:extLst>
      <p:ext uri="{BB962C8B-B14F-4D97-AF65-F5344CB8AC3E}">
        <p14:creationId xmlns:p14="http://schemas.microsoft.com/office/powerpoint/2010/main" val="19594923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dirty="0"/>
          </a:p>
        </p:txBody>
      </p:sp>
      <p:sp>
        <p:nvSpPr>
          <p:cNvPr id="31"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dirty="0"/>
          </a:p>
        </p:txBody>
      </p:sp>
      <p:sp>
        <p:nvSpPr>
          <p:cNvPr id="32"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dirty="0"/>
          </a:p>
        </p:txBody>
      </p:sp>
      <p:sp>
        <p:nvSpPr>
          <p:cNvPr id="5" name="TextBox 4">
            <a:extLst>
              <a:ext uri="{FF2B5EF4-FFF2-40B4-BE49-F238E27FC236}">
                <a16:creationId xmlns:a16="http://schemas.microsoft.com/office/drawing/2014/main" id="{5B8EF174-9221-538F-B2D2-31574F7D88D4}"/>
              </a:ext>
            </a:extLst>
          </p:cNvPr>
          <p:cNvSpPr txBox="1"/>
          <p:nvPr/>
        </p:nvSpPr>
        <p:spPr>
          <a:xfrm>
            <a:off x="639098" y="629265"/>
            <a:ext cx="6072776" cy="162232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b="1" i="0" u="sng" kern="1200" dirty="0">
                <a:solidFill>
                  <a:srgbClr val="EBEBEB"/>
                </a:solidFill>
                <a:latin typeface="Arial" panose="020B0604020202020204" pitchFamily="34" charset="0"/>
                <a:ea typeface="+mj-ea"/>
                <a:cs typeface="Arial" panose="020B0604020202020204" pitchFamily="34" charset="0"/>
              </a:rPr>
              <a:t>Introduction</a:t>
            </a:r>
          </a:p>
          <a:p>
            <a:pPr>
              <a:lnSpc>
                <a:spcPct val="90000"/>
              </a:lnSpc>
              <a:spcBef>
                <a:spcPct val="0"/>
              </a:spcBef>
              <a:spcAft>
                <a:spcPts val="600"/>
              </a:spcAft>
            </a:pPr>
            <a:r>
              <a:rPr lang="en-US" sz="3300" b="1" i="0" u="sng" kern="1200" dirty="0">
                <a:solidFill>
                  <a:srgbClr val="EBEBEB"/>
                </a:solidFill>
                <a:latin typeface="Arial" panose="020B0604020202020204" pitchFamily="34" charset="0"/>
                <a:ea typeface="+mj-ea"/>
                <a:cs typeface="Arial" panose="020B0604020202020204" pitchFamily="34" charset="0"/>
              </a:rPr>
              <a:t>Case Summary: Jenny’s Story</a:t>
            </a:r>
          </a:p>
        </p:txBody>
      </p:sp>
      <p:sp>
        <p:nvSpPr>
          <p:cNvPr id="34" name="Freeform: Shape 38">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dirty="0"/>
          </a:p>
        </p:txBody>
      </p:sp>
      <p:pic>
        <p:nvPicPr>
          <p:cNvPr id="28" name="Graphic 27" descr="Books">
            <a:extLst>
              <a:ext uri="{FF2B5EF4-FFF2-40B4-BE49-F238E27FC236}">
                <a16:creationId xmlns:a16="http://schemas.microsoft.com/office/drawing/2014/main" id="{A34EC3B5-D0AE-F1C5-B6EC-6D5C13B35C9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18226" y="1375132"/>
            <a:ext cx="4125317" cy="4125317"/>
          </a:xfrm>
          <a:prstGeom prst="rect">
            <a:avLst/>
          </a:prstGeom>
        </p:spPr>
      </p:pic>
      <p:sp>
        <p:nvSpPr>
          <p:cNvPr id="36" name="Rectangle 35">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8" name="Oval 37">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0" name="Oval 39">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 name="Rectangle 1">
            <a:extLst>
              <a:ext uri="{FF2B5EF4-FFF2-40B4-BE49-F238E27FC236}">
                <a16:creationId xmlns:a16="http://schemas.microsoft.com/office/drawing/2014/main" id="{C7A53B27-E3B0-E23E-45FA-53D311BF6FF7}"/>
              </a:ext>
            </a:extLst>
          </p:cNvPr>
          <p:cNvSpPr>
            <a:spLocks noChangeArrowheads="1"/>
          </p:cNvSpPr>
          <p:nvPr/>
        </p:nvSpPr>
        <p:spPr bwMode="auto">
          <a:xfrm>
            <a:off x="617327" y="2170830"/>
            <a:ext cx="6072776" cy="381174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spcBef>
                <a:spcPts val="1000"/>
              </a:spcBef>
              <a:buClr>
                <a:schemeClr val="accent1"/>
              </a:buClr>
              <a:buSzPct val="80000"/>
              <a:buFont typeface="Wingdings 3" charset="2"/>
              <a:buChar char=""/>
              <a:tabLst/>
            </a:pPr>
            <a:r>
              <a:rPr kumimoji="0" lang="en-US" altLang="en-US" sz="2000" u="none" strike="noStrike" cap="none" normalizeH="0" baseline="0" dirty="0">
                <a:ln>
                  <a:noFill/>
                </a:ln>
                <a:solidFill>
                  <a:srgbClr val="FFFFFF"/>
                </a:solidFill>
                <a:effectLst/>
                <a:latin typeface="Arial" panose="020B0604020202020204" pitchFamily="34" charset="0"/>
                <a:cs typeface="Arial" panose="020B0604020202020204" pitchFamily="34" charset="0"/>
              </a:rPr>
              <a:t>Aim: explore developmental impact of caregiving and support needs (Boyd, 2019)</a:t>
            </a:r>
          </a:p>
          <a:p>
            <a:pPr marL="0" marR="0" lvl="0" indent="0" fontAlgn="base">
              <a:spcBef>
                <a:spcPts val="1000"/>
              </a:spcBef>
              <a:buClr>
                <a:schemeClr val="accent1"/>
              </a:buClr>
              <a:buSzPct val="80000"/>
              <a:buFont typeface="Wingdings 3" charset="2"/>
              <a:buChar char=""/>
              <a:tabLst/>
            </a:pPr>
            <a:r>
              <a:rPr kumimoji="0" lang="en-US" altLang="en-US" sz="2000" u="none" strike="noStrike" cap="none" normalizeH="0" baseline="0" dirty="0">
                <a:ln>
                  <a:noFill/>
                </a:ln>
                <a:solidFill>
                  <a:srgbClr val="FFFFFF"/>
                </a:solidFill>
                <a:effectLst/>
                <a:latin typeface="Arial" panose="020B0604020202020204" pitchFamily="34" charset="0"/>
                <a:cs typeface="Arial" panose="020B0604020202020204" pitchFamily="34" charset="0"/>
              </a:rPr>
              <a:t>Introduction to adolescent development</a:t>
            </a:r>
          </a:p>
          <a:p>
            <a:pPr marL="0" marR="0" lvl="0" indent="0" fontAlgn="base">
              <a:spcBef>
                <a:spcPts val="1000"/>
              </a:spcBef>
              <a:buClr>
                <a:schemeClr val="accent1"/>
              </a:buClr>
              <a:buSzPct val="80000"/>
              <a:buFont typeface="Wingdings 3" charset="2"/>
              <a:buChar char=""/>
              <a:tabLst/>
            </a:pPr>
            <a:r>
              <a:rPr kumimoji="0" lang="en-US" altLang="en-US" sz="2000" u="none" strike="noStrike" cap="none" normalizeH="0" baseline="0" dirty="0">
                <a:ln>
                  <a:noFill/>
                </a:ln>
                <a:solidFill>
                  <a:srgbClr val="FFFFFF"/>
                </a:solidFill>
                <a:effectLst/>
                <a:latin typeface="Arial" panose="020B0604020202020204" pitchFamily="34" charset="0"/>
                <a:cs typeface="Arial" panose="020B0604020202020204" pitchFamily="34" charset="0"/>
              </a:rPr>
              <a:t>Focus on Erikson’s psychosocial theory</a:t>
            </a:r>
          </a:p>
          <a:p>
            <a:pPr marL="0" marR="0" lvl="0" indent="0" fontAlgn="base">
              <a:spcBef>
                <a:spcPts val="1000"/>
              </a:spcBef>
              <a:buClr>
                <a:schemeClr val="accent1"/>
              </a:buClr>
              <a:buSzPct val="80000"/>
              <a:buFont typeface="Wingdings 3" charset="2"/>
              <a:buChar char=""/>
              <a:tabLst/>
            </a:pPr>
            <a:r>
              <a:rPr kumimoji="0" lang="en-US" altLang="en-US" sz="2000" u="none" strike="noStrike" cap="none" normalizeH="0" baseline="0" dirty="0">
                <a:ln>
                  <a:noFill/>
                </a:ln>
                <a:solidFill>
                  <a:srgbClr val="FFFFFF"/>
                </a:solidFill>
                <a:effectLst/>
                <a:latin typeface="Arial" panose="020B0604020202020204" pitchFamily="34" charset="0"/>
                <a:cs typeface="Arial" panose="020B0604020202020204" pitchFamily="34" charset="0"/>
              </a:rPr>
              <a:t>Adolescence: Identity vs Role Confusion (Erikson, 1968)</a:t>
            </a:r>
          </a:p>
          <a:p>
            <a:pPr marL="0" marR="0" lvl="0" indent="0" fontAlgn="base">
              <a:spcBef>
                <a:spcPts val="1000"/>
              </a:spcBef>
              <a:buClr>
                <a:schemeClr val="accent1"/>
              </a:buClr>
              <a:buSzPct val="80000"/>
              <a:buFont typeface="Wingdings 3" charset="2"/>
              <a:buChar char=""/>
              <a:tabLst/>
            </a:pPr>
            <a:r>
              <a:rPr kumimoji="0" lang="en-US" altLang="en-US" sz="2000" u="none" strike="noStrike" cap="none" normalizeH="0" baseline="0" dirty="0">
                <a:ln>
                  <a:noFill/>
                </a:ln>
                <a:solidFill>
                  <a:srgbClr val="FFFFFF"/>
                </a:solidFill>
                <a:effectLst/>
                <a:latin typeface="Arial" panose="020B0604020202020204" pitchFamily="34" charset="0"/>
                <a:cs typeface="Arial" panose="020B0604020202020204" pitchFamily="34" charset="0"/>
              </a:rPr>
              <a:t>Case study: Jenny, 16-year-old young carer</a:t>
            </a:r>
          </a:p>
        </p:txBody>
      </p:sp>
    </p:spTree>
    <p:extLst>
      <p:ext uri="{BB962C8B-B14F-4D97-AF65-F5344CB8AC3E}">
        <p14:creationId xmlns:p14="http://schemas.microsoft.com/office/powerpoint/2010/main" val="3110992765"/>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1" name="Rectangle 140">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dirty="0"/>
          </a:p>
        </p:txBody>
      </p:sp>
      <p:sp>
        <p:nvSpPr>
          <p:cNvPr id="143"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dirty="0"/>
          </a:p>
        </p:txBody>
      </p:sp>
      <p:sp>
        <p:nvSpPr>
          <p:cNvPr id="145"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dirty="0"/>
          </a:p>
        </p:txBody>
      </p:sp>
      <p:sp>
        <p:nvSpPr>
          <p:cNvPr id="41" name="TextBox 40">
            <a:extLst>
              <a:ext uri="{FF2B5EF4-FFF2-40B4-BE49-F238E27FC236}">
                <a16:creationId xmlns:a16="http://schemas.microsoft.com/office/drawing/2014/main" id="{65E64D8B-3824-14E1-B649-C5DA2C98A3F4}"/>
              </a:ext>
            </a:extLst>
          </p:cNvPr>
          <p:cNvSpPr txBox="1"/>
          <p:nvPr/>
        </p:nvSpPr>
        <p:spPr>
          <a:xfrm>
            <a:off x="639098" y="629265"/>
            <a:ext cx="6072776" cy="162232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i="0" u="sng" kern="1200" dirty="0">
                <a:solidFill>
                  <a:srgbClr val="EBEBEB"/>
                </a:solidFill>
                <a:latin typeface="Arial" panose="020B0604020202020204" pitchFamily="34" charset="0"/>
                <a:ea typeface="+mj-ea"/>
                <a:cs typeface="Arial" panose="020B0604020202020204" pitchFamily="34" charset="0"/>
              </a:rPr>
              <a:t>Overview of Eriksons Psychosocial Theory </a:t>
            </a:r>
            <a:br>
              <a:rPr lang="en-US" sz="3600" b="0" i="0" kern="1200" dirty="0">
                <a:solidFill>
                  <a:srgbClr val="EBEBEB"/>
                </a:solidFill>
                <a:latin typeface="+mj-lt"/>
                <a:ea typeface="+mj-ea"/>
                <a:cs typeface="+mj-cs"/>
              </a:rPr>
            </a:br>
            <a:endParaRPr lang="en-US" sz="3600" b="0" i="0" kern="1200" dirty="0">
              <a:solidFill>
                <a:srgbClr val="EBEBEB"/>
              </a:solidFill>
              <a:latin typeface="+mj-lt"/>
              <a:ea typeface="+mj-ea"/>
              <a:cs typeface="+mj-cs"/>
            </a:endParaRPr>
          </a:p>
        </p:txBody>
      </p:sp>
      <p:sp>
        <p:nvSpPr>
          <p:cNvPr id="147" name="Freeform: Shape 146">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dirty="0"/>
          </a:p>
        </p:txBody>
      </p:sp>
      <p:pic>
        <p:nvPicPr>
          <p:cNvPr id="8" name="Picture 7" descr="A chart of different stages of development&#10;&#10;AI-generated content may be incorrect.">
            <a:extLst>
              <a:ext uri="{FF2B5EF4-FFF2-40B4-BE49-F238E27FC236}">
                <a16:creationId xmlns:a16="http://schemas.microsoft.com/office/drawing/2014/main" id="{828AC30B-81CD-0658-9CFF-ACF9AA41F7B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24201" y="1143000"/>
            <a:ext cx="5056132" cy="5056132"/>
          </a:xfrm>
          <a:prstGeom prst="rect">
            <a:avLst/>
          </a:prstGeom>
        </p:spPr>
      </p:pic>
      <p:sp>
        <p:nvSpPr>
          <p:cNvPr id="149" name="Rectangle 148">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1" name="Oval 150">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3" name="Oval 152">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36" name="TextBox 135">
            <a:extLst>
              <a:ext uri="{FF2B5EF4-FFF2-40B4-BE49-F238E27FC236}">
                <a16:creationId xmlns:a16="http://schemas.microsoft.com/office/drawing/2014/main" id="{1C47C160-AF03-7595-EF0F-7545B1167094}"/>
              </a:ext>
            </a:extLst>
          </p:cNvPr>
          <p:cNvSpPr txBox="1"/>
          <p:nvPr/>
        </p:nvSpPr>
        <p:spPr>
          <a:xfrm>
            <a:off x="607713" y="2046539"/>
            <a:ext cx="6072776" cy="4190999"/>
          </a:xfrm>
          <a:prstGeom prst="rect">
            <a:avLst/>
          </a:prstGeom>
        </p:spPr>
        <p:txBody>
          <a:bodyPr vert="horz" lIns="91440" tIns="45720" rIns="91440" bIns="45720" rtlCol="0" anchor="ctr">
            <a:noAutofit/>
          </a:bodyPr>
          <a:lstStyle/>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Erikson’s psychosocial theory explains development across the entire lifespan (Erikson, 1963)</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Development occurs through eight stages, each involving a psychosocial crisis (Boyd, 2019)</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Core idea: personality develops through interaction between individual needs and social environment (Gross, 2020)</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Successful crisis resolution supports healthy psychological development (Erikson, 1968)</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Adolescence stage: Identity vs Role Confusion (Erikson, 1968)</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Key concepts:</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Identity: developing a coherent sense of self, values, and future goals (Erikson, 1968)</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Role confusion: uncertainty about self and future roles when identity exploration is limited (Boyd, 2019)</a:t>
            </a:r>
          </a:p>
        </p:txBody>
      </p:sp>
      <p:sp>
        <p:nvSpPr>
          <p:cNvPr id="4" name="Rectangle 1">
            <a:extLst>
              <a:ext uri="{FF2B5EF4-FFF2-40B4-BE49-F238E27FC236}">
                <a16:creationId xmlns:a16="http://schemas.microsoft.com/office/drawing/2014/main" id="{532C54DF-64E0-622C-218B-CE9D56D709E2}"/>
              </a:ext>
            </a:extLst>
          </p:cNvPr>
          <p:cNvSpPr>
            <a:spLocks noChangeArrowheads="1"/>
          </p:cNvSpPr>
          <p:nvPr/>
        </p:nvSpPr>
        <p:spPr bwMode="auto">
          <a:xfrm>
            <a:off x="4678424" y="1059024"/>
            <a:ext cx="6261718" cy="497166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ts val="1000"/>
              </a:spcBef>
              <a:buClr>
                <a:schemeClr val="accent1"/>
              </a:buClr>
              <a:buSzPct val="80000"/>
              <a:tabLst/>
            </a:pPr>
            <a:endParaRPr kumimoji="0" lang="en-US" altLang="en-US" sz="1600" u="none" strike="noStrike" cap="none" normalizeH="0" baseline="0" dirty="0">
              <a:ln>
                <a:noFill/>
              </a:ln>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37EF412-8418-C3BE-7ABB-A902BE1D4BA5}"/>
              </a:ext>
            </a:extLst>
          </p:cNvPr>
          <p:cNvSpPr txBox="1"/>
          <p:nvPr/>
        </p:nvSpPr>
        <p:spPr>
          <a:xfrm>
            <a:off x="8855225" y="5300394"/>
            <a:ext cx="268831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uark.pressbooks.pub/introductiontoeducation/chapter/student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37601495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1">
                                            <p:txEl>
                                              <p:pRg st="0" end="0"/>
                                            </p:txEl>
                                          </p:spTgt>
                                        </p:tgtEl>
                                        <p:attrNameLst>
                                          <p:attrName>style.visibility</p:attrName>
                                        </p:attrNameLst>
                                      </p:cBhvr>
                                      <p:to>
                                        <p:strVal val="visible"/>
                                      </p:to>
                                    </p:set>
                                    <p:animEffect transition="in" filter="fade">
                                      <p:cBhvr>
                                        <p:cTn id="7" dur="1000"/>
                                        <p:tgtEl>
                                          <p:spTgt spid="41">
                                            <p:txEl>
                                              <p:pRg st="0" end="0"/>
                                            </p:txEl>
                                          </p:spTgt>
                                        </p:tgtEl>
                                      </p:cBhvr>
                                    </p:animEffect>
                                    <p:anim calcmode="lin" valueType="num">
                                      <p:cBhvr>
                                        <p:cTn id="8" dur="1000" fill="hold"/>
                                        <p:tgtEl>
                                          <p:spTgt spid="4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6">
                                            <p:txEl>
                                              <p:pRg st="0" end="0"/>
                                            </p:txEl>
                                          </p:spTgt>
                                        </p:tgtEl>
                                        <p:attrNameLst>
                                          <p:attrName>style.visibility</p:attrName>
                                        </p:attrNameLst>
                                      </p:cBhvr>
                                      <p:to>
                                        <p:strVal val="visible"/>
                                      </p:to>
                                    </p:set>
                                    <p:animEffect transition="in" filter="fade">
                                      <p:cBhvr>
                                        <p:cTn id="21" dur="1000"/>
                                        <p:tgtEl>
                                          <p:spTgt spid="136">
                                            <p:txEl>
                                              <p:pRg st="0" end="0"/>
                                            </p:txEl>
                                          </p:spTgt>
                                        </p:tgtEl>
                                      </p:cBhvr>
                                    </p:animEffect>
                                    <p:anim calcmode="lin" valueType="num">
                                      <p:cBhvr>
                                        <p:cTn id="22" dur="1000" fill="hold"/>
                                        <p:tgtEl>
                                          <p:spTgt spid="136">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36">
                                            <p:txEl>
                                              <p:pRg st="0" end="0"/>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136">
                                            <p:txEl>
                                              <p:pRg st="1" end="1"/>
                                            </p:txEl>
                                          </p:spTgt>
                                        </p:tgtEl>
                                        <p:attrNameLst>
                                          <p:attrName>style.visibility</p:attrName>
                                        </p:attrNameLst>
                                      </p:cBhvr>
                                      <p:to>
                                        <p:strVal val="visible"/>
                                      </p:to>
                                    </p:set>
                                    <p:animEffect transition="in" filter="fade">
                                      <p:cBhvr>
                                        <p:cTn id="26" dur="1000"/>
                                        <p:tgtEl>
                                          <p:spTgt spid="136">
                                            <p:txEl>
                                              <p:pRg st="1" end="1"/>
                                            </p:txEl>
                                          </p:spTgt>
                                        </p:tgtEl>
                                      </p:cBhvr>
                                    </p:animEffect>
                                    <p:anim calcmode="lin" valueType="num">
                                      <p:cBhvr>
                                        <p:cTn id="27" dur="1000" fill="hold"/>
                                        <p:tgtEl>
                                          <p:spTgt spid="136">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136">
                                            <p:txEl>
                                              <p:pRg st="1" end="1"/>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136">
                                            <p:txEl>
                                              <p:pRg st="2" end="2"/>
                                            </p:txEl>
                                          </p:spTgt>
                                        </p:tgtEl>
                                        <p:attrNameLst>
                                          <p:attrName>style.visibility</p:attrName>
                                        </p:attrNameLst>
                                      </p:cBhvr>
                                      <p:to>
                                        <p:strVal val="visible"/>
                                      </p:to>
                                    </p:set>
                                    <p:animEffect transition="in" filter="fade">
                                      <p:cBhvr>
                                        <p:cTn id="31" dur="1000"/>
                                        <p:tgtEl>
                                          <p:spTgt spid="136">
                                            <p:txEl>
                                              <p:pRg st="2" end="2"/>
                                            </p:txEl>
                                          </p:spTgt>
                                        </p:tgtEl>
                                      </p:cBhvr>
                                    </p:animEffect>
                                    <p:anim calcmode="lin" valueType="num">
                                      <p:cBhvr>
                                        <p:cTn id="32" dur="1000" fill="hold"/>
                                        <p:tgtEl>
                                          <p:spTgt spid="136">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136">
                                            <p:txEl>
                                              <p:pRg st="2" end="2"/>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136">
                                            <p:txEl>
                                              <p:pRg st="3" end="3"/>
                                            </p:txEl>
                                          </p:spTgt>
                                        </p:tgtEl>
                                        <p:attrNameLst>
                                          <p:attrName>style.visibility</p:attrName>
                                        </p:attrNameLst>
                                      </p:cBhvr>
                                      <p:to>
                                        <p:strVal val="visible"/>
                                      </p:to>
                                    </p:set>
                                    <p:animEffect transition="in" filter="fade">
                                      <p:cBhvr>
                                        <p:cTn id="36" dur="1000"/>
                                        <p:tgtEl>
                                          <p:spTgt spid="136">
                                            <p:txEl>
                                              <p:pRg st="3" end="3"/>
                                            </p:txEl>
                                          </p:spTgt>
                                        </p:tgtEl>
                                      </p:cBhvr>
                                    </p:animEffect>
                                    <p:anim calcmode="lin" valueType="num">
                                      <p:cBhvr>
                                        <p:cTn id="37" dur="1000" fill="hold"/>
                                        <p:tgtEl>
                                          <p:spTgt spid="136">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136">
                                            <p:txEl>
                                              <p:pRg st="3" end="3"/>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136">
                                            <p:txEl>
                                              <p:pRg st="4" end="4"/>
                                            </p:txEl>
                                          </p:spTgt>
                                        </p:tgtEl>
                                        <p:attrNameLst>
                                          <p:attrName>style.visibility</p:attrName>
                                        </p:attrNameLst>
                                      </p:cBhvr>
                                      <p:to>
                                        <p:strVal val="visible"/>
                                      </p:to>
                                    </p:set>
                                    <p:animEffect transition="in" filter="fade">
                                      <p:cBhvr>
                                        <p:cTn id="41" dur="1000"/>
                                        <p:tgtEl>
                                          <p:spTgt spid="136">
                                            <p:txEl>
                                              <p:pRg st="4" end="4"/>
                                            </p:txEl>
                                          </p:spTgt>
                                        </p:tgtEl>
                                      </p:cBhvr>
                                    </p:animEffect>
                                    <p:anim calcmode="lin" valueType="num">
                                      <p:cBhvr>
                                        <p:cTn id="42" dur="1000" fill="hold"/>
                                        <p:tgtEl>
                                          <p:spTgt spid="13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136">
                                            <p:txEl>
                                              <p:pRg st="4" end="4"/>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136">
                                            <p:txEl>
                                              <p:pRg st="5" end="5"/>
                                            </p:txEl>
                                          </p:spTgt>
                                        </p:tgtEl>
                                        <p:attrNameLst>
                                          <p:attrName>style.visibility</p:attrName>
                                        </p:attrNameLst>
                                      </p:cBhvr>
                                      <p:to>
                                        <p:strVal val="visible"/>
                                      </p:to>
                                    </p:set>
                                    <p:animEffect transition="in" filter="fade">
                                      <p:cBhvr>
                                        <p:cTn id="46" dur="1000"/>
                                        <p:tgtEl>
                                          <p:spTgt spid="136">
                                            <p:txEl>
                                              <p:pRg st="5" end="5"/>
                                            </p:txEl>
                                          </p:spTgt>
                                        </p:tgtEl>
                                      </p:cBhvr>
                                    </p:animEffect>
                                    <p:anim calcmode="lin" valueType="num">
                                      <p:cBhvr>
                                        <p:cTn id="47" dur="1000" fill="hold"/>
                                        <p:tgtEl>
                                          <p:spTgt spid="136">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136">
                                            <p:txEl>
                                              <p:pRg st="5" end="5"/>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136">
                                            <p:txEl>
                                              <p:pRg st="6" end="6"/>
                                            </p:txEl>
                                          </p:spTgt>
                                        </p:tgtEl>
                                        <p:attrNameLst>
                                          <p:attrName>style.visibility</p:attrName>
                                        </p:attrNameLst>
                                      </p:cBhvr>
                                      <p:to>
                                        <p:strVal val="visible"/>
                                      </p:to>
                                    </p:set>
                                    <p:animEffect transition="in" filter="fade">
                                      <p:cBhvr>
                                        <p:cTn id="51" dur="1000"/>
                                        <p:tgtEl>
                                          <p:spTgt spid="136">
                                            <p:txEl>
                                              <p:pRg st="6" end="6"/>
                                            </p:txEl>
                                          </p:spTgt>
                                        </p:tgtEl>
                                      </p:cBhvr>
                                    </p:animEffect>
                                    <p:anim calcmode="lin" valueType="num">
                                      <p:cBhvr>
                                        <p:cTn id="52" dur="1000" fill="hold"/>
                                        <p:tgtEl>
                                          <p:spTgt spid="136">
                                            <p:txEl>
                                              <p:pRg st="6" end="6"/>
                                            </p:txEl>
                                          </p:spTgt>
                                        </p:tgtEl>
                                        <p:attrNameLst>
                                          <p:attrName>ppt_x</p:attrName>
                                        </p:attrNameLst>
                                      </p:cBhvr>
                                      <p:tavLst>
                                        <p:tav tm="0">
                                          <p:val>
                                            <p:strVal val="#ppt_x"/>
                                          </p:val>
                                        </p:tav>
                                        <p:tav tm="100000">
                                          <p:val>
                                            <p:strVal val="#ppt_x"/>
                                          </p:val>
                                        </p:tav>
                                      </p:tavLst>
                                    </p:anim>
                                    <p:anim calcmode="lin" valueType="num">
                                      <p:cBhvr>
                                        <p:cTn id="53" dur="1000" fill="hold"/>
                                        <p:tgtEl>
                                          <p:spTgt spid="136">
                                            <p:txEl>
                                              <p:pRg st="6" end="6"/>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136">
                                            <p:txEl>
                                              <p:pRg st="7" end="7"/>
                                            </p:txEl>
                                          </p:spTgt>
                                        </p:tgtEl>
                                        <p:attrNameLst>
                                          <p:attrName>style.visibility</p:attrName>
                                        </p:attrNameLst>
                                      </p:cBhvr>
                                      <p:to>
                                        <p:strVal val="visible"/>
                                      </p:to>
                                    </p:set>
                                    <p:animEffect transition="in" filter="fade">
                                      <p:cBhvr>
                                        <p:cTn id="56" dur="1000"/>
                                        <p:tgtEl>
                                          <p:spTgt spid="136">
                                            <p:txEl>
                                              <p:pRg st="7" end="7"/>
                                            </p:txEl>
                                          </p:spTgt>
                                        </p:tgtEl>
                                      </p:cBhvr>
                                    </p:animEffect>
                                    <p:anim calcmode="lin" valueType="num">
                                      <p:cBhvr>
                                        <p:cTn id="57" dur="1000" fill="hold"/>
                                        <p:tgtEl>
                                          <p:spTgt spid="136">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13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4987B-3714-3A3F-F79A-8A04150D321D}"/>
              </a:ext>
            </a:extLst>
          </p:cNvPr>
          <p:cNvSpPr>
            <a:spLocks noGrp="1"/>
          </p:cNvSpPr>
          <p:nvPr>
            <p:ph type="title"/>
          </p:nvPr>
        </p:nvSpPr>
        <p:spPr>
          <a:xfrm>
            <a:off x="1154954" y="973668"/>
            <a:ext cx="6573903" cy="706964"/>
          </a:xfrm>
        </p:spPr>
        <p:txBody>
          <a:bodyPr vert="horz" lIns="91440" tIns="45720" rIns="91440" bIns="45720" rtlCol="0" anchor="ctr">
            <a:noAutofit/>
          </a:bodyPr>
          <a:lstStyle/>
          <a:p>
            <a:pPr>
              <a:lnSpc>
                <a:spcPct val="90000"/>
              </a:lnSpc>
            </a:pPr>
            <a:r>
              <a:rPr lang="en-US" sz="3200" b="1" u="sng" dirty="0">
                <a:latin typeface="Arial" panose="020B0604020202020204" pitchFamily="34" charset="0"/>
                <a:cs typeface="Arial" panose="020B0604020202020204" pitchFamily="34" charset="0"/>
              </a:rPr>
              <a:t>Erikson’s Theory: Key Concepts </a:t>
            </a:r>
            <a:br>
              <a:rPr lang="en-US" sz="3200" b="1" u="sng" dirty="0">
                <a:latin typeface="Arial" panose="020B0604020202020204" pitchFamily="34" charset="0"/>
                <a:cs typeface="Arial" panose="020B0604020202020204" pitchFamily="34" charset="0"/>
              </a:rPr>
            </a:br>
            <a:endParaRPr lang="en-US" sz="32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0DC9BB9-D613-6F1D-0412-3234167DE1CE}"/>
              </a:ext>
            </a:extLst>
          </p:cNvPr>
          <p:cNvSpPr txBox="1"/>
          <p:nvPr/>
        </p:nvSpPr>
        <p:spPr>
          <a:xfrm>
            <a:off x="480042" y="2442512"/>
            <a:ext cx="5909872" cy="4288972"/>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Adolescence is the stage of Identity vs Role Confusion, where young people explore values, goals, and future roles (Erikson, 1968)</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Jenny’s caregiving role over the last five years may have limited opportunities for identity exploration, such as friendships, hobbies, and independence (Gross, 2020)</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Ongoing responsibility may cause role confusion, as Jenny prioritizes being a carer over developing her own identity as a teenager (Erikson, 1968)</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Fidelity, the positive outcome of this stage, may be harder to achieve without support, affecting confidence and decision-making (Erikson, 1968)</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Prolonged stress and reduced autonomy may negatively impact emotional well-being and self-esteem during adolescence (Boyd, 2019)</a:t>
            </a:r>
          </a:p>
          <a:p>
            <a:pPr>
              <a:lnSpc>
                <a:spcPct val="90000"/>
              </a:lnSpc>
              <a:spcBef>
                <a:spcPts val="1000"/>
              </a:spcBef>
              <a:buClr>
                <a:schemeClr val="accent1"/>
              </a:buClr>
              <a:buSzPct val="80000"/>
              <a:buFont typeface="Wingdings 3" charset="2"/>
              <a:buChar char=""/>
            </a:pPr>
            <a:endParaRPr lang="en-US" sz="1100" dirty="0">
              <a:solidFill>
                <a:schemeClr val="tx1">
                  <a:lumMod val="75000"/>
                  <a:lumOff val="25000"/>
                </a:schemeClr>
              </a:solidFill>
            </a:endParaRPr>
          </a:p>
        </p:txBody>
      </p:sp>
      <p:pic>
        <p:nvPicPr>
          <p:cNvPr id="14" name="Picture 13" descr="A group of people walking&#10;&#10;AI-generated content may be incorrect.">
            <a:extLst>
              <a:ext uri="{FF2B5EF4-FFF2-40B4-BE49-F238E27FC236}">
                <a16:creationId xmlns:a16="http://schemas.microsoft.com/office/drawing/2014/main" id="{99858A02-95D0-190A-A548-80FF01CDC5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760" r="2" b="5763"/>
          <a:stretch>
            <a:fillRect/>
          </a:stretch>
        </p:blipFill>
        <p:spPr>
          <a:xfrm>
            <a:off x="6799216" y="2581754"/>
            <a:ext cx="5180297" cy="3485994"/>
          </a:xfrm>
          <a:prstGeom prst="roundRect">
            <a:avLst>
              <a:gd name="adj" fmla="val 1858"/>
            </a:avLst>
          </a:prstGeom>
          <a:effectLst>
            <a:outerShdw blurRad="50800" dist="50800" dir="5400000" algn="tl" rotWithShape="0">
              <a:srgbClr val="000000">
                <a:alpha val="43000"/>
              </a:srgbClr>
            </a:outerShdw>
          </a:effectLst>
        </p:spPr>
      </p:pic>
      <p:sp>
        <p:nvSpPr>
          <p:cNvPr id="16" name="TextBox 15">
            <a:extLst>
              <a:ext uri="{FF2B5EF4-FFF2-40B4-BE49-F238E27FC236}">
                <a16:creationId xmlns:a16="http://schemas.microsoft.com/office/drawing/2014/main" id="{556589C7-01B6-681C-5737-05A9BFCC5ADC}"/>
              </a:ext>
            </a:extLst>
          </p:cNvPr>
          <p:cNvSpPr txBox="1"/>
          <p:nvPr/>
        </p:nvSpPr>
        <p:spPr>
          <a:xfrm>
            <a:off x="8545313" y="6140899"/>
            <a:ext cx="252732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courses.lumenlearning.com/wm-lifespandevelopment/chapter/introduction-to-human-development/">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1376914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1000"/>
                                        <p:tgtEl>
                                          <p:spTgt spid="5">
                                            <p:txEl>
                                              <p:pRg st="0" end="0"/>
                                            </p:txEl>
                                          </p:spTgt>
                                        </p:tgtEl>
                                      </p:cBhvr>
                                    </p:animEffect>
                                    <p:anim calcmode="lin" valueType="num">
                                      <p:cBhvr>
                                        <p:cTn id="2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0" end="0"/>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5">
                                            <p:txEl>
                                              <p:pRg st="1" end="1"/>
                                            </p:txEl>
                                          </p:spTgt>
                                        </p:tgtEl>
                                        <p:attrNameLst>
                                          <p:attrName>style.visibility</p:attrName>
                                        </p:attrNameLst>
                                      </p:cBhvr>
                                      <p:to>
                                        <p:strVal val="visible"/>
                                      </p:to>
                                    </p:set>
                                    <p:animEffect transition="in" filter="fade">
                                      <p:cBhvr>
                                        <p:cTn id="26" dur="1000"/>
                                        <p:tgtEl>
                                          <p:spTgt spid="5">
                                            <p:txEl>
                                              <p:pRg st="1" end="1"/>
                                            </p:txEl>
                                          </p:spTgt>
                                        </p:tgtEl>
                                      </p:cBhvr>
                                    </p:animEffect>
                                    <p:anim calcmode="lin" valueType="num">
                                      <p:cBhvr>
                                        <p:cTn id="27"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1" end="1"/>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Effect transition="in" filter="fade">
                                      <p:cBhvr>
                                        <p:cTn id="31" dur="1000"/>
                                        <p:tgtEl>
                                          <p:spTgt spid="5">
                                            <p:txEl>
                                              <p:pRg st="2" end="2"/>
                                            </p:txEl>
                                          </p:spTgt>
                                        </p:tgtEl>
                                      </p:cBhvr>
                                    </p:animEffect>
                                    <p:anim calcmode="lin" valueType="num">
                                      <p:cBhvr>
                                        <p:cTn id="3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5">
                                            <p:txEl>
                                              <p:pRg st="3" end="3"/>
                                            </p:txEl>
                                          </p:spTgt>
                                        </p:tgtEl>
                                        <p:attrNameLst>
                                          <p:attrName>style.visibility</p:attrName>
                                        </p:attrNameLst>
                                      </p:cBhvr>
                                      <p:to>
                                        <p:strVal val="visible"/>
                                      </p:to>
                                    </p:set>
                                    <p:animEffect transition="in" filter="fade">
                                      <p:cBhvr>
                                        <p:cTn id="36" dur="1000"/>
                                        <p:tgtEl>
                                          <p:spTgt spid="5">
                                            <p:txEl>
                                              <p:pRg st="3" end="3"/>
                                            </p:txEl>
                                          </p:spTgt>
                                        </p:tgtEl>
                                      </p:cBhvr>
                                    </p:animEffect>
                                    <p:anim calcmode="lin" valueType="num">
                                      <p:cBhvr>
                                        <p:cTn id="3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3" end="3"/>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5">
                                            <p:txEl>
                                              <p:pRg st="4" end="4"/>
                                            </p:txEl>
                                          </p:spTgt>
                                        </p:tgtEl>
                                        <p:attrNameLst>
                                          <p:attrName>style.visibility</p:attrName>
                                        </p:attrNameLst>
                                      </p:cBhvr>
                                      <p:to>
                                        <p:strVal val="visible"/>
                                      </p:to>
                                    </p:set>
                                    <p:animEffect transition="in" filter="fade">
                                      <p:cBhvr>
                                        <p:cTn id="41" dur="1000"/>
                                        <p:tgtEl>
                                          <p:spTgt spid="5">
                                            <p:txEl>
                                              <p:pRg st="4" end="4"/>
                                            </p:txEl>
                                          </p:spTgt>
                                        </p:tgtEl>
                                      </p:cBhvr>
                                    </p:animEffect>
                                    <p:anim calcmode="lin" valueType="num">
                                      <p:cBhvr>
                                        <p:cTn id="4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dirty="0"/>
          </a:p>
        </p:txBody>
      </p:sp>
      <p:sp>
        <p:nvSpPr>
          <p:cNvPr id="16"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8" name="Freeform: Shape 17">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dirty="0"/>
          </a:p>
        </p:txBody>
      </p:sp>
      <p:sp>
        <p:nvSpPr>
          <p:cNvPr id="20"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sp>
        <p:nvSpPr>
          <p:cNvPr id="4" name="Title 3">
            <a:extLst>
              <a:ext uri="{FF2B5EF4-FFF2-40B4-BE49-F238E27FC236}">
                <a16:creationId xmlns:a16="http://schemas.microsoft.com/office/drawing/2014/main" id="{9B82C67B-A9A1-52F6-4590-5B9327DE101A}"/>
              </a:ext>
            </a:extLst>
          </p:cNvPr>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u="sng" dirty="0">
                <a:solidFill>
                  <a:srgbClr val="EBEBEB"/>
                </a:solidFill>
              </a:rPr>
              <a:t>Practical Strategies</a:t>
            </a:r>
            <a:br>
              <a:rPr lang="en-US" sz="3200" dirty="0">
                <a:solidFill>
                  <a:srgbClr val="EBEBEB"/>
                </a:solidFill>
              </a:rPr>
            </a:br>
            <a:endParaRPr lang="en-US" sz="3200" dirty="0">
              <a:solidFill>
                <a:srgbClr val="EBEBEB"/>
              </a:solidFill>
            </a:endParaRPr>
          </a:p>
        </p:txBody>
      </p:sp>
      <p:sp>
        <p:nvSpPr>
          <p:cNvPr id="7" name="TextBox 6">
            <a:extLst>
              <a:ext uri="{FF2B5EF4-FFF2-40B4-BE49-F238E27FC236}">
                <a16:creationId xmlns:a16="http://schemas.microsoft.com/office/drawing/2014/main" id="{0C1BBF9B-32D8-2A22-6050-4A3CC28BCF45}"/>
              </a:ext>
            </a:extLst>
          </p:cNvPr>
          <p:cNvSpPr txBox="1"/>
          <p:nvPr/>
        </p:nvSpPr>
        <p:spPr>
          <a:xfrm>
            <a:off x="5290077" y="437513"/>
            <a:ext cx="5502614" cy="5954325"/>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Practical Strategies to Support Jenny</a:t>
            </a:r>
          </a:p>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Practical home support and respite care</a:t>
            </a:r>
          </a:p>
          <a:p>
            <a:pPr marL="742950" lvl="1" indent="-285750">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Home care services to assist with cooking, cleaning, and shopping (Gillibrand et al., 2016)</a:t>
            </a:r>
          </a:p>
          <a:p>
            <a:pPr marL="742950" lvl="1" indent="-285750">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Erikson link: Reduces caregiving burden, allowing identity exploration rather than role confusion (Erikson, 1968)</a:t>
            </a:r>
          </a:p>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Emotional and psychological support</a:t>
            </a:r>
          </a:p>
          <a:p>
            <a:pPr marL="742950" lvl="1" indent="-285750">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Access to school counsellors, youth mental health services, or therapeutic support (Boyd &amp; Bee, 2019)</a:t>
            </a:r>
          </a:p>
          <a:p>
            <a:pPr marL="742950" lvl="1" indent="-285750">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Erikson link: Supports reflection on self, values, and goals, strengthening fidelity</a:t>
            </a:r>
          </a:p>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Educational and social engagement</a:t>
            </a:r>
          </a:p>
          <a:p>
            <a:pPr marL="742950" lvl="1" indent="-285750">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Support regular school attendance and participation in extracurricular activities (Erikson, 1968)</a:t>
            </a:r>
          </a:p>
          <a:p>
            <a:pPr marL="742950" lvl="1" indent="-285750">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Erikson link: Encourages peer relationships and autonomy, key to identity formation</a:t>
            </a:r>
          </a:p>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Support for Jenny’s mother</a:t>
            </a:r>
          </a:p>
          <a:p>
            <a:pPr marL="742950" lvl="1" indent="-285750">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Health and social care input for memory and mobility difficulties (Gillibrand et al., 2016)</a:t>
            </a:r>
          </a:p>
          <a:p>
            <a:pPr marL="742950" lvl="1" indent="-285750">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Erikson link: Reduces role overload, preventing prolonged role confusion</a:t>
            </a:r>
          </a:p>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Professionals and Agencies Involved</a:t>
            </a:r>
          </a:p>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Social workers (local authority young carer assessment)</a:t>
            </a:r>
          </a:p>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School staff (teachers, pastoral leads, school counsellors)</a:t>
            </a:r>
          </a:p>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Health professionals (GPs, community nurses can provide respite and social activities.)</a:t>
            </a:r>
          </a:p>
          <a:p>
            <a:pPr>
              <a:lnSpc>
                <a:spcPct val="90000"/>
              </a:lnSpc>
              <a:spcBef>
                <a:spcPts val="1000"/>
              </a:spcBef>
              <a:buClr>
                <a:schemeClr val="accent1"/>
              </a:buClr>
              <a:buSzPct val="80000"/>
              <a:buFont typeface="Wingdings 3" charset="2"/>
              <a:buChar char=""/>
            </a:pPr>
            <a:r>
              <a:rPr lang="en-US" sz="1000" dirty="0">
                <a:solidFill>
                  <a:schemeClr val="tx1">
                    <a:lumMod val="75000"/>
                    <a:lumOff val="25000"/>
                  </a:schemeClr>
                </a:solidFill>
              </a:rPr>
              <a:t>Voluntary organization's supporting young carers</a:t>
            </a:r>
          </a:p>
          <a:p>
            <a:pPr>
              <a:lnSpc>
                <a:spcPct val="90000"/>
              </a:lnSpc>
              <a:spcBef>
                <a:spcPts val="1000"/>
              </a:spcBef>
              <a:buClr>
                <a:schemeClr val="accent1"/>
              </a:buClr>
              <a:buSzPct val="80000"/>
              <a:buFont typeface="Wingdings 3" charset="2"/>
              <a:buChar char=""/>
            </a:pPr>
            <a:endParaRPr lang="en-US" sz="1000" dirty="0">
              <a:solidFill>
                <a:schemeClr val="tx1">
                  <a:lumMod val="75000"/>
                  <a:lumOff val="25000"/>
                </a:schemeClr>
              </a:solidFill>
            </a:endParaRPr>
          </a:p>
        </p:txBody>
      </p:sp>
    </p:spTree>
    <p:extLst>
      <p:ext uri="{BB962C8B-B14F-4D97-AF65-F5344CB8AC3E}">
        <p14:creationId xmlns:p14="http://schemas.microsoft.com/office/powerpoint/2010/main" val="41201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fade">
                                      <p:cBhvr>
                                        <p:cTn id="19" dur="1000"/>
                                        <p:tgtEl>
                                          <p:spTgt spid="7">
                                            <p:txEl>
                                              <p:pRg st="1" end="1"/>
                                            </p:txEl>
                                          </p:spTgt>
                                        </p:tgtEl>
                                      </p:cBhvr>
                                    </p:animEffect>
                                    <p:anim calcmode="lin" valueType="num">
                                      <p:cBhvr>
                                        <p:cTn id="20"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fade">
                                      <p:cBhvr>
                                        <p:cTn id="24" dur="1000"/>
                                        <p:tgtEl>
                                          <p:spTgt spid="7">
                                            <p:txEl>
                                              <p:pRg st="2" end="2"/>
                                            </p:txEl>
                                          </p:spTgt>
                                        </p:tgtEl>
                                      </p:cBhvr>
                                    </p:animEffect>
                                    <p:anim calcmode="lin" valueType="num">
                                      <p:cBhvr>
                                        <p:cTn id="25"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fade">
                                      <p:cBhvr>
                                        <p:cTn id="29" dur="1000"/>
                                        <p:tgtEl>
                                          <p:spTgt spid="7">
                                            <p:txEl>
                                              <p:pRg st="3" end="3"/>
                                            </p:txEl>
                                          </p:spTgt>
                                        </p:tgtEl>
                                      </p:cBhvr>
                                    </p:animEffect>
                                    <p:anim calcmode="lin" valueType="num">
                                      <p:cBhvr>
                                        <p:cTn id="30"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fade">
                                      <p:cBhvr>
                                        <p:cTn id="34" dur="1000"/>
                                        <p:tgtEl>
                                          <p:spTgt spid="7">
                                            <p:txEl>
                                              <p:pRg st="4" end="4"/>
                                            </p:txEl>
                                          </p:spTgt>
                                        </p:tgtEl>
                                      </p:cBhvr>
                                    </p:animEffect>
                                    <p:anim calcmode="lin" valueType="num">
                                      <p:cBhvr>
                                        <p:cTn id="35"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7">
                                            <p:txEl>
                                              <p:pRg st="5" end="5"/>
                                            </p:txEl>
                                          </p:spTgt>
                                        </p:tgtEl>
                                        <p:attrNameLst>
                                          <p:attrName>style.visibility</p:attrName>
                                        </p:attrNameLst>
                                      </p:cBhvr>
                                      <p:to>
                                        <p:strVal val="visible"/>
                                      </p:to>
                                    </p:set>
                                    <p:animEffect transition="in" filter="fade">
                                      <p:cBhvr>
                                        <p:cTn id="39" dur="1000"/>
                                        <p:tgtEl>
                                          <p:spTgt spid="7">
                                            <p:txEl>
                                              <p:pRg st="5" end="5"/>
                                            </p:txEl>
                                          </p:spTgt>
                                        </p:tgtEl>
                                      </p:cBhvr>
                                    </p:animEffect>
                                    <p:anim calcmode="lin" valueType="num">
                                      <p:cBhvr>
                                        <p:cTn id="40"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7">
                                            <p:txEl>
                                              <p:pRg st="6" end="6"/>
                                            </p:txEl>
                                          </p:spTgt>
                                        </p:tgtEl>
                                        <p:attrNameLst>
                                          <p:attrName>style.visibility</p:attrName>
                                        </p:attrNameLst>
                                      </p:cBhvr>
                                      <p:to>
                                        <p:strVal val="visible"/>
                                      </p:to>
                                    </p:set>
                                    <p:animEffect transition="in" filter="fade">
                                      <p:cBhvr>
                                        <p:cTn id="44" dur="1000"/>
                                        <p:tgtEl>
                                          <p:spTgt spid="7">
                                            <p:txEl>
                                              <p:pRg st="6" end="6"/>
                                            </p:txEl>
                                          </p:spTgt>
                                        </p:tgtEl>
                                      </p:cBhvr>
                                    </p:animEffect>
                                    <p:anim calcmode="lin" valueType="num">
                                      <p:cBhvr>
                                        <p:cTn id="45"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7">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fade">
                                      <p:cBhvr>
                                        <p:cTn id="49" dur="1000"/>
                                        <p:tgtEl>
                                          <p:spTgt spid="7">
                                            <p:txEl>
                                              <p:pRg st="7" end="7"/>
                                            </p:txEl>
                                          </p:spTgt>
                                        </p:tgtEl>
                                      </p:cBhvr>
                                    </p:animEffect>
                                    <p:anim calcmode="lin" valueType="num">
                                      <p:cBhvr>
                                        <p:cTn id="5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7">
                                            <p:txEl>
                                              <p:pRg st="7" end="7"/>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7">
                                            <p:txEl>
                                              <p:pRg st="8" end="8"/>
                                            </p:txEl>
                                          </p:spTgt>
                                        </p:tgtEl>
                                        <p:attrNameLst>
                                          <p:attrName>style.visibility</p:attrName>
                                        </p:attrNameLst>
                                      </p:cBhvr>
                                      <p:to>
                                        <p:strVal val="visible"/>
                                      </p:to>
                                    </p:set>
                                    <p:animEffect transition="in" filter="fade">
                                      <p:cBhvr>
                                        <p:cTn id="54" dur="1000"/>
                                        <p:tgtEl>
                                          <p:spTgt spid="7">
                                            <p:txEl>
                                              <p:pRg st="8" end="8"/>
                                            </p:txEl>
                                          </p:spTgt>
                                        </p:tgtEl>
                                      </p:cBhvr>
                                    </p:animEffect>
                                    <p:anim calcmode="lin" valueType="num">
                                      <p:cBhvr>
                                        <p:cTn id="55"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7">
                                            <p:txEl>
                                              <p:pRg st="8" end="8"/>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7">
                                            <p:txEl>
                                              <p:pRg st="9" end="9"/>
                                            </p:txEl>
                                          </p:spTgt>
                                        </p:tgtEl>
                                        <p:attrNameLst>
                                          <p:attrName>style.visibility</p:attrName>
                                        </p:attrNameLst>
                                      </p:cBhvr>
                                      <p:to>
                                        <p:strVal val="visible"/>
                                      </p:to>
                                    </p:set>
                                    <p:animEffect transition="in" filter="fade">
                                      <p:cBhvr>
                                        <p:cTn id="59" dur="1000"/>
                                        <p:tgtEl>
                                          <p:spTgt spid="7">
                                            <p:txEl>
                                              <p:pRg st="9" end="9"/>
                                            </p:txEl>
                                          </p:spTgt>
                                        </p:tgtEl>
                                      </p:cBhvr>
                                    </p:animEffect>
                                    <p:anim calcmode="lin" valueType="num">
                                      <p:cBhvr>
                                        <p:cTn id="60"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61" dur="1000" fill="hold"/>
                                        <p:tgtEl>
                                          <p:spTgt spid="7">
                                            <p:txEl>
                                              <p:pRg st="9" end="9"/>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7">
                                            <p:txEl>
                                              <p:pRg st="10" end="10"/>
                                            </p:txEl>
                                          </p:spTgt>
                                        </p:tgtEl>
                                        <p:attrNameLst>
                                          <p:attrName>style.visibility</p:attrName>
                                        </p:attrNameLst>
                                      </p:cBhvr>
                                      <p:to>
                                        <p:strVal val="visible"/>
                                      </p:to>
                                    </p:set>
                                    <p:animEffect transition="in" filter="fade">
                                      <p:cBhvr>
                                        <p:cTn id="64" dur="1000"/>
                                        <p:tgtEl>
                                          <p:spTgt spid="7">
                                            <p:txEl>
                                              <p:pRg st="10" end="10"/>
                                            </p:txEl>
                                          </p:spTgt>
                                        </p:tgtEl>
                                      </p:cBhvr>
                                    </p:animEffect>
                                    <p:anim calcmode="lin" valueType="num">
                                      <p:cBhvr>
                                        <p:cTn id="65" dur="1000" fill="hold"/>
                                        <p:tgtEl>
                                          <p:spTgt spid="7">
                                            <p:txEl>
                                              <p:pRg st="10" end="10"/>
                                            </p:txEl>
                                          </p:spTgt>
                                        </p:tgtEl>
                                        <p:attrNameLst>
                                          <p:attrName>ppt_x</p:attrName>
                                        </p:attrNameLst>
                                      </p:cBhvr>
                                      <p:tavLst>
                                        <p:tav tm="0">
                                          <p:val>
                                            <p:strVal val="#ppt_x"/>
                                          </p:val>
                                        </p:tav>
                                        <p:tav tm="100000">
                                          <p:val>
                                            <p:strVal val="#ppt_x"/>
                                          </p:val>
                                        </p:tav>
                                      </p:tavLst>
                                    </p:anim>
                                    <p:anim calcmode="lin" valueType="num">
                                      <p:cBhvr>
                                        <p:cTn id="66" dur="1000" fill="hold"/>
                                        <p:tgtEl>
                                          <p:spTgt spid="7">
                                            <p:txEl>
                                              <p:pRg st="10" end="10"/>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7">
                                            <p:txEl>
                                              <p:pRg st="11" end="11"/>
                                            </p:txEl>
                                          </p:spTgt>
                                        </p:tgtEl>
                                        <p:attrNameLst>
                                          <p:attrName>style.visibility</p:attrName>
                                        </p:attrNameLst>
                                      </p:cBhvr>
                                      <p:to>
                                        <p:strVal val="visible"/>
                                      </p:to>
                                    </p:set>
                                    <p:animEffect transition="in" filter="fade">
                                      <p:cBhvr>
                                        <p:cTn id="69" dur="1000"/>
                                        <p:tgtEl>
                                          <p:spTgt spid="7">
                                            <p:txEl>
                                              <p:pRg st="11" end="11"/>
                                            </p:txEl>
                                          </p:spTgt>
                                        </p:tgtEl>
                                      </p:cBhvr>
                                    </p:animEffect>
                                    <p:anim calcmode="lin" valueType="num">
                                      <p:cBhvr>
                                        <p:cTn id="70" dur="1000" fill="hold"/>
                                        <p:tgtEl>
                                          <p:spTgt spid="7">
                                            <p:txEl>
                                              <p:pRg st="11" end="11"/>
                                            </p:txEl>
                                          </p:spTgt>
                                        </p:tgtEl>
                                        <p:attrNameLst>
                                          <p:attrName>ppt_x</p:attrName>
                                        </p:attrNameLst>
                                      </p:cBhvr>
                                      <p:tavLst>
                                        <p:tav tm="0">
                                          <p:val>
                                            <p:strVal val="#ppt_x"/>
                                          </p:val>
                                        </p:tav>
                                        <p:tav tm="100000">
                                          <p:val>
                                            <p:strVal val="#ppt_x"/>
                                          </p:val>
                                        </p:tav>
                                      </p:tavLst>
                                    </p:anim>
                                    <p:anim calcmode="lin" valueType="num">
                                      <p:cBhvr>
                                        <p:cTn id="71" dur="1000" fill="hold"/>
                                        <p:tgtEl>
                                          <p:spTgt spid="7">
                                            <p:txEl>
                                              <p:pRg st="11" end="11"/>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7">
                                            <p:txEl>
                                              <p:pRg st="12" end="12"/>
                                            </p:txEl>
                                          </p:spTgt>
                                        </p:tgtEl>
                                        <p:attrNameLst>
                                          <p:attrName>style.visibility</p:attrName>
                                        </p:attrNameLst>
                                      </p:cBhvr>
                                      <p:to>
                                        <p:strVal val="visible"/>
                                      </p:to>
                                    </p:set>
                                    <p:animEffect transition="in" filter="fade">
                                      <p:cBhvr>
                                        <p:cTn id="74" dur="1000"/>
                                        <p:tgtEl>
                                          <p:spTgt spid="7">
                                            <p:txEl>
                                              <p:pRg st="12" end="12"/>
                                            </p:txEl>
                                          </p:spTgt>
                                        </p:tgtEl>
                                      </p:cBhvr>
                                    </p:animEffect>
                                    <p:anim calcmode="lin" valueType="num">
                                      <p:cBhvr>
                                        <p:cTn id="75" dur="1000" fill="hold"/>
                                        <p:tgtEl>
                                          <p:spTgt spid="7">
                                            <p:txEl>
                                              <p:pRg st="12" end="12"/>
                                            </p:txEl>
                                          </p:spTgt>
                                        </p:tgtEl>
                                        <p:attrNameLst>
                                          <p:attrName>ppt_x</p:attrName>
                                        </p:attrNameLst>
                                      </p:cBhvr>
                                      <p:tavLst>
                                        <p:tav tm="0">
                                          <p:val>
                                            <p:strVal val="#ppt_x"/>
                                          </p:val>
                                        </p:tav>
                                        <p:tav tm="100000">
                                          <p:val>
                                            <p:strVal val="#ppt_x"/>
                                          </p:val>
                                        </p:tav>
                                      </p:tavLst>
                                    </p:anim>
                                    <p:anim calcmode="lin" valueType="num">
                                      <p:cBhvr>
                                        <p:cTn id="76" dur="1000" fill="hold"/>
                                        <p:tgtEl>
                                          <p:spTgt spid="7">
                                            <p:txEl>
                                              <p:pRg st="12" end="12"/>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7">
                                            <p:txEl>
                                              <p:pRg st="13" end="13"/>
                                            </p:txEl>
                                          </p:spTgt>
                                        </p:tgtEl>
                                        <p:attrNameLst>
                                          <p:attrName>style.visibility</p:attrName>
                                        </p:attrNameLst>
                                      </p:cBhvr>
                                      <p:to>
                                        <p:strVal val="visible"/>
                                      </p:to>
                                    </p:set>
                                    <p:animEffect transition="in" filter="fade">
                                      <p:cBhvr>
                                        <p:cTn id="79" dur="1000"/>
                                        <p:tgtEl>
                                          <p:spTgt spid="7">
                                            <p:txEl>
                                              <p:pRg st="13" end="13"/>
                                            </p:txEl>
                                          </p:spTgt>
                                        </p:tgtEl>
                                      </p:cBhvr>
                                    </p:animEffect>
                                    <p:anim calcmode="lin" valueType="num">
                                      <p:cBhvr>
                                        <p:cTn id="80" dur="1000" fill="hold"/>
                                        <p:tgtEl>
                                          <p:spTgt spid="7">
                                            <p:txEl>
                                              <p:pRg st="13" end="13"/>
                                            </p:txEl>
                                          </p:spTgt>
                                        </p:tgtEl>
                                        <p:attrNameLst>
                                          <p:attrName>ppt_x</p:attrName>
                                        </p:attrNameLst>
                                      </p:cBhvr>
                                      <p:tavLst>
                                        <p:tav tm="0">
                                          <p:val>
                                            <p:strVal val="#ppt_x"/>
                                          </p:val>
                                        </p:tav>
                                        <p:tav tm="100000">
                                          <p:val>
                                            <p:strVal val="#ppt_x"/>
                                          </p:val>
                                        </p:tav>
                                      </p:tavLst>
                                    </p:anim>
                                    <p:anim calcmode="lin" valueType="num">
                                      <p:cBhvr>
                                        <p:cTn id="81" dur="1000" fill="hold"/>
                                        <p:tgtEl>
                                          <p:spTgt spid="7">
                                            <p:txEl>
                                              <p:pRg st="13" end="13"/>
                                            </p:txEl>
                                          </p:spTgt>
                                        </p:tgtEl>
                                        <p:attrNameLst>
                                          <p:attrName>ppt_y</p:attrName>
                                        </p:attrNameLst>
                                      </p:cBhvr>
                                      <p:tavLst>
                                        <p:tav tm="0">
                                          <p:val>
                                            <p:strVal val="#ppt_y+.1"/>
                                          </p:val>
                                        </p:tav>
                                        <p:tav tm="100000">
                                          <p:val>
                                            <p:strVal val="#ppt_y"/>
                                          </p:val>
                                        </p:tav>
                                      </p:tavLst>
                                    </p:anim>
                                  </p:childTnLst>
                                </p:cTn>
                              </p:par>
                              <p:par>
                                <p:cTn id="82" presetID="42" presetClass="entr" presetSubtype="0" fill="hold" nodeType="withEffect">
                                  <p:stCondLst>
                                    <p:cond delay="0"/>
                                  </p:stCondLst>
                                  <p:childTnLst>
                                    <p:set>
                                      <p:cBhvr>
                                        <p:cTn id="83" dur="1" fill="hold">
                                          <p:stCondLst>
                                            <p:cond delay="0"/>
                                          </p:stCondLst>
                                        </p:cTn>
                                        <p:tgtEl>
                                          <p:spTgt spid="7">
                                            <p:txEl>
                                              <p:pRg st="14" end="14"/>
                                            </p:txEl>
                                          </p:spTgt>
                                        </p:tgtEl>
                                        <p:attrNameLst>
                                          <p:attrName>style.visibility</p:attrName>
                                        </p:attrNameLst>
                                      </p:cBhvr>
                                      <p:to>
                                        <p:strVal val="visible"/>
                                      </p:to>
                                    </p:set>
                                    <p:animEffect transition="in" filter="fade">
                                      <p:cBhvr>
                                        <p:cTn id="84" dur="1000"/>
                                        <p:tgtEl>
                                          <p:spTgt spid="7">
                                            <p:txEl>
                                              <p:pRg st="14" end="14"/>
                                            </p:txEl>
                                          </p:spTgt>
                                        </p:tgtEl>
                                      </p:cBhvr>
                                    </p:animEffect>
                                    <p:anim calcmode="lin" valueType="num">
                                      <p:cBhvr>
                                        <p:cTn id="85" dur="1000" fill="hold"/>
                                        <p:tgtEl>
                                          <p:spTgt spid="7">
                                            <p:txEl>
                                              <p:pRg st="14" end="14"/>
                                            </p:txEl>
                                          </p:spTgt>
                                        </p:tgtEl>
                                        <p:attrNameLst>
                                          <p:attrName>ppt_x</p:attrName>
                                        </p:attrNameLst>
                                      </p:cBhvr>
                                      <p:tavLst>
                                        <p:tav tm="0">
                                          <p:val>
                                            <p:strVal val="#ppt_x"/>
                                          </p:val>
                                        </p:tav>
                                        <p:tav tm="100000">
                                          <p:val>
                                            <p:strVal val="#ppt_x"/>
                                          </p:val>
                                        </p:tav>
                                      </p:tavLst>
                                    </p:anim>
                                    <p:anim calcmode="lin" valueType="num">
                                      <p:cBhvr>
                                        <p:cTn id="86" dur="1000" fill="hold"/>
                                        <p:tgtEl>
                                          <p:spTgt spid="7">
                                            <p:txEl>
                                              <p:pRg st="14" end="14"/>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7">
                                            <p:txEl>
                                              <p:pRg st="15" end="15"/>
                                            </p:txEl>
                                          </p:spTgt>
                                        </p:tgtEl>
                                        <p:attrNameLst>
                                          <p:attrName>style.visibility</p:attrName>
                                        </p:attrNameLst>
                                      </p:cBhvr>
                                      <p:to>
                                        <p:strVal val="visible"/>
                                      </p:to>
                                    </p:set>
                                    <p:animEffect transition="in" filter="fade">
                                      <p:cBhvr>
                                        <p:cTn id="89" dur="1000"/>
                                        <p:tgtEl>
                                          <p:spTgt spid="7">
                                            <p:txEl>
                                              <p:pRg st="15" end="15"/>
                                            </p:txEl>
                                          </p:spTgt>
                                        </p:tgtEl>
                                      </p:cBhvr>
                                    </p:animEffect>
                                    <p:anim calcmode="lin" valueType="num">
                                      <p:cBhvr>
                                        <p:cTn id="90" dur="1000" fill="hold"/>
                                        <p:tgtEl>
                                          <p:spTgt spid="7">
                                            <p:txEl>
                                              <p:pRg st="15" end="15"/>
                                            </p:txEl>
                                          </p:spTgt>
                                        </p:tgtEl>
                                        <p:attrNameLst>
                                          <p:attrName>ppt_x</p:attrName>
                                        </p:attrNameLst>
                                      </p:cBhvr>
                                      <p:tavLst>
                                        <p:tav tm="0">
                                          <p:val>
                                            <p:strVal val="#ppt_x"/>
                                          </p:val>
                                        </p:tav>
                                        <p:tav tm="100000">
                                          <p:val>
                                            <p:strVal val="#ppt_x"/>
                                          </p:val>
                                        </p:tav>
                                      </p:tavLst>
                                    </p:anim>
                                    <p:anim calcmode="lin" valueType="num">
                                      <p:cBhvr>
                                        <p:cTn id="91" dur="1000" fill="hold"/>
                                        <p:tgtEl>
                                          <p:spTgt spid="7">
                                            <p:txEl>
                                              <p:pRg st="15" end="15"/>
                                            </p:txEl>
                                          </p:spTgt>
                                        </p:tgtEl>
                                        <p:attrNameLst>
                                          <p:attrName>ppt_y</p:attrName>
                                        </p:attrNameLst>
                                      </p:cBhvr>
                                      <p:tavLst>
                                        <p:tav tm="0">
                                          <p:val>
                                            <p:strVal val="#ppt_y+.1"/>
                                          </p:val>
                                        </p:tav>
                                        <p:tav tm="100000">
                                          <p:val>
                                            <p:strVal val="#ppt_y"/>
                                          </p:val>
                                        </p:tav>
                                      </p:tavLst>
                                    </p:anim>
                                  </p:childTnLst>
                                </p:cTn>
                              </p:par>
                              <p:par>
                                <p:cTn id="92" presetID="42" presetClass="entr" presetSubtype="0" fill="hold" nodeType="withEffect">
                                  <p:stCondLst>
                                    <p:cond delay="0"/>
                                  </p:stCondLst>
                                  <p:childTnLst>
                                    <p:set>
                                      <p:cBhvr>
                                        <p:cTn id="93" dur="1" fill="hold">
                                          <p:stCondLst>
                                            <p:cond delay="0"/>
                                          </p:stCondLst>
                                        </p:cTn>
                                        <p:tgtEl>
                                          <p:spTgt spid="7">
                                            <p:txEl>
                                              <p:pRg st="16" end="16"/>
                                            </p:txEl>
                                          </p:spTgt>
                                        </p:tgtEl>
                                        <p:attrNameLst>
                                          <p:attrName>style.visibility</p:attrName>
                                        </p:attrNameLst>
                                      </p:cBhvr>
                                      <p:to>
                                        <p:strVal val="visible"/>
                                      </p:to>
                                    </p:set>
                                    <p:animEffect transition="in" filter="fade">
                                      <p:cBhvr>
                                        <p:cTn id="94" dur="1000"/>
                                        <p:tgtEl>
                                          <p:spTgt spid="7">
                                            <p:txEl>
                                              <p:pRg st="16" end="16"/>
                                            </p:txEl>
                                          </p:spTgt>
                                        </p:tgtEl>
                                      </p:cBhvr>
                                    </p:animEffect>
                                    <p:anim calcmode="lin" valueType="num">
                                      <p:cBhvr>
                                        <p:cTn id="95" dur="1000" fill="hold"/>
                                        <p:tgtEl>
                                          <p:spTgt spid="7">
                                            <p:txEl>
                                              <p:pRg st="16" end="16"/>
                                            </p:txEl>
                                          </p:spTgt>
                                        </p:tgtEl>
                                        <p:attrNameLst>
                                          <p:attrName>ppt_x</p:attrName>
                                        </p:attrNameLst>
                                      </p:cBhvr>
                                      <p:tavLst>
                                        <p:tav tm="0">
                                          <p:val>
                                            <p:strVal val="#ppt_x"/>
                                          </p:val>
                                        </p:tav>
                                        <p:tav tm="100000">
                                          <p:val>
                                            <p:strVal val="#ppt_x"/>
                                          </p:val>
                                        </p:tav>
                                      </p:tavLst>
                                    </p:anim>
                                    <p:anim calcmode="lin" valueType="num">
                                      <p:cBhvr>
                                        <p:cTn id="96" dur="1000" fill="hold"/>
                                        <p:tgtEl>
                                          <p:spTgt spid="7">
                                            <p:txEl>
                                              <p:pRg st="16" end="16"/>
                                            </p:txEl>
                                          </p:spTgt>
                                        </p:tgtEl>
                                        <p:attrNameLst>
                                          <p:attrName>ppt_y</p:attrName>
                                        </p:attrNameLst>
                                      </p:cBhvr>
                                      <p:tavLst>
                                        <p:tav tm="0">
                                          <p:val>
                                            <p:strVal val="#ppt_y+.1"/>
                                          </p:val>
                                        </p:tav>
                                        <p:tav tm="100000">
                                          <p:val>
                                            <p:strVal val="#ppt_y"/>
                                          </p:val>
                                        </p:tav>
                                      </p:tavLst>
                                    </p:anim>
                                  </p:childTnLst>
                                </p:cTn>
                              </p:par>
                              <p:par>
                                <p:cTn id="97" presetID="42" presetClass="entr" presetSubtype="0" fill="hold" nodeType="withEffect">
                                  <p:stCondLst>
                                    <p:cond delay="0"/>
                                  </p:stCondLst>
                                  <p:childTnLst>
                                    <p:set>
                                      <p:cBhvr>
                                        <p:cTn id="98" dur="1" fill="hold">
                                          <p:stCondLst>
                                            <p:cond delay="0"/>
                                          </p:stCondLst>
                                        </p:cTn>
                                        <p:tgtEl>
                                          <p:spTgt spid="7">
                                            <p:txEl>
                                              <p:pRg st="17" end="17"/>
                                            </p:txEl>
                                          </p:spTgt>
                                        </p:tgtEl>
                                        <p:attrNameLst>
                                          <p:attrName>style.visibility</p:attrName>
                                        </p:attrNameLst>
                                      </p:cBhvr>
                                      <p:to>
                                        <p:strVal val="visible"/>
                                      </p:to>
                                    </p:set>
                                    <p:animEffect transition="in" filter="fade">
                                      <p:cBhvr>
                                        <p:cTn id="99" dur="1000"/>
                                        <p:tgtEl>
                                          <p:spTgt spid="7">
                                            <p:txEl>
                                              <p:pRg st="17" end="17"/>
                                            </p:txEl>
                                          </p:spTgt>
                                        </p:tgtEl>
                                      </p:cBhvr>
                                    </p:animEffect>
                                    <p:anim calcmode="lin" valueType="num">
                                      <p:cBhvr>
                                        <p:cTn id="100" dur="1000" fill="hold"/>
                                        <p:tgtEl>
                                          <p:spTgt spid="7">
                                            <p:txEl>
                                              <p:pRg st="17" end="17"/>
                                            </p:txEl>
                                          </p:spTgt>
                                        </p:tgtEl>
                                        <p:attrNameLst>
                                          <p:attrName>ppt_x</p:attrName>
                                        </p:attrNameLst>
                                      </p:cBhvr>
                                      <p:tavLst>
                                        <p:tav tm="0">
                                          <p:val>
                                            <p:strVal val="#ppt_x"/>
                                          </p:val>
                                        </p:tav>
                                        <p:tav tm="100000">
                                          <p:val>
                                            <p:strVal val="#ppt_x"/>
                                          </p:val>
                                        </p:tav>
                                      </p:tavLst>
                                    </p:anim>
                                    <p:anim calcmode="lin" valueType="num">
                                      <p:cBhvr>
                                        <p:cTn id="101" dur="1000" fill="hold"/>
                                        <p:tgtEl>
                                          <p:spTgt spid="7">
                                            <p:txEl>
                                              <p:pRg st="17" end="1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dirty="0"/>
          </a:p>
        </p:txBody>
      </p:sp>
      <p:sp>
        <p:nvSpPr>
          <p:cNvPr id="15"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7" name="Freeform: Shape 1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dirty="0"/>
          </a:p>
        </p:txBody>
      </p:sp>
      <p:sp>
        <p:nvSpPr>
          <p:cNvPr id="1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sp>
        <p:nvSpPr>
          <p:cNvPr id="2" name="Title 1">
            <a:extLst>
              <a:ext uri="{FF2B5EF4-FFF2-40B4-BE49-F238E27FC236}">
                <a16:creationId xmlns:a16="http://schemas.microsoft.com/office/drawing/2014/main" id="{6FAFE87F-3CDC-E617-3F0E-255C97770C32}"/>
              </a:ext>
            </a:extLst>
          </p:cNvPr>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u="sng" dirty="0">
                <a:solidFill>
                  <a:srgbClr val="EBEBEB"/>
                </a:solidFill>
              </a:rPr>
              <a:t>Nature vs Nurture </a:t>
            </a:r>
          </a:p>
        </p:txBody>
      </p:sp>
      <p:sp>
        <p:nvSpPr>
          <p:cNvPr id="6" name="TextBox 5">
            <a:extLst>
              <a:ext uri="{FF2B5EF4-FFF2-40B4-BE49-F238E27FC236}">
                <a16:creationId xmlns:a16="http://schemas.microsoft.com/office/drawing/2014/main" id="{0D4210A9-B37E-64E0-C8A8-05A85410DF37}"/>
              </a:ext>
            </a:extLst>
          </p:cNvPr>
          <p:cNvSpPr txBox="1"/>
          <p:nvPr/>
        </p:nvSpPr>
        <p:spPr>
          <a:xfrm>
            <a:off x="5290077" y="437513"/>
            <a:ext cx="5502614" cy="5954325"/>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Influence of Nurture (Environmental Factors)</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Long-term caregiving responsibilities have shaped Jenny’s daily life, limiting social interaction and identity exploration (Gillibrand et al., 2016)</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Family circumstances following her father’s death increased emotional responsibility at a young age</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School environment, peer relationships, and availability of support services influence her self-esteem and emotional well-being (Boyd &amp; Bee, 2019)</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Positive interventions (home support, counselling, respite care) can reduce stress and support identity development (Erikson, 1968)</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Influence of Nature (Biological Factors)</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Adolescence involves significant brain development affecting emotional regulation and decision-making (Boyd &amp; Bee, 2019)</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Hormonal changes may increase emotional sensitivity and stress responses</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Individual temperament and genetic predispositions may influence resilience and coping with responsibility</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Impact on Effectiveness of Interventions</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Environmental interventions are likely to be highly effective because Jenny’s stressors are largely situational</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Biological factors may affect how quickly Jenny benefits from support, particularly emotionally</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Most effective outcomes require combining practical support with emotional guidance, recognizing both nature and nurture influences</a:t>
            </a:r>
          </a:p>
          <a:p>
            <a:pPr>
              <a:lnSpc>
                <a:spcPct val="90000"/>
              </a:lnSpc>
              <a:spcBef>
                <a:spcPts val="1000"/>
              </a:spcBef>
              <a:buClr>
                <a:schemeClr val="accent1"/>
              </a:buClr>
              <a:buSzPct val="80000"/>
            </a:pPr>
            <a:endParaRPr lang="en-US" sz="1100" dirty="0">
              <a:solidFill>
                <a:schemeClr val="tx1">
                  <a:lumMod val="75000"/>
                  <a:lumOff val="25000"/>
                </a:schemeClr>
              </a:solidFill>
            </a:endParaRPr>
          </a:p>
        </p:txBody>
      </p:sp>
    </p:spTree>
    <p:extLst>
      <p:ext uri="{BB962C8B-B14F-4D97-AF65-F5344CB8AC3E}">
        <p14:creationId xmlns:p14="http://schemas.microsoft.com/office/powerpoint/2010/main" val="346824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fade">
                                      <p:cBhvr>
                                        <p:cTn id="24" dur="1000"/>
                                        <p:tgtEl>
                                          <p:spTgt spid="6">
                                            <p:txEl>
                                              <p:pRg st="2" end="2"/>
                                            </p:txEl>
                                          </p:spTgt>
                                        </p:tgtEl>
                                      </p:cBhvr>
                                    </p:animEffect>
                                    <p:anim calcmode="lin" valueType="num">
                                      <p:cBhvr>
                                        <p:cTn id="2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Effect transition="in" filter="fade">
                                      <p:cBhvr>
                                        <p:cTn id="29" dur="1000"/>
                                        <p:tgtEl>
                                          <p:spTgt spid="6">
                                            <p:txEl>
                                              <p:pRg st="3" end="3"/>
                                            </p:txEl>
                                          </p:spTgt>
                                        </p:tgtEl>
                                      </p:cBhvr>
                                    </p:animEffect>
                                    <p:anim calcmode="lin" valueType="num">
                                      <p:cBhvr>
                                        <p:cTn id="3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4" end="4"/>
                                            </p:txEl>
                                          </p:spTgt>
                                        </p:tgtEl>
                                        <p:attrNameLst>
                                          <p:attrName>style.visibility</p:attrName>
                                        </p:attrNameLst>
                                      </p:cBhvr>
                                      <p:to>
                                        <p:strVal val="visible"/>
                                      </p:to>
                                    </p:set>
                                    <p:animEffect transition="in" filter="fade">
                                      <p:cBhvr>
                                        <p:cTn id="34" dur="1000"/>
                                        <p:tgtEl>
                                          <p:spTgt spid="6">
                                            <p:txEl>
                                              <p:pRg st="4" end="4"/>
                                            </p:txEl>
                                          </p:spTgt>
                                        </p:tgtEl>
                                      </p:cBhvr>
                                    </p:animEffect>
                                    <p:anim calcmode="lin" valueType="num">
                                      <p:cBhvr>
                                        <p:cTn id="3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animEffect transition="in" filter="fade">
                                      <p:cBhvr>
                                        <p:cTn id="39" dur="1000"/>
                                        <p:tgtEl>
                                          <p:spTgt spid="6">
                                            <p:txEl>
                                              <p:pRg st="5" end="5"/>
                                            </p:txEl>
                                          </p:spTgt>
                                        </p:tgtEl>
                                      </p:cBhvr>
                                    </p:animEffect>
                                    <p:anim calcmode="lin" valueType="num">
                                      <p:cBhvr>
                                        <p:cTn id="4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6">
                                            <p:txEl>
                                              <p:pRg st="6" end="6"/>
                                            </p:txEl>
                                          </p:spTgt>
                                        </p:tgtEl>
                                        <p:attrNameLst>
                                          <p:attrName>style.visibility</p:attrName>
                                        </p:attrNameLst>
                                      </p:cBhvr>
                                      <p:to>
                                        <p:strVal val="visible"/>
                                      </p:to>
                                    </p:set>
                                    <p:animEffect transition="in" filter="fade">
                                      <p:cBhvr>
                                        <p:cTn id="44" dur="1000"/>
                                        <p:tgtEl>
                                          <p:spTgt spid="6">
                                            <p:txEl>
                                              <p:pRg st="6" end="6"/>
                                            </p:txEl>
                                          </p:spTgt>
                                        </p:tgtEl>
                                      </p:cBhvr>
                                    </p:animEffect>
                                    <p:anim calcmode="lin" valueType="num">
                                      <p:cBhvr>
                                        <p:cTn id="4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6">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6">
                                            <p:txEl>
                                              <p:pRg st="8" end="8"/>
                                            </p:txEl>
                                          </p:spTgt>
                                        </p:tgtEl>
                                        <p:attrNameLst>
                                          <p:attrName>style.visibility</p:attrName>
                                        </p:attrNameLst>
                                      </p:cBhvr>
                                      <p:to>
                                        <p:strVal val="visible"/>
                                      </p:to>
                                    </p:set>
                                    <p:animEffect transition="in" filter="fade">
                                      <p:cBhvr>
                                        <p:cTn id="54" dur="1000"/>
                                        <p:tgtEl>
                                          <p:spTgt spid="6">
                                            <p:txEl>
                                              <p:pRg st="8" end="8"/>
                                            </p:txEl>
                                          </p:spTgt>
                                        </p:tgtEl>
                                      </p:cBhvr>
                                    </p:animEffect>
                                    <p:anim calcmode="lin" valueType="num">
                                      <p:cBhvr>
                                        <p:cTn id="55"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8" end="8"/>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6">
                                            <p:txEl>
                                              <p:pRg st="9" end="9"/>
                                            </p:txEl>
                                          </p:spTgt>
                                        </p:tgtEl>
                                        <p:attrNameLst>
                                          <p:attrName>style.visibility</p:attrName>
                                        </p:attrNameLst>
                                      </p:cBhvr>
                                      <p:to>
                                        <p:strVal val="visible"/>
                                      </p:to>
                                    </p:set>
                                    <p:animEffect transition="in" filter="fade">
                                      <p:cBhvr>
                                        <p:cTn id="59" dur="1000"/>
                                        <p:tgtEl>
                                          <p:spTgt spid="6">
                                            <p:txEl>
                                              <p:pRg st="9" end="9"/>
                                            </p:txEl>
                                          </p:spTgt>
                                        </p:tgtEl>
                                      </p:cBhvr>
                                    </p:animEffect>
                                    <p:anim calcmode="lin" valueType="num">
                                      <p:cBhvr>
                                        <p:cTn id="60"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9" end="9"/>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6">
                                            <p:txEl>
                                              <p:pRg st="10" end="10"/>
                                            </p:txEl>
                                          </p:spTgt>
                                        </p:tgtEl>
                                        <p:attrNameLst>
                                          <p:attrName>style.visibility</p:attrName>
                                        </p:attrNameLst>
                                      </p:cBhvr>
                                      <p:to>
                                        <p:strVal val="visible"/>
                                      </p:to>
                                    </p:set>
                                    <p:animEffect transition="in" filter="fade">
                                      <p:cBhvr>
                                        <p:cTn id="64" dur="1000"/>
                                        <p:tgtEl>
                                          <p:spTgt spid="6">
                                            <p:txEl>
                                              <p:pRg st="10" end="10"/>
                                            </p:txEl>
                                          </p:spTgt>
                                        </p:tgtEl>
                                      </p:cBhvr>
                                    </p:animEffect>
                                    <p:anim calcmode="lin" valueType="num">
                                      <p:cBhvr>
                                        <p:cTn id="65"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10" end="10"/>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6">
                                            <p:txEl>
                                              <p:pRg st="11" end="11"/>
                                            </p:txEl>
                                          </p:spTgt>
                                        </p:tgtEl>
                                        <p:attrNameLst>
                                          <p:attrName>style.visibility</p:attrName>
                                        </p:attrNameLst>
                                      </p:cBhvr>
                                      <p:to>
                                        <p:strVal val="visible"/>
                                      </p:to>
                                    </p:set>
                                    <p:animEffect transition="in" filter="fade">
                                      <p:cBhvr>
                                        <p:cTn id="69" dur="1000"/>
                                        <p:tgtEl>
                                          <p:spTgt spid="6">
                                            <p:txEl>
                                              <p:pRg st="11" end="11"/>
                                            </p:txEl>
                                          </p:spTgt>
                                        </p:tgtEl>
                                      </p:cBhvr>
                                    </p:animEffect>
                                    <p:anim calcmode="lin" valueType="num">
                                      <p:cBhvr>
                                        <p:cTn id="70" dur="1000" fill="hold"/>
                                        <p:tgtEl>
                                          <p:spTgt spid="6">
                                            <p:txEl>
                                              <p:pRg st="11" end="11"/>
                                            </p:txEl>
                                          </p:spTgt>
                                        </p:tgtEl>
                                        <p:attrNameLst>
                                          <p:attrName>ppt_x</p:attrName>
                                        </p:attrNameLst>
                                      </p:cBhvr>
                                      <p:tavLst>
                                        <p:tav tm="0">
                                          <p:val>
                                            <p:strVal val="#ppt_x"/>
                                          </p:val>
                                        </p:tav>
                                        <p:tav tm="100000">
                                          <p:val>
                                            <p:strVal val="#ppt_x"/>
                                          </p:val>
                                        </p:tav>
                                      </p:tavLst>
                                    </p:anim>
                                    <p:anim calcmode="lin" valueType="num">
                                      <p:cBhvr>
                                        <p:cTn id="71" dur="1000" fill="hold"/>
                                        <p:tgtEl>
                                          <p:spTgt spid="6">
                                            <p:txEl>
                                              <p:pRg st="11" end="11"/>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6">
                                            <p:txEl>
                                              <p:pRg st="12" end="12"/>
                                            </p:txEl>
                                          </p:spTgt>
                                        </p:tgtEl>
                                        <p:attrNameLst>
                                          <p:attrName>style.visibility</p:attrName>
                                        </p:attrNameLst>
                                      </p:cBhvr>
                                      <p:to>
                                        <p:strVal val="visible"/>
                                      </p:to>
                                    </p:set>
                                    <p:animEffect transition="in" filter="fade">
                                      <p:cBhvr>
                                        <p:cTn id="74" dur="1000"/>
                                        <p:tgtEl>
                                          <p:spTgt spid="6">
                                            <p:txEl>
                                              <p:pRg st="12" end="12"/>
                                            </p:txEl>
                                          </p:spTgt>
                                        </p:tgtEl>
                                      </p:cBhvr>
                                    </p:animEffect>
                                    <p:anim calcmode="lin" valueType="num">
                                      <p:cBhvr>
                                        <p:cTn id="75" dur="1000" fill="hold"/>
                                        <p:tgtEl>
                                          <p:spTgt spid="6">
                                            <p:txEl>
                                              <p:pRg st="12" end="12"/>
                                            </p:txEl>
                                          </p:spTgt>
                                        </p:tgtEl>
                                        <p:attrNameLst>
                                          <p:attrName>ppt_x</p:attrName>
                                        </p:attrNameLst>
                                      </p:cBhvr>
                                      <p:tavLst>
                                        <p:tav tm="0">
                                          <p:val>
                                            <p:strVal val="#ppt_x"/>
                                          </p:val>
                                        </p:tav>
                                        <p:tav tm="100000">
                                          <p:val>
                                            <p:strVal val="#ppt_x"/>
                                          </p:val>
                                        </p:tav>
                                      </p:tavLst>
                                    </p:anim>
                                    <p:anim calcmode="lin" valueType="num">
                                      <p:cBhvr>
                                        <p:cTn id="76" dur="1000" fill="hold"/>
                                        <p:tgtEl>
                                          <p:spTgt spid="6">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D404F-1F61-8994-42C2-097B178B8AD5}"/>
              </a:ext>
            </a:extLst>
          </p:cNvPr>
          <p:cNvSpPr>
            <a:spLocks noGrp="1"/>
          </p:cNvSpPr>
          <p:nvPr>
            <p:ph type="title"/>
          </p:nvPr>
        </p:nvSpPr>
        <p:spPr/>
        <p:txBody>
          <a:bodyPr/>
          <a:lstStyle/>
          <a:p>
            <a:r>
              <a:rPr lang="en-GB" sz="4000" b="1" u="sng" dirty="0">
                <a:latin typeface="Arial" panose="020B0604020202020204" pitchFamily="34" charset="0"/>
                <a:cs typeface="Arial" panose="020B0604020202020204" pitchFamily="34" charset="0"/>
              </a:rPr>
              <a:t>Evaluation of Erikson’s Theory</a:t>
            </a:r>
            <a:br>
              <a:rPr lang="en-GB" b="1" dirty="0"/>
            </a:br>
            <a:endParaRPr lang="en-GB" dirty="0"/>
          </a:p>
        </p:txBody>
      </p:sp>
      <p:sp>
        <p:nvSpPr>
          <p:cNvPr id="6" name="TextBox 5">
            <a:extLst>
              <a:ext uri="{FF2B5EF4-FFF2-40B4-BE49-F238E27FC236}">
                <a16:creationId xmlns:a16="http://schemas.microsoft.com/office/drawing/2014/main" id="{9BA2A28E-162A-4EFE-A78A-E322F6F19D1E}"/>
              </a:ext>
            </a:extLst>
          </p:cNvPr>
          <p:cNvSpPr txBox="1"/>
          <p:nvPr/>
        </p:nvSpPr>
        <p:spPr>
          <a:xfrm>
            <a:off x="702128" y="2456795"/>
            <a:ext cx="10787743" cy="4401205"/>
          </a:xfrm>
          <a:prstGeom prst="rect">
            <a:avLst/>
          </a:prstGeom>
          <a:noFill/>
        </p:spPr>
        <p:txBody>
          <a:bodyPr wrap="square">
            <a:spAutoFit/>
          </a:bodyPr>
          <a:lstStyle/>
          <a:p>
            <a:pPr>
              <a:buNone/>
            </a:pPr>
            <a:r>
              <a:rPr lang="en-GB" b="1" dirty="0"/>
              <a:t>Strengths</a:t>
            </a:r>
          </a:p>
          <a:p>
            <a:pPr>
              <a:buFont typeface="Arial" panose="020B0604020202020204" pitchFamily="34" charset="0"/>
              <a:buChar char="•"/>
            </a:pPr>
            <a:r>
              <a:rPr lang="en-GB" dirty="0"/>
              <a:t>Erikson’s theory is useful because it views development as a lifelong process and highlights how social experiences influence psychological growth (Erikson, 1963).</a:t>
            </a:r>
          </a:p>
          <a:p>
            <a:pPr>
              <a:buFont typeface="Arial" panose="020B0604020202020204" pitchFamily="34" charset="0"/>
              <a:buChar char="•"/>
            </a:pPr>
            <a:r>
              <a:rPr lang="en-GB" dirty="0"/>
              <a:t>The strong focus on identity development makes the theory particularly relevant for understanding adolescent wellbeing and emotional health (Erikson, 1968).</a:t>
            </a:r>
          </a:p>
          <a:p>
            <a:pPr>
              <a:buFont typeface="Arial" panose="020B0604020202020204" pitchFamily="34" charset="0"/>
              <a:buChar char="•"/>
            </a:pPr>
            <a:r>
              <a:rPr lang="en-GB" dirty="0"/>
              <a:t>It helps explain how forming a clear sense of identity in adolescence can support confidence, decision-making, and healthy psychosocial functioning later in life (Sokol, 2009).</a:t>
            </a:r>
          </a:p>
          <a:p>
            <a:pPr>
              <a:buNone/>
            </a:pPr>
            <a:r>
              <a:rPr lang="en-GB" b="1" dirty="0"/>
              <a:t>Limitations</a:t>
            </a:r>
          </a:p>
          <a:p>
            <a:pPr>
              <a:buFont typeface="Arial" panose="020B0604020202020204" pitchFamily="34" charset="0"/>
              <a:buChar char="•"/>
            </a:pPr>
            <a:r>
              <a:rPr lang="en-GB" dirty="0"/>
              <a:t>The stages are described in broad terms, and the theory does not clearly explain how individuals move from one stage to the next (Côté, 2006).</a:t>
            </a:r>
          </a:p>
          <a:p>
            <a:pPr>
              <a:buFont typeface="Arial" panose="020B0604020202020204" pitchFamily="34" charset="0"/>
              <a:buChar char="•"/>
            </a:pPr>
            <a:r>
              <a:rPr lang="en-GB" dirty="0"/>
              <a:t>Some critics suggest the theory reflects Western ideas of independence and personal identity, which may not fully represent experiences shaped by family duty or cultural expectations (Kroger, 2017).</a:t>
            </a:r>
          </a:p>
          <a:p>
            <a:pPr>
              <a:buFont typeface="Arial" panose="020B0604020202020204" pitchFamily="34" charset="0"/>
              <a:buChar char="•"/>
            </a:pPr>
            <a:r>
              <a:rPr lang="en-GB" dirty="0"/>
              <a:t>Identity development may not follow a fixed or linear sequence for everyone, especially for young people facing long-term stress or responsibility, such as caregiving.</a:t>
            </a:r>
          </a:p>
          <a:p>
            <a:pPr>
              <a:buNone/>
            </a:pPr>
            <a:endParaRPr lang="en-GB" sz="1000" b="1" dirty="0"/>
          </a:p>
        </p:txBody>
      </p:sp>
    </p:spTree>
    <p:extLst>
      <p:ext uri="{BB962C8B-B14F-4D97-AF65-F5344CB8AC3E}">
        <p14:creationId xmlns:p14="http://schemas.microsoft.com/office/powerpoint/2010/main" val="1370636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fade">
                                      <p:cBhvr>
                                        <p:cTn id="24" dur="1000"/>
                                        <p:tgtEl>
                                          <p:spTgt spid="6">
                                            <p:txEl>
                                              <p:pRg st="2" end="2"/>
                                            </p:txEl>
                                          </p:spTgt>
                                        </p:tgtEl>
                                      </p:cBhvr>
                                    </p:animEffect>
                                    <p:anim calcmode="lin" valueType="num">
                                      <p:cBhvr>
                                        <p:cTn id="2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Effect transition="in" filter="fade">
                                      <p:cBhvr>
                                        <p:cTn id="29" dur="1000"/>
                                        <p:tgtEl>
                                          <p:spTgt spid="6">
                                            <p:txEl>
                                              <p:pRg st="3" end="3"/>
                                            </p:txEl>
                                          </p:spTgt>
                                        </p:tgtEl>
                                      </p:cBhvr>
                                    </p:animEffect>
                                    <p:anim calcmode="lin" valueType="num">
                                      <p:cBhvr>
                                        <p:cTn id="3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4" end="4"/>
                                            </p:txEl>
                                          </p:spTgt>
                                        </p:tgtEl>
                                        <p:attrNameLst>
                                          <p:attrName>style.visibility</p:attrName>
                                        </p:attrNameLst>
                                      </p:cBhvr>
                                      <p:to>
                                        <p:strVal val="visible"/>
                                      </p:to>
                                    </p:set>
                                    <p:animEffect transition="in" filter="fade">
                                      <p:cBhvr>
                                        <p:cTn id="34" dur="1000"/>
                                        <p:tgtEl>
                                          <p:spTgt spid="6">
                                            <p:txEl>
                                              <p:pRg st="4" end="4"/>
                                            </p:txEl>
                                          </p:spTgt>
                                        </p:tgtEl>
                                      </p:cBhvr>
                                    </p:animEffect>
                                    <p:anim calcmode="lin" valueType="num">
                                      <p:cBhvr>
                                        <p:cTn id="3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animEffect transition="in" filter="fade">
                                      <p:cBhvr>
                                        <p:cTn id="39" dur="1000"/>
                                        <p:tgtEl>
                                          <p:spTgt spid="6">
                                            <p:txEl>
                                              <p:pRg st="5" end="5"/>
                                            </p:txEl>
                                          </p:spTgt>
                                        </p:tgtEl>
                                      </p:cBhvr>
                                    </p:animEffect>
                                    <p:anim calcmode="lin" valueType="num">
                                      <p:cBhvr>
                                        <p:cTn id="4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6">
                                            <p:txEl>
                                              <p:pRg st="6" end="6"/>
                                            </p:txEl>
                                          </p:spTgt>
                                        </p:tgtEl>
                                        <p:attrNameLst>
                                          <p:attrName>style.visibility</p:attrName>
                                        </p:attrNameLst>
                                      </p:cBhvr>
                                      <p:to>
                                        <p:strVal val="visible"/>
                                      </p:to>
                                    </p:set>
                                    <p:animEffect transition="in" filter="fade">
                                      <p:cBhvr>
                                        <p:cTn id="44" dur="1000"/>
                                        <p:tgtEl>
                                          <p:spTgt spid="6">
                                            <p:txEl>
                                              <p:pRg st="6" end="6"/>
                                            </p:txEl>
                                          </p:spTgt>
                                        </p:tgtEl>
                                      </p:cBhvr>
                                    </p:animEffect>
                                    <p:anim calcmode="lin" valueType="num">
                                      <p:cBhvr>
                                        <p:cTn id="4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6">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D63E3-2AF5-8037-145D-926BBFE2ED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577CB9-4BE4-79A6-9B5E-857146370E75}"/>
              </a:ext>
            </a:extLst>
          </p:cNvPr>
          <p:cNvSpPr>
            <a:spLocks noGrp="1"/>
          </p:cNvSpPr>
          <p:nvPr>
            <p:ph type="title"/>
          </p:nvPr>
        </p:nvSpPr>
        <p:spPr/>
        <p:txBody>
          <a:bodyPr/>
          <a:lstStyle/>
          <a:p>
            <a:r>
              <a:rPr lang="en-GB" sz="4000" b="1" u="sng" dirty="0">
                <a:latin typeface="Arial" panose="020B0604020202020204" pitchFamily="34" charset="0"/>
                <a:cs typeface="Arial" panose="020B0604020202020204" pitchFamily="34" charset="0"/>
              </a:rPr>
              <a:t>Alternative theory: Attachment theory</a:t>
            </a:r>
            <a:br>
              <a:rPr lang="en-GB" b="1" dirty="0"/>
            </a:br>
            <a:endParaRPr lang="en-GB" dirty="0"/>
          </a:p>
        </p:txBody>
      </p:sp>
      <p:sp>
        <p:nvSpPr>
          <p:cNvPr id="6" name="TextBox 5">
            <a:extLst>
              <a:ext uri="{FF2B5EF4-FFF2-40B4-BE49-F238E27FC236}">
                <a16:creationId xmlns:a16="http://schemas.microsoft.com/office/drawing/2014/main" id="{6BB45E98-58CB-B3AE-653F-40D0CA6892EC}"/>
              </a:ext>
            </a:extLst>
          </p:cNvPr>
          <p:cNvSpPr txBox="1"/>
          <p:nvPr/>
        </p:nvSpPr>
        <p:spPr>
          <a:xfrm>
            <a:off x="702128" y="2179796"/>
            <a:ext cx="10787743" cy="4678204"/>
          </a:xfrm>
          <a:prstGeom prst="rect">
            <a:avLst/>
          </a:prstGeom>
          <a:noFill/>
        </p:spPr>
        <p:txBody>
          <a:bodyPr wrap="square">
            <a:spAutoFit/>
          </a:bodyPr>
          <a:lstStyle/>
          <a:p>
            <a:pPr>
              <a:buNone/>
            </a:pPr>
            <a:endParaRPr lang="en-GB" sz="1000" b="1" dirty="0"/>
          </a:p>
          <a:p>
            <a:pPr>
              <a:buFont typeface="Arial" panose="020B0604020202020204" pitchFamily="34" charset="0"/>
              <a:buChar char="•"/>
            </a:pPr>
            <a:r>
              <a:rPr lang="en-GB" sz="1600" dirty="0"/>
              <a:t>Attachment Theory, developed by John Bowlby, focuses on the importance of early emotional relationships with caregivers in shaping later emotional and social development (Bowlby, 1969).</a:t>
            </a:r>
          </a:p>
          <a:p>
            <a:pPr>
              <a:buFont typeface="Arial" panose="020B0604020202020204" pitchFamily="34" charset="0"/>
              <a:buChar char="•"/>
            </a:pPr>
            <a:r>
              <a:rPr lang="en-GB" sz="1600" dirty="0"/>
              <a:t>Research shows that secure attachment is linked to better emotional regulation, self-esteem, and identity development during adolescence (Sroufe et al., 2003).</a:t>
            </a:r>
          </a:p>
          <a:p>
            <a:pPr>
              <a:buFont typeface="Arial" panose="020B0604020202020204" pitchFamily="34" charset="0"/>
              <a:buChar char="•"/>
            </a:pPr>
            <a:r>
              <a:rPr lang="en-GB" sz="1600" dirty="0"/>
              <a:t>Attachment theory complements Erikson’s approach by helping explain how early emotional security may influence Jenny’s coping skills, resilience, and ability to manage stress alongside her identity development.</a:t>
            </a:r>
          </a:p>
          <a:p>
            <a:pPr>
              <a:buNone/>
            </a:pPr>
            <a:br>
              <a:rPr lang="en-GB" sz="1600" dirty="0"/>
            </a:br>
            <a:r>
              <a:rPr lang="en-GB" sz="1600" dirty="0"/>
              <a:t>Erikson’s psychosocial theory is helpful for understanding Jenny’s situation because it highlights how important identity development is during adolescence. At 16, Jenny should be exploring who she is and what she wants from the future, but her caregiving role may limit these opportunities. The theory also explains how successful identity development can support long-term confidence and wellbeing.</a:t>
            </a:r>
          </a:p>
          <a:p>
            <a:pPr>
              <a:buNone/>
            </a:pPr>
            <a:r>
              <a:rPr lang="en-GB" sz="1600" dirty="0"/>
              <a:t>However, the theory does have limitations. It does not clearly explain how people progress between stages, and it can overlook cultural or family responsibilities that shape identity in different ways. This means Erikson’s theory alone may not fully capture Jenny’s experience as a young carer.</a:t>
            </a:r>
          </a:p>
          <a:p>
            <a:pPr>
              <a:buNone/>
            </a:pPr>
            <a:r>
              <a:rPr lang="en-GB" sz="1600" dirty="0"/>
              <a:t>Attachment Theory offers a useful additional perspective by focusing on early emotional bonds and emotional security. Secure attachment has been linked to better coping and identity development, which helps explain how Jenny’s relationships and emotional support systems may influence her resilience. Using both theories together provides a more balanced and realistic understanding of her needs.</a:t>
            </a:r>
          </a:p>
        </p:txBody>
      </p:sp>
    </p:spTree>
    <p:extLst>
      <p:ext uri="{BB962C8B-B14F-4D97-AF65-F5344CB8AC3E}">
        <p14:creationId xmlns:p14="http://schemas.microsoft.com/office/powerpoint/2010/main" val="2383530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1000"/>
                                        <p:tgtEl>
                                          <p:spTgt spid="6">
                                            <p:txEl>
                                              <p:pRg st="4" end="4"/>
                                            </p:txEl>
                                          </p:spTgt>
                                        </p:tgtEl>
                                      </p:cBhvr>
                                    </p:animEffect>
                                    <p:anim calcmode="lin" valueType="num">
                                      <p:cBhvr>
                                        <p:cTn id="3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1000"/>
                                        <p:tgtEl>
                                          <p:spTgt spid="6">
                                            <p:txEl>
                                              <p:pRg st="5" end="5"/>
                                            </p:txEl>
                                          </p:spTgt>
                                        </p:tgtEl>
                                      </p:cBhvr>
                                    </p:animEffect>
                                    <p:anim calcmode="lin" valueType="num">
                                      <p:cBhvr>
                                        <p:cTn id="3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6" end="6"/>
                                            </p:txEl>
                                          </p:spTgt>
                                        </p:tgtEl>
                                        <p:attrNameLst>
                                          <p:attrName>style.visibility</p:attrName>
                                        </p:attrNameLst>
                                      </p:cBhvr>
                                      <p:to>
                                        <p:strVal val="visible"/>
                                      </p:to>
                                    </p:set>
                                    <p:animEffect transition="in" filter="fade">
                                      <p:cBhvr>
                                        <p:cTn id="39" dur="1000"/>
                                        <p:tgtEl>
                                          <p:spTgt spid="6">
                                            <p:txEl>
                                              <p:pRg st="6" end="6"/>
                                            </p:txEl>
                                          </p:spTgt>
                                        </p:tgtEl>
                                      </p:cBhvr>
                                    </p:animEffect>
                                    <p:anim calcmode="lin" valueType="num">
                                      <p:cBhvr>
                                        <p:cTn id="40"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EB064-CA66-F186-7899-2132BC677E9D}"/>
              </a:ext>
            </a:extLst>
          </p:cNvPr>
          <p:cNvSpPr>
            <a:spLocks noGrp="1"/>
          </p:cNvSpPr>
          <p:nvPr>
            <p:ph type="title"/>
          </p:nvPr>
        </p:nvSpPr>
        <p:spPr>
          <a:xfrm>
            <a:off x="3867675" y="884475"/>
            <a:ext cx="4229846" cy="1060317"/>
          </a:xfrm>
        </p:spPr>
        <p:txBody>
          <a:bodyPr/>
          <a:lstStyle/>
          <a:p>
            <a:r>
              <a:rPr lang="en-GB" b="1" u="sng" dirty="0">
                <a:latin typeface="Arial" panose="020B0604020202020204" pitchFamily="34" charset="0"/>
                <a:cs typeface="Arial" panose="020B0604020202020204" pitchFamily="34" charset="0"/>
              </a:rPr>
              <a:t>Conclusion</a:t>
            </a:r>
            <a:br>
              <a:rPr lang="en-GB" b="1" dirty="0"/>
            </a:br>
            <a:endParaRPr lang="en-GB" dirty="0"/>
          </a:p>
        </p:txBody>
      </p:sp>
      <p:sp>
        <p:nvSpPr>
          <p:cNvPr id="7" name="TextBox 6">
            <a:extLst>
              <a:ext uri="{FF2B5EF4-FFF2-40B4-BE49-F238E27FC236}">
                <a16:creationId xmlns:a16="http://schemas.microsoft.com/office/drawing/2014/main" id="{62953C5C-F252-0DD8-8A32-F0110843AC44}"/>
              </a:ext>
            </a:extLst>
          </p:cNvPr>
          <p:cNvSpPr txBox="1"/>
          <p:nvPr/>
        </p:nvSpPr>
        <p:spPr>
          <a:xfrm>
            <a:off x="359228" y="2943285"/>
            <a:ext cx="11059886" cy="3416320"/>
          </a:xfrm>
          <a:prstGeom prst="rect">
            <a:avLst/>
          </a:prstGeom>
          <a:noFill/>
        </p:spPr>
        <p:txBody>
          <a:bodyPr wrap="square">
            <a:spAutoFit/>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Erikson’s psychosocial theory helps explain how Jenny’s caregiving role has affected her identity development.</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The Identity vs Role Confusion stage highlights risks to self-esteem, autonomy, and future direction.</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Applying theory allowed targeted strategies to reduce role confusion and support fidelity.</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Evaluation shows Erikson’s theory is useful but works best alongside other perspectives.</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Psychology in health and social care supports better understanding, assessment, and intervention planning.</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Clear takeaway: theory-informed support can improve outcomes for young carers like Jenny.</a:t>
            </a:r>
          </a:p>
          <a:p>
            <a:pPr>
              <a:buNone/>
            </a:pPr>
            <a:br>
              <a:rPr lang="en-GB" dirty="0"/>
            </a:br>
            <a:endParaRPr lang="en-GB" dirty="0"/>
          </a:p>
        </p:txBody>
      </p:sp>
    </p:spTree>
    <p:extLst>
      <p:ext uri="{BB962C8B-B14F-4D97-AF65-F5344CB8AC3E}">
        <p14:creationId xmlns:p14="http://schemas.microsoft.com/office/powerpoint/2010/main" val="208624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fade">
                                      <p:cBhvr>
                                        <p:cTn id="19" dur="1000"/>
                                        <p:tgtEl>
                                          <p:spTgt spid="7">
                                            <p:txEl>
                                              <p:pRg st="1" end="1"/>
                                            </p:txEl>
                                          </p:spTgt>
                                        </p:tgtEl>
                                      </p:cBhvr>
                                    </p:animEffect>
                                    <p:anim calcmode="lin" valueType="num">
                                      <p:cBhvr>
                                        <p:cTn id="20"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fade">
                                      <p:cBhvr>
                                        <p:cTn id="24" dur="1000"/>
                                        <p:tgtEl>
                                          <p:spTgt spid="7">
                                            <p:txEl>
                                              <p:pRg st="2" end="2"/>
                                            </p:txEl>
                                          </p:spTgt>
                                        </p:tgtEl>
                                      </p:cBhvr>
                                    </p:animEffect>
                                    <p:anim calcmode="lin" valueType="num">
                                      <p:cBhvr>
                                        <p:cTn id="25"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fade">
                                      <p:cBhvr>
                                        <p:cTn id="29" dur="1000"/>
                                        <p:tgtEl>
                                          <p:spTgt spid="7">
                                            <p:txEl>
                                              <p:pRg st="3" end="3"/>
                                            </p:txEl>
                                          </p:spTgt>
                                        </p:tgtEl>
                                      </p:cBhvr>
                                    </p:animEffect>
                                    <p:anim calcmode="lin" valueType="num">
                                      <p:cBhvr>
                                        <p:cTn id="30"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fade">
                                      <p:cBhvr>
                                        <p:cTn id="34" dur="1000"/>
                                        <p:tgtEl>
                                          <p:spTgt spid="7">
                                            <p:txEl>
                                              <p:pRg st="4" end="4"/>
                                            </p:txEl>
                                          </p:spTgt>
                                        </p:tgtEl>
                                      </p:cBhvr>
                                    </p:animEffect>
                                    <p:anim calcmode="lin" valueType="num">
                                      <p:cBhvr>
                                        <p:cTn id="35"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7">
                                            <p:txEl>
                                              <p:pRg st="5" end="5"/>
                                            </p:txEl>
                                          </p:spTgt>
                                        </p:tgtEl>
                                        <p:attrNameLst>
                                          <p:attrName>style.visibility</p:attrName>
                                        </p:attrNameLst>
                                      </p:cBhvr>
                                      <p:to>
                                        <p:strVal val="visible"/>
                                      </p:to>
                                    </p:set>
                                    <p:animEffect transition="in" filter="fade">
                                      <p:cBhvr>
                                        <p:cTn id="39" dur="1000"/>
                                        <p:tgtEl>
                                          <p:spTgt spid="7">
                                            <p:txEl>
                                              <p:pRg st="5" end="5"/>
                                            </p:txEl>
                                          </p:spTgt>
                                        </p:tgtEl>
                                      </p:cBhvr>
                                    </p:animEffect>
                                    <p:anim calcmode="lin" valueType="num">
                                      <p:cBhvr>
                                        <p:cTn id="40"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45EA1554-99CC-39D9-DC20-2C4CCDD67E61}"/>
              </a:ext>
            </a:extLst>
          </p:cNvPr>
          <p:cNvSpPr txBox="1"/>
          <p:nvPr/>
        </p:nvSpPr>
        <p:spPr>
          <a:xfrm>
            <a:off x="3603514" y="645160"/>
            <a:ext cx="4605765" cy="977900"/>
          </a:xfrm>
          <a:prstGeom prst="rect">
            <a:avLst/>
          </a:prstGeom>
        </p:spPr>
        <p:txBody>
          <a:bodyPr vert="horz" lIns="91440" tIns="45720" rIns="91440" bIns="45720" rtlCol="0" anchor="ctr">
            <a:normAutofit/>
          </a:bodyPr>
          <a:lstStyle/>
          <a:p>
            <a:pPr>
              <a:spcBef>
                <a:spcPct val="0"/>
              </a:spcBef>
              <a:spcAft>
                <a:spcPts val="600"/>
              </a:spcAft>
            </a:pPr>
            <a:r>
              <a:rPr lang="en-US" sz="3600" b="1" u="sng" dirty="0">
                <a:solidFill>
                  <a:srgbClr val="FFFFFF"/>
                </a:solidFill>
                <a:latin typeface="Arial" panose="020B0604020202020204" pitchFamily="34" charset="0"/>
                <a:ea typeface="+mj-ea"/>
                <a:cs typeface="Arial" panose="020B0604020202020204" pitchFamily="34" charset="0"/>
              </a:rPr>
              <a:t>Reference List </a:t>
            </a:r>
          </a:p>
        </p:txBody>
      </p:sp>
      <p:sp>
        <p:nvSpPr>
          <p:cNvPr id="3" name="TextBox 2">
            <a:extLst>
              <a:ext uri="{FF2B5EF4-FFF2-40B4-BE49-F238E27FC236}">
                <a16:creationId xmlns:a16="http://schemas.microsoft.com/office/drawing/2014/main" id="{CA563935-61B3-6AE3-A059-0609B96EE733}"/>
              </a:ext>
            </a:extLst>
          </p:cNvPr>
          <p:cNvSpPr txBox="1"/>
          <p:nvPr/>
        </p:nvSpPr>
        <p:spPr>
          <a:xfrm>
            <a:off x="472090" y="2483757"/>
            <a:ext cx="10348310" cy="3971471"/>
          </a:xfrm>
          <a:prstGeom prst="rect">
            <a:avLst/>
          </a:prstGeom>
        </p:spPr>
        <p:txBody>
          <a:bodyPr vert="horz" lIns="91440" tIns="45720" rIns="91440" bIns="45720" rtlCol="0">
            <a:noAutofit/>
          </a:bodyPr>
          <a:lstStyle/>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Boyd, D. and Bee, H. (2019) </a:t>
            </a:r>
            <a:r>
              <a:rPr lang="en-US" sz="1600" i="1" dirty="0">
                <a:solidFill>
                  <a:schemeClr val="tx1">
                    <a:lumMod val="75000"/>
                    <a:lumOff val="25000"/>
                  </a:schemeClr>
                </a:solidFill>
                <a:latin typeface="Arial" panose="020B0604020202020204" pitchFamily="34" charset="0"/>
                <a:cs typeface="Arial" panose="020B0604020202020204" pitchFamily="34" charset="0"/>
              </a:rPr>
              <a:t>Lifespan development</a:t>
            </a:r>
            <a:r>
              <a:rPr lang="en-US" sz="1600" dirty="0">
                <a:solidFill>
                  <a:schemeClr val="tx1">
                    <a:lumMod val="75000"/>
                    <a:lumOff val="25000"/>
                  </a:schemeClr>
                </a:solidFill>
                <a:latin typeface="Arial" panose="020B0604020202020204" pitchFamily="34" charset="0"/>
                <a:cs typeface="Arial" panose="020B0604020202020204" pitchFamily="34" charset="0"/>
              </a:rPr>
              <a:t>. 8th global </a:t>
            </a:r>
            <a:r>
              <a:rPr lang="en-GB" sz="1600" noProof="0" dirty="0">
                <a:solidFill>
                  <a:schemeClr val="tx1">
                    <a:lumMod val="75000"/>
                    <a:lumOff val="25000"/>
                  </a:schemeClr>
                </a:solidFill>
                <a:latin typeface="Arial" panose="020B0604020202020204" pitchFamily="34" charset="0"/>
                <a:cs typeface="Arial" panose="020B0604020202020204" pitchFamily="34" charset="0"/>
              </a:rPr>
              <a:t>edn</a:t>
            </a:r>
            <a:r>
              <a:rPr lang="en-US" sz="1600" dirty="0">
                <a:solidFill>
                  <a:schemeClr val="tx1">
                    <a:lumMod val="75000"/>
                    <a:lumOff val="25000"/>
                  </a:schemeClr>
                </a:solidFill>
                <a:latin typeface="Arial" panose="020B0604020202020204" pitchFamily="34" charset="0"/>
                <a:cs typeface="Arial" panose="020B0604020202020204" pitchFamily="34" charset="0"/>
              </a:rPr>
              <a:t>. Harlow: Pearson Education.</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a:t>
            </a:r>
            <a:r>
              <a:rPr lang="en-US" sz="1600" dirty="0">
                <a:solidFill>
                  <a:schemeClr val="tx1">
                    <a:lumMod val="75000"/>
                    <a:lumOff val="25000"/>
                  </a:schemeClr>
                </a:solidFill>
                <a:latin typeface="Arial" panose="020B0604020202020204" pitchFamily="34" charset="0"/>
                <a:cs typeface="Arial" panose="020B0604020202020204" pitchFamily="34" charset="0"/>
                <a:hlinkClick r:id="rId2"/>
              </a:rPr>
              <a:t>https://scholar.google.com/scholar?q=Boyd+Bee+Lifespan+Development+2019</a:t>
            </a:r>
            <a:r>
              <a:rPr lang="en-US" sz="1600" dirty="0">
                <a:solidFill>
                  <a:schemeClr val="tx1">
                    <a:lumMod val="75000"/>
                    <a:lumOff val="25000"/>
                  </a:schemeClr>
                </a:solidFill>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Branje, S., van Doesum, S., Castro, B.O. and Meeus, W. (2021) ‘Dynamics of identity development in adolescence and early adulthood’, </a:t>
            </a:r>
            <a:r>
              <a:rPr lang="en-US" sz="1600" i="1" dirty="0">
                <a:solidFill>
                  <a:schemeClr val="tx1">
                    <a:lumMod val="75000"/>
                    <a:lumOff val="25000"/>
                  </a:schemeClr>
                </a:solidFill>
                <a:latin typeface="Arial" panose="020B0604020202020204" pitchFamily="34" charset="0"/>
                <a:cs typeface="Arial" panose="020B0604020202020204" pitchFamily="34" charset="0"/>
              </a:rPr>
              <a:t>Journal of Research on Adolescence</a:t>
            </a:r>
            <a:r>
              <a:rPr lang="en-US" sz="1600" dirty="0">
                <a:solidFill>
                  <a:schemeClr val="tx1">
                    <a:lumMod val="75000"/>
                    <a:lumOff val="25000"/>
                  </a:schemeClr>
                </a:solidFill>
                <a:latin typeface="Arial" panose="020B0604020202020204" pitchFamily="34" charset="0"/>
                <a:cs typeface="Arial" panose="020B0604020202020204" pitchFamily="34" charset="0"/>
              </a:rPr>
              <a:t>, 31(4), pp. 908–923.</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a:t>
            </a:r>
            <a:r>
              <a:rPr lang="en-US" sz="1600" dirty="0">
                <a:solidFill>
                  <a:schemeClr val="tx1">
                    <a:lumMod val="75000"/>
                    <a:lumOff val="25000"/>
                  </a:schemeClr>
                </a:solidFill>
                <a:latin typeface="Arial" panose="020B0604020202020204" pitchFamily="34" charset="0"/>
                <a:cs typeface="Arial" panose="020B0604020202020204" pitchFamily="34" charset="0"/>
                <a:hlinkClick r:id="rId3"/>
              </a:rPr>
              <a:t>https://scholar.google.com/scholar?q=Branje+Dynamics+of+identity+development+2021</a:t>
            </a: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Bowlby, J. (1969) </a:t>
            </a:r>
            <a:r>
              <a:rPr lang="en-US" sz="1600" i="1" dirty="0">
                <a:solidFill>
                  <a:schemeClr val="tx1">
                    <a:lumMod val="75000"/>
                    <a:lumOff val="25000"/>
                  </a:schemeClr>
                </a:solidFill>
                <a:latin typeface="Arial" panose="020B0604020202020204" pitchFamily="34" charset="0"/>
                <a:cs typeface="Arial" panose="020B0604020202020204" pitchFamily="34" charset="0"/>
              </a:rPr>
              <a:t>Attachment and loss: Volume 1 – Attachment</a:t>
            </a:r>
            <a:r>
              <a:rPr lang="en-US" sz="1600" dirty="0">
                <a:solidFill>
                  <a:schemeClr val="tx1">
                    <a:lumMod val="75000"/>
                    <a:lumOff val="25000"/>
                  </a:schemeClr>
                </a:solidFill>
                <a:latin typeface="Arial" panose="020B0604020202020204" pitchFamily="34" charset="0"/>
                <a:cs typeface="Arial" panose="020B0604020202020204" pitchFamily="34" charset="0"/>
              </a:rPr>
              <a:t>. London: Hogarth Press.</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a:t>
            </a:r>
            <a:r>
              <a:rPr lang="en-US" sz="1600" dirty="0">
                <a:solidFill>
                  <a:schemeClr val="tx1">
                    <a:lumMod val="75000"/>
                    <a:lumOff val="25000"/>
                  </a:schemeClr>
                </a:solidFill>
                <a:latin typeface="Arial" panose="020B0604020202020204" pitchFamily="34" charset="0"/>
                <a:cs typeface="Arial" panose="020B0604020202020204" pitchFamily="34" charset="0"/>
                <a:hlinkClick r:id="rId4"/>
              </a:rPr>
              <a:t>https://scholar.google.com/scholar?q=Bowlby+Attachment+and+Loss+1969</a:t>
            </a:r>
            <a:r>
              <a:rPr lang="en-US" sz="1600" dirty="0">
                <a:solidFill>
                  <a:schemeClr val="tx1">
                    <a:lumMod val="75000"/>
                    <a:lumOff val="25000"/>
                  </a:schemeClr>
                </a:solidFill>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Côté, J.E. (2006) ‘Identity studies: How close are we to developing a social science of identity?’, </a:t>
            </a:r>
            <a:r>
              <a:rPr lang="en-US" sz="1600" i="1" dirty="0">
                <a:solidFill>
                  <a:schemeClr val="tx1">
                    <a:lumMod val="75000"/>
                    <a:lumOff val="25000"/>
                  </a:schemeClr>
                </a:solidFill>
                <a:latin typeface="Arial" panose="020B0604020202020204" pitchFamily="34" charset="0"/>
                <a:cs typeface="Arial" panose="020B0604020202020204" pitchFamily="34" charset="0"/>
              </a:rPr>
              <a:t>Human Development,</a:t>
            </a:r>
            <a:r>
              <a:rPr lang="en-US" sz="1600" dirty="0">
                <a:solidFill>
                  <a:schemeClr val="tx1">
                    <a:lumMod val="75000"/>
                    <a:lumOff val="25000"/>
                  </a:schemeClr>
                </a:solidFill>
                <a:latin typeface="Arial" panose="020B0604020202020204" pitchFamily="34" charset="0"/>
                <a:cs typeface="Arial" panose="020B0604020202020204" pitchFamily="34" charset="0"/>
              </a:rPr>
              <a:t> 49(1), pp. 31–44.</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https://scholar.google.com/scholar?q=C%C3%B4t%C3%A9+Identity+studies+2006</a:t>
            </a:r>
          </a:p>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Crocetti, E. (2017) ‘Identity formation in adolescence: The dynamic of forming and consolidating identity commitments’, </a:t>
            </a:r>
            <a:r>
              <a:rPr lang="en-US" sz="1600" i="1" dirty="0">
                <a:solidFill>
                  <a:schemeClr val="tx1">
                    <a:lumMod val="75000"/>
                    <a:lumOff val="25000"/>
                  </a:schemeClr>
                </a:solidFill>
                <a:latin typeface="Arial" panose="020B0604020202020204" pitchFamily="34" charset="0"/>
                <a:cs typeface="Arial" panose="020B0604020202020204" pitchFamily="34" charset="0"/>
              </a:rPr>
              <a:t>Child Development Perspectives</a:t>
            </a:r>
            <a:r>
              <a:rPr lang="en-US" sz="1600" dirty="0">
                <a:solidFill>
                  <a:schemeClr val="tx1">
                    <a:lumMod val="75000"/>
                    <a:lumOff val="25000"/>
                  </a:schemeClr>
                </a:solidFill>
                <a:latin typeface="Arial" panose="020B0604020202020204" pitchFamily="34" charset="0"/>
                <a:cs typeface="Arial" panose="020B0604020202020204" pitchFamily="34" charset="0"/>
              </a:rPr>
              <a:t>, 11(2), pp. 145–150.</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a:t>
            </a:r>
            <a:r>
              <a:rPr lang="en-US" sz="1600" dirty="0">
                <a:solidFill>
                  <a:schemeClr val="tx1">
                    <a:lumMod val="75000"/>
                    <a:lumOff val="25000"/>
                  </a:schemeClr>
                </a:solidFill>
                <a:latin typeface="Arial" panose="020B0604020202020204" pitchFamily="34" charset="0"/>
                <a:cs typeface="Arial" panose="020B0604020202020204" pitchFamily="34" charset="0"/>
                <a:hlinkClick r:id="rId5"/>
              </a:rPr>
              <a:t>https://scholar.google.com/scholar?q=Crocetti+Identity+formation+in+adolescence+2017</a:t>
            </a: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Erikson, E.H. (1963</a:t>
            </a:r>
            <a:r>
              <a:rPr lang="en-US" sz="1600" i="1" dirty="0">
                <a:solidFill>
                  <a:schemeClr val="tx1">
                    <a:lumMod val="75000"/>
                    <a:lumOff val="25000"/>
                  </a:schemeClr>
                </a:solidFill>
                <a:latin typeface="Arial" panose="020B0604020202020204" pitchFamily="34" charset="0"/>
                <a:cs typeface="Arial" panose="020B0604020202020204" pitchFamily="34" charset="0"/>
              </a:rPr>
              <a:t>) Childhood and society</a:t>
            </a:r>
            <a:r>
              <a:rPr lang="en-US" sz="1600" dirty="0">
                <a:solidFill>
                  <a:schemeClr val="tx1">
                    <a:lumMod val="75000"/>
                    <a:lumOff val="25000"/>
                  </a:schemeClr>
                </a:solidFill>
                <a:latin typeface="Arial" panose="020B0604020202020204" pitchFamily="34" charset="0"/>
                <a:cs typeface="Arial" panose="020B0604020202020204" pitchFamily="34" charset="0"/>
              </a:rPr>
              <a:t>. New York: W.W. Norton &amp; Company.</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a:t>
            </a:r>
            <a:r>
              <a:rPr lang="en-US" sz="1600" dirty="0">
                <a:solidFill>
                  <a:schemeClr val="tx1">
                    <a:lumMod val="75000"/>
                    <a:lumOff val="25000"/>
                  </a:schemeClr>
                </a:solidFill>
                <a:latin typeface="Arial" panose="020B0604020202020204" pitchFamily="34" charset="0"/>
                <a:cs typeface="Arial" panose="020B0604020202020204" pitchFamily="34" charset="0"/>
                <a:hlinkClick r:id="rId6"/>
              </a:rPr>
              <a:t>https://scholar.google.com/scholar?q=Erikson+Childhood+and+Society+1963</a:t>
            </a:r>
            <a:endParaRPr lang="en-US" sz="16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2020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1ABC6-C5A3-9B26-F977-48342B3ADC87}"/>
              </a:ext>
            </a:extLst>
          </p:cNvPr>
          <p:cNvSpPr>
            <a:spLocks noGrp="1"/>
          </p:cNvSpPr>
          <p:nvPr>
            <p:ph type="title"/>
          </p:nvPr>
        </p:nvSpPr>
        <p:spPr>
          <a:xfrm>
            <a:off x="3756640" y="951896"/>
            <a:ext cx="3939560" cy="706964"/>
          </a:xfrm>
        </p:spPr>
        <p:txBody>
          <a:bodyPr/>
          <a:lstStyle/>
          <a:p>
            <a:r>
              <a:rPr lang="en-GB" sz="4800"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C1F8D8E7-3DC2-8BC7-8E07-5B32EE09046F}"/>
              </a:ext>
            </a:extLst>
          </p:cNvPr>
          <p:cNvSpPr>
            <a:spLocks noGrp="1"/>
          </p:cNvSpPr>
          <p:nvPr>
            <p:ph idx="1"/>
          </p:nvPr>
        </p:nvSpPr>
        <p:spPr>
          <a:xfrm>
            <a:off x="596348" y="2451100"/>
            <a:ext cx="11264348" cy="4025900"/>
          </a:xfrm>
        </p:spPr>
        <p:txBody>
          <a:bodyPr>
            <a:normAutofit lnSpcReduction="10000"/>
          </a:bodyPr>
          <a:lstStyle/>
          <a:p>
            <a:pPr marL="0" indent="0">
              <a:lnSpc>
                <a:spcPct val="90000"/>
              </a:lnSpc>
              <a:buNone/>
            </a:pPr>
            <a:r>
              <a:rPr lang="en-US" dirty="0">
                <a:latin typeface="Arial" panose="020B0604020202020204" pitchFamily="34" charset="0"/>
                <a:cs typeface="Arial" panose="020B0604020202020204" pitchFamily="34" charset="0"/>
              </a:rPr>
              <a:t>Erikson, E.H. (1968) </a:t>
            </a:r>
            <a:r>
              <a:rPr lang="en-US" i="1" dirty="0">
                <a:latin typeface="Arial" panose="020B0604020202020204" pitchFamily="34" charset="0"/>
                <a:cs typeface="Arial" panose="020B0604020202020204" pitchFamily="34" charset="0"/>
              </a:rPr>
              <a:t>Identity: Youth and crisis</a:t>
            </a:r>
            <a:r>
              <a:rPr lang="en-US" dirty="0">
                <a:latin typeface="Arial" panose="020B0604020202020204" pitchFamily="34" charset="0"/>
                <a:cs typeface="Arial" panose="020B0604020202020204" pitchFamily="34" charset="0"/>
              </a:rPr>
              <a:t>. New York: W.W. Norton &amp; Company.</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2"/>
              </a:rPr>
              <a:t>https://scholar.google.com/scholar?q=Erikson+Identity+Youth+and+Crisis+1968</a:t>
            </a:r>
            <a:endParaRPr lang="en-US" dirty="0">
              <a:latin typeface="Arial" panose="020B0604020202020204" pitchFamily="34" charset="0"/>
              <a:cs typeface="Arial" panose="020B0604020202020204" pitchFamily="34" charset="0"/>
            </a:endParaRPr>
          </a:p>
          <a:p>
            <a:pPr marL="0" indent="0">
              <a:lnSpc>
                <a:spcPct val="90000"/>
              </a:lnSpc>
              <a:buNone/>
            </a:pPr>
            <a:r>
              <a:rPr lang="en-US" dirty="0">
                <a:latin typeface="Arial" panose="020B0604020202020204" pitchFamily="34" charset="0"/>
                <a:cs typeface="Arial" panose="020B0604020202020204" pitchFamily="34" charset="0"/>
              </a:rPr>
              <a:t>Gillibrand, W., Lam, V., O’Donnell, V. and Wiseman, H. (2016) </a:t>
            </a:r>
            <a:r>
              <a:rPr lang="en-US" i="1" dirty="0">
                <a:latin typeface="Arial" panose="020B0604020202020204" pitchFamily="34" charset="0"/>
                <a:cs typeface="Arial" panose="020B0604020202020204" pitchFamily="34" charset="0"/>
              </a:rPr>
              <a:t>Psychology for health and social care</a:t>
            </a:r>
            <a:r>
              <a:rPr lang="en-US" dirty="0">
                <a:latin typeface="Arial" panose="020B0604020202020204" pitchFamily="34" charset="0"/>
                <a:cs typeface="Arial" panose="020B0604020202020204" pitchFamily="34" charset="0"/>
              </a:rPr>
              <a:t>. London: Pearson Education.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https://scholar.google.com/scholar?q=Gillibrand+Psychology+for+Health+and+Social+Care+2016</a:t>
            </a:r>
            <a:r>
              <a:rPr lang="en-US" dirty="0">
                <a:latin typeface="Arial" panose="020B0604020202020204" pitchFamily="34" charset="0"/>
                <a:cs typeface="Arial" panose="020B0604020202020204" pitchFamily="34" charset="0"/>
              </a:rPr>
              <a:t> </a:t>
            </a:r>
          </a:p>
          <a:p>
            <a:pPr marL="0" indent="0">
              <a:lnSpc>
                <a:spcPct val="90000"/>
              </a:lnSpc>
              <a:buNone/>
            </a:pPr>
            <a:r>
              <a:rPr lang="en-US" dirty="0">
                <a:latin typeface="Arial" panose="020B0604020202020204" pitchFamily="34" charset="0"/>
                <a:cs typeface="Arial" panose="020B0604020202020204" pitchFamily="34" charset="0"/>
              </a:rPr>
              <a:t>Gross, R. (2020) Psychology: </a:t>
            </a:r>
            <a:r>
              <a:rPr lang="en-US" i="1" dirty="0">
                <a:latin typeface="Arial" panose="020B0604020202020204" pitchFamily="34" charset="0"/>
                <a:cs typeface="Arial" panose="020B0604020202020204" pitchFamily="34" charset="0"/>
              </a:rPr>
              <a:t>The science of mind and behaviour</a:t>
            </a:r>
            <a:r>
              <a:rPr lang="en-US" dirty="0">
                <a:latin typeface="Arial" panose="020B0604020202020204" pitchFamily="34" charset="0"/>
                <a:cs typeface="Arial" panose="020B0604020202020204" pitchFamily="34" charset="0"/>
              </a:rPr>
              <a:t>. 8th edn. London: Hodder Education.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4"/>
              </a:rPr>
              <a:t>https://scholar.google.com/scholar?q=Gross+Psychology+Science+of+Mind+and+Behaviour+2020</a:t>
            </a:r>
            <a:endParaRPr lang="en-US" dirty="0">
              <a:latin typeface="Arial" panose="020B0604020202020204" pitchFamily="34" charset="0"/>
              <a:cs typeface="Arial" panose="020B0604020202020204" pitchFamily="34" charset="0"/>
            </a:endParaRPr>
          </a:p>
          <a:p>
            <a:pPr marL="0" indent="0">
              <a:lnSpc>
                <a:spcPct val="90000"/>
              </a:lnSpc>
              <a:buNone/>
            </a:pPr>
            <a:r>
              <a:rPr lang="en-US" dirty="0">
                <a:latin typeface="Arial" panose="020B0604020202020204" pitchFamily="34" charset="0"/>
                <a:cs typeface="Arial" panose="020B0604020202020204" pitchFamily="34" charset="0"/>
              </a:rPr>
              <a:t>Sokol, J.T. (2009) ‘Identity development throughout the lifetime: An examination of Eriksonian theory’, </a:t>
            </a:r>
            <a:r>
              <a:rPr lang="en-US" i="1" dirty="0">
                <a:latin typeface="Arial" panose="020B0604020202020204" pitchFamily="34" charset="0"/>
                <a:cs typeface="Arial" panose="020B0604020202020204" pitchFamily="34" charset="0"/>
              </a:rPr>
              <a:t>Graduate Journal of Counseling Psychology</a:t>
            </a:r>
            <a:r>
              <a:rPr lang="en-US" dirty="0">
                <a:latin typeface="Arial" panose="020B0604020202020204" pitchFamily="34" charset="0"/>
                <a:cs typeface="Arial" panose="020B0604020202020204" pitchFamily="34" charset="0"/>
              </a:rPr>
              <a:t>, 1(2), pp. 139–148.</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5"/>
              </a:rPr>
              <a:t>https://scholar.google.com/scholar?q=Sokol+Identity+development+Erikson+2009</a:t>
            </a:r>
            <a:r>
              <a:rPr lang="en-US" dirty="0">
                <a:latin typeface="Arial" panose="020B0604020202020204" pitchFamily="34" charset="0"/>
                <a:cs typeface="Arial" panose="020B0604020202020204" pitchFamily="34" charset="0"/>
              </a:rPr>
              <a:t> </a:t>
            </a:r>
          </a:p>
          <a:p>
            <a:pPr marL="0" indent="0">
              <a:lnSpc>
                <a:spcPct val="90000"/>
              </a:lnSpc>
              <a:buNone/>
            </a:pPr>
            <a:r>
              <a:rPr lang="en-US" dirty="0">
                <a:latin typeface="Arial" panose="020B0604020202020204" pitchFamily="34" charset="0"/>
                <a:cs typeface="Arial" panose="020B0604020202020204" pitchFamily="34" charset="0"/>
              </a:rPr>
              <a:t>Sroufe, L.A., Egeland, B., Carlson, E. and Collins, W.A. (2003) </a:t>
            </a:r>
            <a:r>
              <a:rPr lang="en-US" i="1" dirty="0">
                <a:latin typeface="Arial" panose="020B0604020202020204" pitchFamily="34" charset="0"/>
                <a:cs typeface="Arial" panose="020B0604020202020204" pitchFamily="34" charset="0"/>
              </a:rPr>
              <a:t>The development of the person: The Minnesota study of risk and adaptation</a:t>
            </a:r>
            <a:r>
              <a:rPr lang="en-US" dirty="0">
                <a:latin typeface="Arial" panose="020B0604020202020204" pitchFamily="34" charset="0"/>
                <a:cs typeface="Arial" panose="020B0604020202020204" pitchFamily="34" charset="0"/>
              </a:rPr>
              <a:t>. New York: Guilford Press.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6"/>
              </a:rPr>
              <a:t>https://scholar.google.com/scholar?q=Sroufe+Development+of+the+Person+2003</a:t>
            </a:r>
            <a:r>
              <a:rPr lang="en-US"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3220547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1928</Words>
  <Application>Microsoft Office PowerPoint</Application>
  <PresentationFormat>Widescreen</PresentationFormat>
  <Paragraphs>102</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Century Gothic</vt:lpstr>
      <vt:lpstr>Wingdings 3</vt:lpstr>
      <vt:lpstr>Ion Boardroom</vt:lpstr>
      <vt:lpstr>Module Title – Psychology in Health and Social Care Module Code – LCHS4010 Assignment Title – Assessment 1: Individual Presentation  Student Name – Romeenah Akhtar Student Number- 2433755 Lecturer’s Name – Alice Clayton Date – 26th January 2026</vt:lpstr>
      <vt:lpstr>PowerPoint Presentation</vt:lpstr>
      <vt:lpstr>PowerPoint Presentation</vt:lpstr>
      <vt:lpstr>Erikson’s Theory: Key Concepts  </vt:lpstr>
      <vt:lpstr>Practical Strategies </vt:lpstr>
      <vt:lpstr>Nature vs Nurture </vt:lpstr>
      <vt:lpstr>Evaluation of Erikson’s Theory </vt:lpstr>
      <vt:lpstr>Alternative theory: Attachment theory </vt:lpstr>
      <vt:lpstr>Conclusion </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Romeenah Akhtar</dc:creator>
  <cp:lastModifiedBy>Romeenah Akhtar</cp:lastModifiedBy>
  <cp:revision>1</cp:revision>
  <dcterms:created xsi:type="dcterms:W3CDTF">2026-01-26T01:00:46Z</dcterms:created>
  <dcterms:modified xsi:type="dcterms:W3CDTF">2026-02-13T12:07:53Z</dcterms:modified>
</cp:coreProperties>
</file>