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508" r:id="rId2"/>
    <p:sldId id="487" r:id="rId3"/>
    <p:sldId id="510" r:id="rId4"/>
    <p:sldId id="505" r:id="rId5"/>
    <p:sldId id="506" r:id="rId6"/>
    <p:sldId id="509" r:id="rId7"/>
    <p:sldId id="511" r:id="rId8"/>
    <p:sldId id="512" r:id="rId9"/>
    <p:sldId id="507" r:id="rId10"/>
    <p:sldId id="258" r:id="rId11"/>
    <p:sldId id="259" r:id="rId12"/>
    <p:sldId id="262" r:id="rId13"/>
    <p:sldId id="261" r:id="rId14"/>
    <p:sldId id="263" r:id="rId15"/>
    <p:sldId id="264"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B34238-4C30-461F-ACB2-061188966A3D}" v="6" dt="2026-03-16T12:06:43.8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97" d="100"/>
          <a:sy n="97" d="100"/>
        </p:scale>
        <p:origin x="1110"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custSel addSld delSld modSld sldOrd">
      <pc:chgData name="Julie Thomas" userId="2af13b6d24d29b42" providerId="LiveId" clId="{88C2DB11-0E9A-44FE-AE8B-2469165B3BF6}" dt="2026-03-16T13:58:54.235" v="3034" actId="2711"/>
      <pc:docMkLst>
        <pc:docMk/>
      </pc:docMkLst>
      <pc:sldChg chg="modSp add mod">
        <pc:chgData name="Julie Thomas" userId="2af13b6d24d29b42" providerId="LiveId" clId="{88C2DB11-0E9A-44FE-AE8B-2469165B3BF6}" dt="2026-03-16T13:54:39.018" v="2941" actId="20577"/>
        <pc:sldMkLst>
          <pc:docMk/>
          <pc:sldMk cId="3131584913" sldId="258"/>
        </pc:sldMkLst>
        <pc:spChg chg="mod">
          <ac:chgData name="Julie Thomas" userId="2af13b6d24d29b42" providerId="LiveId" clId="{88C2DB11-0E9A-44FE-AE8B-2469165B3BF6}" dt="2026-03-16T12:17:38.600" v="2523" actId="2711"/>
          <ac:spMkLst>
            <pc:docMk/>
            <pc:sldMk cId="3131584913" sldId="258"/>
            <ac:spMk id="2" creationId="{3626F69C-CD29-DAF0-FDD7-2C7CFF8E180D}"/>
          </ac:spMkLst>
        </pc:spChg>
        <pc:spChg chg="mod">
          <ac:chgData name="Julie Thomas" userId="2af13b6d24d29b42" providerId="LiveId" clId="{88C2DB11-0E9A-44FE-AE8B-2469165B3BF6}" dt="2026-03-16T13:54:39.018" v="2941" actId="20577"/>
          <ac:spMkLst>
            <pc:docMk/>
            <pc:sldMk cId="3131584913" sldId="258"/>
            <ac:spMk id="3" creationId="{548E7A5B-0C9F-8129-7FFA-6F47091FCAB1}"/>
          </ac:spMkLst>
        </pc:spChg>
      </pc:sldChg>
      <pc:sldChg chg="modSp add mod">
        <pc:chgData name="Julie Thomas" userId="2af13b6d24d29b42" providerId="LiveId" clId="{88C2DB11-0E9A-44FE-AE8B-2469165B3BF6}" dt="2026-03-16T13:55:55.364" v="2953" actId="2711"/>
        <pc:sldMkLst>
          <pc:docMk/>
          <pc:sldMk cId="964892070" sldId="259"/>
        </pc:sldMkLst>
        <pc:spChg chg="mod">
          <ac:chgData name="Julie Thomas" userId="2af13b6d24d29b42" providerId="LiveId" clId="{88C2DB11-0E9A-44FE-AE8B-2469165B3BF6}" dt="2026-03-16T13:55:55.364" v="2953" actId="2711"/>
          <ac:spMkLst>
            <pc:docMk/>
            <pc:sldMk cId="964892070" sldId="259"/>
            <ac:spMk id="2" creationId="{B757325E-90A7-43E7-546B-92067B146CE8}"/>
          </ac:spMkLst>
        </pc:spChg>
        <pc:graphicFrameChg chg="modGraphic">
          <ac:chgData name="Julie Thomas" userId="2af13b6d24d29b42" providerId="LiveId" clId="{88C2DB11-0E9A-44FE-AE8B-2469165B3BF6}" dt="2026-03-16T13:55:37.403" v="2952" actId="20577"/>
          <ac:graphicFrameMkLst>
            <pc:docMk/>
            <pc:sldMk cId="964892070" sldId="259"/>
            <ac:graphicFrameMk id="5" creationId="{6688C3F7-90D0-9CB5-39AC-554A400FB48C}"/>
          </ac:graphicFrameMkLst>
        </pc:graphicFrameChg>
      </pc:sldChg>
      <pc:sldChg chg="add del">
        <pc:chgData name="Julie Thomas" userId="2af13b6d24d29b42" providerId="LiveId" clId="{88C2DB11-0E9A-44FE-AE8B-2469165B3BF6}" dt="2026-03-16T12:09:09.486" v="2057" actId="2696"/>
        <pc:sldMkLst>
          <pc:docMk/>
          <pc:sldMk cId="705499936" sldId="260"/>
        </pc:sldMkLst>
      </pc:sldChg>
      <pc:sldChg chg="modSp add mod">
        <pc:chgData name="Julie Thomas" userId="2af13b6d24d29b42" providerId="LiveId" clId="{88C2DB11-0E9A-44FE-AE8B-2469165B3BF6}" dt="2026-03-16T13:58:23.384" v="3033" actId="2711"/>
        <pc:sldMkLst>
          <pc:docMk/>
          <pc:sldMk cId="2396278925" sldId="261"/>
        </pc:sldMkLst>
        <pc:spChg chg="mod">
          <ac:chgData name="Julie Thomas" userId="2af13b6d24d29b42" providerId="LiveId" clId="{88C2DB11-0E9A-44FE-AE8B-2469165B3BF6}" dt="2026-03-16T13:58:23.384" v="3033" actId="2711"/>
          <ac:spMkLst>
            <pc:docMk/>
            <pc:sldMk cId="2396278925" sldId="261"/>
            <ac:spMk id="2" creationId="{E17BD4C5-A73A-3232-C100-CB4369A5AA07}"/>
          </ac:spMkLst>
        </pc:spChg>
        <pc:graphicFrameChg chg="modGraphic">
          <ac:chgData name="Julie Thomas" userId="2af13b6d24d29b42" providerId="LiveId" clId="{88C2DB11-0E9A-44FE-AE8B-2469165B3BF6}" dt="2026-03-16T12:23:12.666" v="2736" actId="20577"/>
          <ac:graphicFrameMkLst>
            <pc:docMk/>
            <pc:sldMk cId="2396278925" sldId="261"/>
            <ac:graphicFrameMk id="5" creationId="{BDDF1729-B62A-9BD7-1414-48B915DB9AD3}"/>
          </ac:graphicFrameMkLst>
        </pc:graphicFrameChg>
      </pc:sldChg>
      <pc:sldChg chg="modSp add mod">
        <pc:chgData name="Julie Thomas" userId="2af13b6d24d29b42" providerId="LiveId" clId="{88C2DB11-0E9A-44FE-AE8B-2469165B3BF6}" dt="2026-03-16T13:57:59.506" v="3030" actId="27636"/>
        <pc:sldMkLst>
          <pc:docMk/>
          <pc:sldMk cId="1439489223" sldId="262"/>
        </pc:sldMkLst>
        <pc:spChg chg="mod">
          <ac:chgData name="Julie Thomas" userId="2af13b6d24d29b42" providerId="LiveId" clId="{88C2DB11-0E9A-44FE-AE8B-2469165B3BF6}" dt="2026-03-16T13:57:17.020" v="2954" actId="14100"/>
          <ac:spMkLst>
            <pc:docMk/>
            <pc:sldMk cId="1439489223" sldId="262"/>
            <ac:spMk id="2" creationId="{6475721E-3380-B9BB-CCB9-D72665D0E466}"/>
          </ac:spMkLst>
        </pc:spChg>
        <pc:spChg chg="mod">
          <ac:chgData name="Julie Thomas" userId="2af13b6d24d29b42" providerId="LiveId" clId="{88C2DB11-0E9A-44FE-AE8B-2469165B3BF6}" dt="2026-03-16T13:57:59.506" v="3030" actId="27636"/>
          <ac:spMkLst>
            <pc:docMk/>
            <pc:sldMk cId="1439489223" sldId="262"/>
            <ac:spMk id="3" creationId="{AFD89CF0-26A8-8B04-A9CA-E78A492DEF7D}"/>
          </ac:spMkLst>
        </pc:spChg>
        <pc:spChg chg="mod">
          <ac:chgData name="Julie Thomas" userId="2af13b6d24d29b42" providerId="LiveId" clId="{88C2DB11-0E9A-44FE-AE8B-2469165B3BF6}" dt="2026-03-16T13:57:25.808" v="2957" actId="1076"/>
          <ac:spMkLst>
            <pc:docMk/>
            <pc:sldMk cId="1439489223" sldId="262"/>
            <ac:spMk id="4" creationId="{58BC037F-0F65-4F14-6FA2-2C73C7E01776}"/>
          </ac:spMkLst>
        </pc:spChg>
      </pc:sldChg>
      <pc:sldChg chg="add">
        <pc:chgData name="Julie Thomas" userId="2af13b6d24d29b42" providerId="LiveId" clId="{88C2DB11-0E9A-44FE-AE8B-2469165B3BF6}" dt="2026-03-16T11:41:24.251" v="64"/>
        <pc:sldMkLst>
          <pc:docMk/>
          <pc:sldMk cId="3695194828" sldId="263"/>
        </pc:sldMkLst>
      </pc:sldChg>
      <pc:sldChg chg="modSp add mod modClrScheme chgLayout">
        <pc:chgData name="Julie Thomas" userId="2af13b6d24d29b42" providerId="LiveId" clId="{88C2DB11-0E9A-44FE-AE8B-2469165B3BF6}" dt="2026-03-16T13:58:54.235" v="3034" actId="2711"/>
        <pc:sldMkLst>
          <pc:docMk/>
          <pc:sldMk cId="2892683222" sldId="264"/>
        </pc:sldMkLst>
        <pc:spChg chg="mod">
          <ac:chgData name="Julie Thomas" userId="2af13b6d24d29b42" providerId="LiveId" clId="{88C2DB11-0E9A-44FE-AE8B-2469165B3BF6}" dt="2026-03-16T13:58:54.235" v="3034" actId="2711"/>
          <ac:spMkLst>
            <pc:docMk/>
            <pc:sldMk cId="2892683222" sldId="264"/>
            <ac:spMk id="2" creationId="{0A4FC366-3A51-BD82-0E44-CBB69312EB3B}"/>
          </ac:spMkLst>
        </pc:spChg>
        <pc:spChg chg="mod">
          <ac:chgData name="Julie Thomas" userId="2af13b6d24d29b42" providerId="LiveId" clId="{88C2DB11-0E9A-44FE-AE8B-2469165B3BF6}" dt="2026-03-16T12:11:09.011" v="2188" actId="26606"/>
          <ac:spMkLst>
            <pc:docMk/>
            <pc:sldMk cId="2892683222" sldId="264"/>
            <ac:spMk id="3" creationId="{4128AF1E-EF64-E2EF-A38F-934C7B28119B}"/>
          </ac:spMkLst>
        </pc:spChg>
      </pc:sldChg>
      <pc:sldChg chg="modSp add mod">
        <pc:chgData name="Julie Thomas" userId="2af13b6d24d29b42" providerId="LiveId" clId="{88C2DB11-0E9A-44FE-AE8B-2469165B3BF6}" dt="2026-03-16T12:25:53.121" v="2873" actId="20577"/>
        <pc:sldMkLst>
          <pc:docMk/>
          <pc:sldMk cId="3022728233" sldId="265"/>
        </pc:sldMkLst>
        <pc:spChg chg="mod">
          <ac:chgData name="Julie Thomas" userId="2af13b6d24d29b42" providerId="LiveId" clId="{88C2DB11-0E9A-44FE-AE8B-2469165B3BF6}" dt="2026-03-16T12:21:58.154" v="2685" actId="2711"/>
          <ac:spMkLst>
            <pc:docMk/>
            <pc:sldMk cId="3022728233" sldId="265"/>
            <ac:spMk id="2" creationId="{111EE754-3418-AE84-B835-4D054D77741C}"/>
          </ac:spMkLst>
        </pc:spChg>
        <pc:spChg chg="mod">
          <ac:chgData name="Julie Thomas" userId="2af13b6d24d29b42" providerId="LiveId" clId="{88C2DB11-0E9A-44FE-AE8B-2469165B3BF6}" dt="2026-03-16T12:25:53.121" v="2873" actId="20577"/>
          <ac:spMkLst>
            <pc:docMk/>
            <pc:sldMk cId="3022728233" sldId="265"/>
            <ac:spMk id="3" creationId="{B1B4EEDB-F37B-BD07-2666-9A72307F6E78}"/>
          </ac:spMkLst>
        </pc:spChg>
      </pc:sldChg>
      <pc:sldChg chg="modSp mod">
        <pc:chgData name="Julie Thomas" userId="2af13b6d24d29b42" providerId="LiveId" clId="{88C2DB11-0E9A-44FE-AE8B-2469165B3BF6}" dt="2026-03-16T13:50:07.846" v="2879" actId="20577"/>
        <pc:sldMkLst>
          <pc:docMk/>
          <pc:sldMk cId="1832524468" sldId="487"/>
        </pc:sldMkLst>
        <pc:spChg chg="mod">
          <ac:chgData name="Julie Thomas" userId="2af13b6d24d29b42" providerId="LiveId" clId="{88C2DB11-0E9A-44FE-AE8B-2469165B3BF6}" dt="2026-03-16T13:50:07.846" v="2879" actId="20577"/>
          <ac:spMkLst>
            <pc:docMk/>
            <pc:sldMk cId="1832524468" sldId="487"/>
            <ac:spMk id="2" creationId="{060DE8FE-B771-EC72-A8E6-8FE6FC9C1BCD}"/>
          </ac:spMkLst>
        </pc:spChg>
        <pc:spChg chg="mod">
          <ac:chgData name="Julie Thomas" userId="2af13b6d24d29b42" providerId="LiveId" clId="{88C2DB11-0E9A-44FE-AE8B-2469165B3BF6}" dt="2026-03-13T16:42:33.623" v="63" actId="113"/>
          <ac:spMkLst>
            <pc:docMk/>
            <pc:sldMk cId="1832524468" sldId="487"/>
            <ac:spMk id="3" creationId="{B355B44D-6241-538B-A37E-25AB02B3F2C0}"/>
          </ac:spMkLst>
        </pc:spChg>
      </pc:sldChg>
      <pc:sldChg chg="modSp mod">
        <pc:chgData name="Julie Thomas" userId="2af13b6d24d29b42" providerId="LiveId" clId="{88C2DB11-0E9A-44FE-AE8B-2469165B3BF6}" dt="2026-03-16T13:51:38.577" v="2885" actId="113"/>
        <pc:sldMkLst>
          <pc:docMk/>
          <pc:sldMk cId="530002505" sldId="506"/>
        </pc:sldMkLst>
        <pc:spChg chg="mod">
          <ac:chgData name="Julie Thomas" userId="2af13b6d24d29b42" providerId="LiveId" clId="{88C2DB11-0E9A-44FE-AE8B-2469165B3BF6}" dt="2026-03-16T13:51:38.577" v="2885" actId="113"/>
          <ac:spMkLst>
            <pc:docMk/>
            <pc:sldMk cId="530002505" sldId="506"/>
            <ac:spMk id="2" creationId="{01616426-75AD-358C-5056-70F6228B9C4B}"/>
          </ac:spMkLst>
        </pc:spChg>
      </pc:sldChg>
      <pc:sldChg chg="addSp delSp modSp new mod ord">
        <pc:chgData name="Julie Thomas" userId="2af13b6d24d29b42" providerId="LiveId" clId="{88C2DB11-0E9A-44FE-AE8B-2469165B3BF6}" dt="2026-03-13T16:42:17.720" v="62" actId="931"/>
        <pc:sldMkLst>
          <pc:docMk/>
          <pc:sldMk cId="2353714807" sldId="508"/>
        </pc:sldMkLst>
        <pc:spChg chg="mod">
          <ac:chgData name="Julie Thomas" userId="2af13b6d24d29b42" providerId="LiveId" clId="{88C2DB11-0E9A-44FE-AE8B-2469165B3BF6}" dt="2026-03-13T16:41:41.584" v="59" actId="122"/>
          <ac:spMkLst>
            <pc:docMk/>
            <pc:sldMk cId="2353714807" sldId="508"/>
            <ac:spMk id="2" creationId="{492740F1-5E68-75C9-FE2E-42617D39A434}"/>
          </ac:spMkLst>
        </pc:spChg>
        <pc:picChg chg="add mod">
          <ac:chgData name="Julie Thomas" userId="2af13b6d24d29b42" providerId="LiveId" clId="{88C2DB11-0E9A-44FE-AE8B-2469165B3BF6}" dt="2026-03-13T16:42:17.720" v="62" actId="931"/>
          <ac:picMkLst>
            <pc:docMk/>
            <pc:sldMk cId="2353714807" sldId="508"/>
            <ac:picMk id="5" creationId="{1EBC456C-78E5-5EB5-92F4-C562411E10D5}"/>
          </ac:picMkLst>
        </pc:picChg>
      </pc:sldChg>
      <pc:sldChg chg="modSp new mod">
        <pc:chgData name="Julie Thomas" userId="2af13b6d24d29b42" providerId="LiveId" clId="{88C2DB11-0E9A-44FE-AE8B-2469165B3BF6}" dt="2026-03-16T13:51:33.446" v="2884" actId="113"/>
        <pc:sldMkLst>
          <pc:docMk/>
          <pc:sldMk cId="4179943780" sldId="509"/>
        </pc:sldMkLst>
        <pc:spChg chg="mod">
          <ac:chgData name="Julie Thomas" userId="2af13b6d24d29b42" providerId="LiveId" clId="{88C2DB11-0E9A-44FE-AE8B-2469165B3BF6}" dt="2026-03-16T13:51:33.446" v="2884" actId="113"/>
          <ac:spMkLst>
            <pc:docMk/>
            <pc:sldMk cId="4179943780" sldId="509"/>
            <ac:spMk id="2" creationId="{1EF9672D-CF00-7C9F-315B-E4602EB65624}"/>
          </ac:spMkLst>
        </pc:spChg>
        <pc:spChg chg="mod">
          <ac:chgData name="Julie Thomas" userId="2af13b6d24d29b42" providerId="LiveId" clId="{88C2DB11-0E9A-44FE-AE8B-2469165B3BF6}" dt="2026-03-16T11:55:49.189" v="1475" actId="20577"/>
          <ac:spMkLst>
            <pc:docMk/>
            <pc:sldMk cId="4179943780" sldId="509"/>
            <ac:spMk id="3" creationId="{CFE9BED4-ACFC-A6D3-B415-FC05EB6B7155}"/>
          </ac:spMkLst>
        </pc:spChg>
      </pc:sldChg>
      <pc:sldChg chg="addSp delSp modSp new mod ord modClrScheme chgLayout">
        <pc:chgData name="Julie Thomas" userId="2af13b6d24d29b42" providerId="LiveId" clId="{88C2DB11-0E9A-44FE-AE8B-2469165B3BF6}" dt="2026-03-16T13:50:53.096" v="2883"/>
        <pc:sldMkLst>
          <pc:docMk/>
          <pc:sldMk cId="1218022622" sldId="510"/>
        </pc:sldMkLst>
        <pc:spChg chg="mod">
          <ac:chgData name="Julie Thomas" userId="2af13b6d24d29b42" providerId="LiveId" clId="{88C2DB11-0E9A-44FE-AE8B-2469165B3BF6}" dt="2026-03-16T13:50:43.927" v="2881" actId="113"/>
          <ac:spMkLst>
            <pc:docMk/>
            <pc:sldMk cId="1218022622" sldId="510"/>
            <ac:spMk id="2" creationId="{060E4B6A-ACAD-449F-7496-5D586DE36E42}"/>
          </ac:spMkLst>
        </pc:spChg>
        <pc:spChg chg="del mod">
          <ac:chgData name="Julie Thomas" userId="2af13b6d24d29b42" providerId="LiveId" clId="{88C2DB11-0E9A-44FE-AE8B-2469165B3BF6}" dt="2026-03-16T11:46:38.401" v="461" actId="26606"/>
          <ac:spMkLst>
            <pc:docMk/>
            <pc:sldMk cId="1218022622" sldId="510"/>
            <ac:spMk id="3" creationId="{35F34E32-FAD7-8D33-9941-DD0107A174AE}"/>
          </ac:spMkLst>
        </pc:spChg>
        <pc:graphicFrameChg chg="add mod">
          <ac:chgData name="Julie Thomas" userId="2af13b6d24d29b42" providerId="LiveId" clId="{88C2DB11-0E9A-44FE-AE8B-2469165B3BF6}" dt="2026-03-16T11:47:00.916" v="464" actId="14100"/>
          <ac:graphicFrameMkLst>
            <pc:docMk/>
            <pc:sldMk cId="1218022622" sldId="510"/>
            <ac:graphicFrameMk id="5" creationId="{FA55A907-8FA7-9871-5D85-51CD2D3E9B12}"/>
          </ac:graphicFrameMkLst>
        </pc:graphicFrameChg>
      </pc:sldChg>
      <pc:sldChg chg="addSp modSp new mod">
        <pc:chgData name="Julie Thomas" userId="2af13b6d24d29b42" providerId="LiveId" clId="{88C2DB11-0E9A-44FE-AE8B-2469165B3BF6}" dt="2026-03-16T13:52:21.156" v="2886" actId="113"/>
        <pc:sldMkLst>
          <pc:docMk/>
          <pc:sldMk cId="3302009610" sldId="511"/>
        </pc:sldMkLst>
        <pc:spChg chg="mod">
          <ac:chgData name="Julie Thomas" userId="2af13b6d24d29b42" providerId="LiveId" clId="{88C2DB11-0E9A-44FE-AE8B-2469165B3BF6}" dt="2026-03-16T13:52:21.156" v="2886" actId="113"/>
          <ac:spMkLst>
            <pc:docMk/>
            <pc:sldMk cId="3302009610" sldId="511"/>
            <ac:spMk id="2" creationId="{F161B353-C09F-084C-450B-039ACD64F9DC}"/>
          </ac:spMkLst>
        </pc:spChg>
        <pc:spChg chg="mod">
          <ac:chgData name="Julie Thomas" userId="2af13b6d24d29b42" providerId="LiveId" clId="{88C2DB11-0E9A-44FE-AE8B-2469165B3BF6}" dt="2026-03-16T12:03:21.012" v="1966" actId="20577"/>
          <ac:spMkLst>
            <pc:docMk/>
            <pc:sldMk cId="3302009610" sldId="511"/>
            <ac:spMk id="3" creationId="{A480510F-30B6-AE97-35B1-1061B8B4A862}"/>
          </ac:spMkLst>
        </pc:spChg>
        <pc:spChg chg="add mod">
          <ac:chgData name="Julie Thomas" userId="2af13b6d24d29b42" providerId="LiveId" clId="{88C2DB11-0E9A-44FE-AE8B-2469165B3BF6}" dt="2026-03-16T12:02:46.701" v="1957" actId="14100"/>
          <ac:spMkLst>
            <pc:docMk/>
            <pc:sldMk cId="3302009610" sldId="511"/>
            <ac:spMk id="4" creationId="{0A214B18-D88A-CAE1-DA2E-8F12F2835EF1}"/>
          </ac:spMkLst>
        </pc:spChg>
        <pc:spChg chg="add mod">
          <ac:chgData name="Julie Thomas" userId="2af13b6d24d29b42" providerId="LiveId" clId="{88C2DB11-0E9A-44FE-AE8B-2469165B3BF6}" dt="2026-03-16T12:03:31.440" v="1967" actId="6549"/>
          <ac:spMkLst>
            <pc:docMk/>
            <pc:sldMk cId="3302009610" sldId="511"/>
            <ac:spMk id="5" creationId="{CA108CAD-3715-0E3E-88C4-EA3762B3F74E}"/>
          </ac:spMkLst>
        </pc:spChg>
        <pc:spChg chg="add mod">
          <ac:chgData name="Julie Thomas" userId="2af13b6d24d29b42" providerId="LiveId" clId="{88C2DB11-0E9A-44FE-AE8B-2469165B3BF6}" dt="2026-03-16T12:03:16.067" v="1965" actId="20577"/>
          <ac:spMkLst>
            <pc:docMk/>
            <pc:sldMk cId="3302009610" sldId="511"/>
            <ac:spMk id="6" creationId="{75FB9CA6-C312-7C8E-B1EB-B0FB2E49BB9F}"/>
          </ac:spMkLst>
        </pc:spChg>
      </pc:sldChg>
      <pc:sldChg chg="addSp delSp modSp new mod modClrScheme chgLayout">
        <pc:chgData name="Julie Thomas" userId="2af13b6d24d29b42" providerId="LiveId" clId="{88C2DB11-0E9A-44FE-AE8B-2469165B3BF6}" dt="2026-03-16T13:52:43.826" v="2887" actId="2711"/>
        <pc:sldMkLst>
          <pc:docMk/>
          <pc:sldMk cId="1571606383" sldId="512"/>
        </pc:sldMkLst>
        <pc:spChg chg="mod">
          <ac:chgData name="Julie Thomas" userId="2af13b6d24d29b42" providerId="LiveId" clId="{88C2DB11-0E9A-44FE-AE8B-2469165B3BF6}" dt="2026-03-16T13:52:43.826" v="2887" actId="2711"/>
          <ac:spMkLst>
            <pc:docMk/>
            <pc:sldMk cId="1571606383" sldId="512"/>
            <ac:spMk id="2" creationId="{FAE9E273-680A-4D18-477C-F21BB2B1D472}"/>
          </ac:spMkLst>
        </pc:spChg>
        <pc:spChg chg="del mod">
          <ac:chgData name="Julie Thomas" userId="2af13b6d24d29b42" providerId="LiveId" clId="{88C2DB11-0E9A-44FE-AE8B-2469165B3BF6}" dt="2026-03-16T12:06:43.851" v="2034"/>
          <ac:spMkLst>
            <pc:docMk/>
            <pc:sldMk cId="1571606383" sldId="512"/>
            <ac:spMk id="3" creationId="{8DAC6BA1-1A5F-DFE8-1387-57FBA69B13D1}"/>
          </ac:spMkLst>
        </pc:spChg>
        <pc:picChg chg="add mod">
          <ac:chgData name="Julie Thomas" userId="2af13b6d24d29b42" providerId="LiveId" clId="{88C2DB11-0E9A-44FE-AE8B-2469165B3BF6}" dt="2026-03-16T12:07:02.343" v="2039" actId="14100"/>
          <ac:picMkLst>
            <pc:docMk/>
            <pc:sldMk cId="1571606383" sldId="512"/>
            <ac:picMk id="1026" creationId="{FD90E991-2740-AAC9-4541-675E0A1F22AA}"/>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1BB872-AB75-48C3-92EA-9AF2EE98A88B}"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31BB9F5A-BEAD-4541-96F5-57DBAFB38799}">
      <dgm:prSet/>
      <dgm:spPr/>
      <dgm:t>
        <a:bodyPr/>
        <a:lstStyle/>
        <a:p>
          <a:r>
            <a:rPr lang="en-GB"/>
            <a:t>Friday 17</a:t>
          </a:r>
          <a:r>
            <a:rPr lang="en-GB" baseline="30000"/>
            <a:t>th</a:t>
          </a:r>
          <a:r>
            <a:rPr lang="en-GB"/>
            <a:t> April – Submission date for Powerpoint presentation slides (or written content and reference list, plus link to your presentation, if you have used a web application)</a:t>
          </a:r>
          <a:endParaRPr lang="en-US"/>
        </a:p>
      </dgm:t>
    </dgm:pt>
    <dgm:pt modelId="{3E4BB4F1-F0BB-4BD6-BC4D-F2F11BAA8344}" type="parTrans" cxnId="{DD02CDD1-B032-475B-93F6-15509FC3A790}">
      <dgm:prSet/>
      <dgm:spPr/>
      <dgm:t>
        <a:bodyPr/>
        <a:lstStyle/>
        <a:p>
          <a:endParaRPr lang="en-US"/>
        </a:p>
      </dgm:t>
    </dgm:pt>
    <dgm:pt modelId="{E7E8ADD3-3595-4235-A91A-DA20CDFEA69E}" type="sibTrans" cxnId="{DD02CDD1-B032-475B-93F6-15509FC3A790}">
      <dgm:prSet/>
      <dgm:spPr/>
      <dgm:t>
        <a:bodyPr/>
        <a:lstStyle/>
        <a:p>
          <a:endParaRPr lang="en-US"/>
        </a:p>
      </dgm:t>
    </dgm:pt>
    <dgm:pt modelId="{2AC18E70-0A2B-40DB-9CB0-7E9E8798BA8B}">
      <dgm:prSet/>
      <dgm:spPr/>
      <dgm:t>
        <a:bodyPr/>
        <a:lstStyle/>
        <a:p>
          <a:r>
            <a:rPr lang="en-GB"/>
            <a:t>Tuesday 21</a:t>
          </a:r>
          <a:r>
            <a:rPr lang="en-GB" baseline="30000"/>
            <a:t>st</a:t>
          </a:r>
          <a:r>
            <a:rPr lang="en-GB"/>
            <a:t> or 28</a:t>
          </a:r>
          <a:r>
            <a:rPr lang="en-GB" baseline="30000"/>
            <a:t>th</a:t>
          </a:r>
          <a:r>
            <a:rPr lang="en-GB"/>
            <a:t> April – individual presentations</a:t>
          </a:r>
          <a:endParaRPr lang="en-US"/>
        </a:p>
      </dgm:t>
    </dgm:pt>
    <dgm:pt modelId="{2D1DE68F-483B-40C4-A244-ABF92DF37481}" type="parTrans" cxnId="{E213D397-5F3B-4804-B762-8182623D358E}">
      <dgm:prSet/>
      <dgm:spPr/>
      <dgm:t>
        <a:bodyPr/>
        <a:lstStyle/>
        <a:p>
          <a:endParaRPr lang="en-US"/>
        </a:p>
      </dgm:t>
    </dgm:pt>
    <dgm:pt modelId="{9033EC9F-8FC4-43FF-8F03-C488D1D3FC55}" type="sibTrans" cxnId="{E213D397-5F3B-4804-B762-8182623D358E}">
      <dgm:prSet/>
      <dgm:spPr/>
      <dgm:t>
        <a:bodyPr/>
        <a:lstStyle/>
        <a:p>
          <a:endParaRPr lang="en-US"/>
        </a:p>
      </dgm:t>
    </dgm:pt>
    <dgm:pt modelId="{E0E1C07E-4539-465C-8243-5D5756CE23FE}">
      <dgm:prSet/>
      <dgm:spPr/>
      <dgm:t>
        <a:bodyPr/>
        <a:lstStyle/>
        <a:p>
          <a:r>
            <a:rPr lang="en-GB"/>
            <a:t>Friday 1</a:t>
          </a:r>
          <a:r>
            <a:rPr lang="en-GB" baseline="30000"/>
            <a:t>st</a:t>
          </a:r>
          <a:r>
            <a:rPr lang="en-GB"/>
            <a:t> May – Submission date for Essay</a:t>
          </a:r>
          <a:endParaRPr lang="en-US"/>
        </a:p>
      </dgm:t>
    </dgm:pt>
    <dgm:pt modelId="{18499D4A-88EB-41AF-9757-1495CD70B192}" type="parTrans" cxnId="{14656365-C2FC-440C-B304-F53EDF6CE4A9}">
      <dgm:prSet/>
      <dgm:spPr/>
      <dgm:t>
        <a:bodyPr/>
        <a:lstStyle/>
        <a:p>
          <a:endParaRPr lang="en-US"/>
        </a:p>
      </dgm:t>
    </dgm:pt>
    <dgm:pt modelId="{511E527D-AC14-42B8-BC39-A4C19B177BED}" type="sibTrans" cxnId="{14656365-C2FC-440C-B304-F53EDF6CE4A9}">
      <dgm:prSet/>
      <dgm:spPr/>
      <dgm:t>
        <a:bodyPr/>
        <a:lstStyle/>
        <a:p>
          <a:endParaRPr lang="en-US"/>
        </a:p>
      </dgm:t>
    </dgm:pt>
    <dgm:pt modelId="{A0A6AD17-D998-4CAE-9E54-18D60B14940C}" type="pres">
      <dgm:prSet presAssocID="{F81BB872-AB75-48C3-92EA-9AF2EE98A88B}" presName="hierChild1" presStyleCnt="0">
        <dgm:presLayoutVars>
          <dgm:chPref val="1"/>
          <dgm:dir/>
          <dgm:animOne val="branch"/>
          <dgm:animLvl val="lvl"/>
          <dgm:resizeHandles/>
        </dgm:presLayoutVars>
      </dgm:prSet>
      <dgm:spPr/>
    </dgm:pt>
    <dgm:pt modelId="{26F0C5A7-96E4-478E-800B-E81A9B9AA899}" type="pres">
      <dgm:prSet presAssocID="{31BB9F5A-BEAD-4541-96F5-57DBAFB38799}" presName="hierRoot1" presStyleCnt="0"/>
      <dgm:spPr/>
    </dgm:pt>
    <dgm:pt modelId="{FF737D35-C03A-45F5-A2DE-6D4A64E2160A}" type="pres">
      <dgm:prSet presAssocID="{31BB9F5A-BEAD-4541-96F5-57DBAFB38799}" presName="composite" presStyleCnt="0"/>
      <dgm:spPr/>
    </dgm:pt>
    <dgm:pt modelId="{26AA4484-0347-4496-8D42-B7D53C0708D0}" type="pres">
      <dgm:prSet presAssocID="{31BB9F5A-BEAD-4541-96F5-57DBAFB38799}" presName="background" presStyleLbl="node0" presStyleIdx="0" presStyleCnt="3"/>
      <dgm:spPr/>
    </dgm:pt>
    <dgm:pt modelId="{898382C1-F768-4CDC-9687-B7CB4AE8512B}" type="pres">
      <dgm:prSet presAssocID="{31BB9F5A-BEAD-4541-96F5-57DBAFB38799}" presName="text" presStyleLbl="fgAcc0" presStyleIdx="0" presStyleCnt="3">
        <dgm:presLayoutVars>
          <dgm:chPref val="3"/>
        </dgm:presLayoutVars>
      </dgm:prSet>
      <dgm:spPr/>
    </dgm:pt>
    <dgm:pt modelId="{814C3EAA-4625-4A62-A21E-0F154B8D7FC6}" type="pres">
      <dgm:prSet presAssocID="{31BB9F5A-BEAD-4541-96F5-57DBAFB38799}" presName="hierChild2" presStyleCnt="0"/>
      <dgm:spPr/>
    </dgm:pt>
    <dgm:pt modelId="{82DB36AC-724C-42F8-A18B-10120FA51FDA}" type="pres">
      <dgm:prSet presAssocID="{2AC18E70-0A2B-40DB-9CB0-7E9E8798BA8B}" presName="hierRoot1" presStyleCnt="0"/>
      <dgm:spPr/>
    </dgm:pt>
    <dgm:pt modelId="{2E4975A5-11E1-4888-B3C7-1581DA0C7920}" type="pres">
      <dgm:prSet presAssocID="{2AC18E70-0A2B-40DB-9CB0-7E9E8798BA8B}" presName="composite" presStyleCnt="0"/>
      <dgm:spPr/>
    </dgm:pt>
    <dgm:pt modelId="{3737E886-CE30-400E-8179-1821D3BA4CE5}" type="pres">
      <dgm:prSet presAssocID="{2AC18E70-0A2B-40DB-9CB0-7E9E8798BA8B}" presName="background" presStyleLbl="node0" presStyleIdx="1" presStyleCnt="3"/>
      <dgm:spPr/>
    </dgm:pt>
    <dgm:pt modelId="{9F6469D6-D208-4894-BE9F-5A255E950163}" type="pres">
      <dgm:prSet presAssocID="{2AC18E70-0A2B-40DB-9CB0-7E9E8798BA8B}" presName="text" presStyleLbl="fgAcc0" presStyleIdx="1" presStyleCnt="3">
        <dgm:presLayoutVars>
          <dgm:chPref val="3"/>
        </dgm:presLayoutVars>
      </dgm:prSet>
      <dgm:spPr/>
    </dgm:pt>
    <dgm:pt modelId="{D998F911-9929-4DEE-B8B3-16589CBF8F3B}" type="pres">
      <dgm:prSet presAssocID="{2AC18E70-0A2B-40DB-9CB0-7E9E8798BA8B}" presName="hierChild2" presStyleCnt="0"/>
      <dgm:spPr/>
    </dgm:pt>
    <dgm:pt modelId="{5270908D-9187-4B52-855D-7C82EB121411}" type="pres">
      <dgm:prSet presAssocID="{E0E1C07E-4539-465C-8243-5D5756CE23FE}" presName="hierRoot1" presStyleCnt="0"/>
      <dgm:spPr/>
    </dgm:pt>
    <dgm:pt modelId="{1CB57F7C-9991-47F8-8BAD-7887C3FE4C47}" type="pres">
      <dgm:prSet presAssocID="{E0E1C07E-4539-465C-8243-5D5756CE23FE}" presName="composite" presStyleCnt="0"/>
      <dgm:spPr/>
    </dgm:pt>
    <dgm:pt modelId="{AA963C85-4C79-4564-8B99-2CBA787E8FC4}" type="pres">
      <dgm:prSet presAssocID="{E0E1C07E-4539-465C-8243-5D5756CE23FE}" presName="background" presStyleLbl="node0" presStyleIdx="2" presStyleCnt="3"/>
      <dgm:spPr/>
    </dgm:pt>
    <dgm:pt modelId="{C1CD1F18-5F6D-4182-84CA-765B4D1784CB}" type="pres">
      <dgm:prSet presAssocID="{E0E1C07E-4539-465C-8243-5D5756CE23FE}" presName="text" presStyleLbl="fgAcc0" presStyleIdx="2" presStyleCnt="3">
        <dgm:presLayoutVars>
          <dgm:chPref val="3"/>
        </dgm:presLayoutVars>
      </dgm:prSet>
      <dgm:spPr/>
    </dgm:pt>
    <dgm:pt modelId="{413C8F81-B003-4351-9AC1-D05343CCB761}" type="pres">
      <dgm:prSet presAssocID="{E0E1C07E-4539-465C-8243-5D5756CE23FE}" presName="hierChild2" presStyleCnt="0"/>
      <dgm:spPr/>
    </dgm:pt>
  </dgm:ptLst>
  <dgm:cxnLst>
    <dgm:cxn modelId="{D24FCE20-E58E-4A81-ADF0-B470A6491AF6}" type="presOf" srcId="{E0E1C07E-4539-465C-8243-5D5756CE23FE}" destId="{C1CD1F18-5F6D-4182-84CA-765B4D1784CB}" srcOrd="0" destOrd="0" presId="urn:microsoft.com/office/officeart/2005/8/layout/hierarchy1"/>
    <dgm:cxn modelId="{14656365-C2FC-440C-B304-F53EDF6CE4A9}" srcId="{F81BB872-AB75-48C3-92EA-9AF2EE98A88B}" destId="{E0E1C07E-4539-465C-8243-5D5756CE23FE}" srcOrd="2" destOrd="0" parTransId="{18499D4A-88EB-41AF-9757-1495CD70B192}" sibTransId="{511E527D-AC14-42B8-BC39-A4C19B177BED}"/>
    <dgm:cxn modelId="{6AB48B65-98A7-4089-A602-625ED00C0F57}" type="presOf" srcId="{F81BB872-AB75-48C3-92EA-9AF2EE98A88B}" destId="{A0A6AD17-D998-4CAE-9E54-18D60B14940C}" srcOrd="0" destOrd="0" presId="urn:microsoft.com/office/officeart/2005/8/layout/hierarchy1"/>
    <dgm:cxn modelId="{E213D397-5F3B-4804-B762-8182623D358E}" srcId="{F81BB872-AB75-48C3-92EA-9AF2EE98A88B}" destId="{2AC18E70-0A2B-40DB-9CB0-7E9E8798BA8B}" srcOrd="1" destOrd="0" parTransId="{2D1DE68F-483B-40C4-A244-ABF92DF37481}" sibTransId="{9033EC9F-8FC4-43FF-8F03-C488D1D3FC55}"/>
    <dgm:cxn modelId="{AA80C9B4-83CD-4A88-AA94-2994FF91252D}" type="presOf" srcId="{2AC18E70-0A2B-40DB-9CB0-7E9E8798BA8B}" destId="{9F6469D6-D208-4894-BE9F-5A255E950163}" srcOrd="0" destOrd="0" presId="urn:microsoft.com/office/officeart/2005/8/layout/hierarchy1"/>
    <dgm:cxn modelId="{FBE724BB-951F-4A35-AB85-8D58729F8FDD}" type="presOf" srcId="{31BB9F5A-BEAD-4541-96F5-57DBAFB38799}" destId="{898382C1-F768-4CDC-9687-B7CB4AE8512B}" srcOrd="0" destOrd="0" presId="urn:microsoft.com/office/officeart/2005/8/layout/hierarchy1"/>
    <dgm:cxn modelId="{DD02CDD1-B032-475B-93F6-15509FC3A790}" srcId="{F81BB872-AB75-48C3-92EA-9AF2EE98A88B}" destId="{31BB9F5A-BEAD-4541-96F5-57DBAFB38799}" srcOrd="0" destOrd="0" parTransId="{3E4BB4F1-F0BB-4BD6-BC4D-F2F11BAA8344}" sibTransId="{E7E8ADD3-3595-4235-A91A-DA20CDFEA69E}"/>
    <dgm:cxn modelId="{BE67690E-47D8-44D7-B40B-DF35FD912ED2}" type="presParOf" srcId="{A0A6AD17-D998-4CAE-9E54-18D60B14940C}" destId="{26F0C5A7-96E4-478E-800B-E81A9B9AA899}" srcOrd="0" destOrd="0" presId="urn:microsoft.com/office/officeart/2005/8/layout/hierarchy1"/>
    <dgm:cxn modelId="{25BB5661-706F-4164-BCBE-1CEF313AD47A}" type="presParOf" srcId="{26F0C5A7-96E4-478E-800B-E81A9B9AA899}" destId="{FF737D35-C03A-45F5-A2DE-6D4A64E2160A}" srcOrd="0" destOrd="0" presId="urn:microsoft.com/office/officeart/2005/8/layout/hierarchy1"/>
    <dgm:cxn modelId="{F849F726-7BF3-4026-B71F-F919BC9B2A99}" type="presParOf" srcId="{FF737D35-C03A-45F5-A2DE-6D4A64E2160A}" destId="{26AA4484-0347-4496-8D42-B7D53C0708D0}" srcOrd="0" destOrd="0" presId="urn:microsoft.com/office/officeart/2005/8/layout/hierarchy1"/>
    <dgm:cxn modelId="{21EF5CB1-D4DE-4A60-946A-3EDFC5C901EF}" type="presParOf" srcId="{FF737D35-C03A-45F5-A2DE-6D4A64E2160A}" destId="{898382C1-F768-4CDC-9687-B7CB4AE8512B}" srcOrd="1" destOrd="0" presId="urn:microsoft.com/office/officeart/2005/8/layout/hierarchy1"/>
    <dgm:cxn modelId="{2FADB8F3-CDC6-40D3-9343-82DF61BB6411}" type="presParOf" srcId="{26F0C5A7-96E4-478E-800B-E81A9B9AA899}" destId="{814C3EAA-4625-4A62-A21E-0F154B8D7FC6}" srcOrd="1" destOrd="0" presId="urn:microsoft.com/office/officeart/2005/8/layout/hierarchy1"/>
    <dgm:cxn modelId="{DDEEE832-774E-44A9-A9F6-30B23742DAC5}" type="presParOf" srcId="{A0A6AD17-D998-4CAE-9E54-18D60B14940C}" destId="{82DB36AC-724C-42F8-A18B-10120FA51FDA}" srcOrd="1" destOrd="0" presId="urn:microsoft.com/office/officeart/2005/8/layout/hierarchy1"/>
    <dgm:cxn modelId="{7497D03B-0B36-45BF-AD65-5732F79A9773}" type="presParOf" srcId="{82DB36AC-724C-42F8-A18B-10120FA51FDA}" destId="{2E4975A5-11E1-4888-B3C7-1581DA0C7920}" srcOrd="0" destOrd="0" presId="urn:microsoft.com/office/officeart/2005/8/layout/hierarchy1"/>
    <dgm:cxn modelId="{1D0B28C6-894A-4105-81FB-21335690E9ED}" type="presParOf" srcId="{2E4975A5-11E1-4888-B3C7-1581DA0C7920}" destId="{3737E886-CE30-400E-8179-1821D3BA4CE5}" srcOrd="0" destOrd="0" presId="urn:microsoft.com/office/officeart/2005/8/layout/hierarchy1"/>
    <dgm:cxn modelId="{63E007F4-7CA6-4140-AF03-11CB895CC768}" type="presParOf" srcId="{2E4975A5-11E1-4888-B3C7-1581DA0C7920}" destId="{9F6469D6-D208-4894-BE9F-5A255E950163}" srcOrd="1" destOrd="0" presId="urn:microsoft.com/office/officeart/2005/8/layout/hierarchy1"/>
    <dgm:cxn modelId="{B51F9580-8D0C-4F72-A3EB-E1877E3168FA}" type="presParOf" srcId="{82DB36AC-724C-42F8-A18B-10120FA51FDA}" destId="{D998F911-9929-4DEE-B8B3-16589CBF8F3B}" srcOrd="1" destOrd="0" presId="urn:microsoft.com/office/officeart/2005/8/layout/hierarchy1"/>
    <dgm:cxn modelId="{2A77CD4A-2270-4118-9C6A-8FCD6D4B9C40}" type="presParOf" srcId="{A0A6AD17-D998-4CAE-9E54-18D60B14940C}" destId="{5270908D-9187-4B52-855D-7C82EB121411}" srcOrd="2" destOrd="0" presId="urn:microsoft.com/office/officeart/2005/8/layout/hierarchy1"/>
    <dgm:cxn modelId="{458AB21E-02F8-4737-97F8-5D2F3C5CC1B9}" type="presParOf" srcId="{5270908D-9187-4B52-855D-7C82EB121411}" destId="{1CB57F7C-9991-47F8-8BAD-7887C3FE4C47}" srcOrd="0" destOrd="0" presId="urn:microsoft.com/office/officeart/2005/8/layout/hierarchy1"/>
    <dgm:cxn modelId="{7366926A-0CF3-4D4C-82C4-47FA28FB5E18}" type="presParOf" srcId="{1CB57F7C-9991-47F8-8BAD-7887C3FE4C47}" destId="{AA963C85-4C79-4564-8B99-2CBA787E8FC4}" srcOrd="0" destOrd="0" presId="urn:microsoft.com/office/officeart/2005/8/layout/hierarchy1"/>
    <dgm:cxn modelId="{6A3ADDBD-DAC2-4144-8D7D-BBA47A5737D1}" type="presParOf" srcId="{1CB57F7C-9991-47F8-8BAD-7887C3FE4C47}" destId="{C1CD1F18-5F6D-4182-84CA-765B4D1784CB}" srcOrd="1" destOrd="0" presId="urn:microsoft.com/office/officeart/2005/8/layout/hierarchy1"/>
    <dgm:cxn modelId="{E6C0F860-D6D9-4268-AD5F-7D01096607F4}" type="presParOf" srcId="{5270908D-9187-4B52-855D-7C82EB121411}" destId="{413C8F81-B003-4351-9AC1-D05343CCB76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5E2A5C-E56D-4FAD-86E3-3DD8F2B7C47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FA8FC54-361C-4276-9532-B9B36476F529}">
      <dgm:prSet/>
      <dgm:spPr/>
      <dgm:t>
        <a:bodyPr/>
        <a:lstStyle/>
        <a:p>
          <a:r>
            <a:rPr lang="en-GB"/>
            <a:t>You need to provide evidence of your leadership style – feedback from your manager/friends/family, plus results of your questionnaires</a:t>
          </a:r>
          <a:endParaRPr lang="en-US"/>
        </a:p>
      </dgm:t>
    </dgm:pt>
    <dgm:pt modelId="{51C854B4-22B7-4A1F-B822-B4F9090CB8E6}" type="parTrans" cxnId="{51340DB5-C9DB-44CB-8F86-D8AE86A4E76D}">
      <dgm:prSet/>
      <dgm:spPr/>
      <dgm:t>
        <a:bodyPr/>
        <a:lstStyle/>
        <a:p>
          <a:endParaRPr lang="en-US"/>
        </a:p>
      </dgm:t>
    </dgm:pt>
    <dgm:pt modelId="{8B3C416A-9948-444F-969C-117ACEA232D3}" type="sibTrans" cxnId="{51340DB5-C9DB-44CB-8F86-D8AE86A4E76D}">
      <dgm:prSet/>
      <dgm:spPr/>
      <dgm:t>
        <a:bodyPr/>
        <a:lstStyle/>
        <a:p>
          <a:endParaRPr lang="en-US"/>
        </a:p>
      </dgm:t>
    </dgm:pt>
    <dgm:pt modelId="{DCC0E672-E290-43BD-9C56-48E97F9612D3}">
      <dgm:prSet/>
      <dgm:spPr/>
      <dgm:t>
        <a:bodyPr/>
        <a:lstStyle/>
        <a:p>
          <a:r>
            <a:rPr lang="en-GB" dirty="0"/>
            <a:t>You need to refer to theory and models on leadership styles/behaviours </a:t>
          </a:r>
          <a:endParaRPr lang="en-US" dirty="0"/>
        </a:p>
      </dgm:t>
    </dgm:pt>
    <dgm:pt modelId="{EFE1805C-CC2D-4CA3-9796-4FBC77DBE80C}" type="parTrans" cxnId="{C802D5C3-0AFD-4FEC-A89C-DC232403165C}">
      <dgm:prSet/>
      <dgm:spPr/>
      <dgm:t>
        <a:bodyPr/>
        <a:lstStyle/>
        <a:p>
          <a:endParaRPr lang="en-US"/>
        </a:p>
      </dgm:t>
    </dgm:pt>
    <dgm:pt modelId="{23798AD7-28DE-4F55-B2E1-F29FE7557A8F}" type="sibTrans" cxnId="{C802D5C3-0AFD-4FEC-A89C-DC232403165C}">
      <dgm:prSet/>
      <dgm:spPr/>
      <dgm:t>
        <a:bodyPr/>
        <a:lstStyle/>
        <a:p>
          <a:endParaRPr lang="en-US"/>
        </a:p>
      </dgm:t>
    </dgm:pt>
    <dgm:pt modelId="{4BCF8FE9-4C43-4913-B55C-1A97C173E4AC}">
      <dgm:prSet/>
      <dgm:spPr/>
      <dgm:t>
        <a:bodyPr/>
        <a:lstStyle/>
        <a:p>
          <a:r>
            <a:rPr lang="en-GB" dirty="0"/>
            <a:t>You need to include details of the challenges facing the call centre – for example, PESTLE factors, internal factors or challenges such as increased competition</a:t>
          </a:r>
          <a:endParaRPr lang="en-US" dirty="0"/>
        </a:p>
      </dgm:t>
    </dgm:pt>
    <dgm:pt modelId="{238C3F99-53A8-41A2-9D24-26538514E68A}" type="parTrans" cxnId="{6211B7AA-F1A5-4BA3-855A-1ED5D1967998}">
      <dgm:prSet/>
      <dgm:spPr/>
      <dgm:t>
        <a:bodyPr/>
        <a:lstStyle/>
        <a:p>
          <a:endParaRPr lang="en-US"/>
        </a:p>
      </dgm:t>
    </dgm:pt>
    <dgm:pt modelId="{3976CDD5-ED0F-42DC-8629-56DF610F0B7A}" type="sibTrans" cxnId="{6211B7AA-F1A5-4BA3-855A-1ED5D1967998}">
      <dgm:prSet/>
      <dgm:spPr/>
      <dgm:t>
        <a:bodyPr/>
        <a:lstStyle/>
        <a:p>
          <a:endParaRPr lang="en-US"/>
        </a:p>
      </dgm:t>
    </dgm:pt>
    <dgm:pt modelId="{53589894-18C7-495C-ABDD-F25FCA4B36D4}" type="pres">
      <dgm:prSet presAssocID="{415E2A5C-E56D-4FAD-86E3-3DD8F2B7C479}" presName="root" presStyleCnt="0">
        <dgm:presLayoutVars>
          <dgm:dir/>
          <dgm:resizeHandles val="exact"/>
        </dgm:presLayoutVars>
      </dgm:prSet>
      <dgm:spPr/>
    </dgm:pt>
    <dgm:pt modelId="{1EF7A4B2-4F94-42F1-9DAA-44E9015AD320}" type="pres">
      <dgm:prSet presAssocID="{3FA8FC54-361C-4276-9532-B9B36476F529}" presName="compNode" presStyleCnt="0"/>
      <dgm:spPr/>
    </dgm:pt>
    <dgm:pt modelId="{EF09A64D-A426-44E3-AA0B-0A041FEE9528}" type="pres">
      <dgm:prSet presAssocID="{3FA8FC54-361C-4276-9532-B9B36476F529}" presName="bgRect" presStyleLbl="bgShp" presStyleIdx="0" presStyleCnt="3"/>
      <dgm:spPr/>
    </dgm:pt>
    <dgm:pt modelId="{1A7189CA-97CD-407D-A1BC-EC0B5CA4110D}" type="pres">
      <dgm:prSet presAssocID="{3FA8FC54-361C-4276-9532-B9B36476F52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D96F531A-2073-48AD-927D-05D524054AE5}" type="pres">
      <dgm:prSet presAssocID="{3FA8FC54-361C-4276-9532-B9B36476F529}" presName="spaceRect" presStyleCnt="0"/>
      <dgm:spPr/>
    </dgm:pt>
    <dgm:pt modelId="{E47FD613-3AB0-47D8-AA6E-B32947D1DD01}" type="pres">
      <dgm:prSet presAssocID="{3FA8FC54-361C-4276-9532-B9B36476F529}" presName="parTx" presStyleLbl="revTx" presStyleIdx="0" presStyleCnt="3">
        <dgm:presLayoutVars>
          <dgm:chMax val="0"/>
          <dgm:chPref val="0"/>
        </dgm:presLayoutVars>
      </dgm:prSet>
      <dgm:spPr/>
    </dgm:pt>
    <dgm:pt modelId="{8F39A7EA-A092-4D76-80FD-F75497FFCE5C}" type="pres">
      <dgm:prSet presAssocID="{8B3C416A-9948-444F-969C-117ACEA232D3}" presName="sibTrans" presStyleCnt="0"/>
      <dgm:spPr/>
    </dgm:pt>
    <dgm:pt modelId="{3053C69F-F0F4-4548-8A67-E6B56FC16698}" type="pres">
      <dgm:prSet presAssocID="{DCC0E672-E290-43BD-9C56-48E97F9612D3}" presName="compNode" presStyleCnt="0"/>
      <dgm:spPr/>
    </dgm:pt>
    <dgm:pt modelId="{58AD0849-2CEF-43FA-A950-BFF291E85A83}" type="pres">
      <dgm:prSet presAssocID="{DCC0E672-E290-43BD-9C56-48E97F9612D3}" presName="bgRect" presStyleLbl="bgShp" presStyleIdx="1" presStyleCnt="3"/>
      <dgm:spPr/>
    </dgm:pt>
    <dgm:pt modelId="{49B561B0-8049-4628-9B2A-AA43DE249FD1}" type="pres">
      <dgm:prSet presAssocID="{DCC0E672-E290-43BD-9C56-48E97F9612D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09F6C305-52E1-4010-9E20-700F603402B1}" type="pres">
      <dgm:prSet presAssocID="{DCC0E672-E290-43BD-9C56-48E97F9612D3}" presName="spaceRect" presStyleCnt="0"/>
      <dgm:spPr/>
    </dgm:pt>
    <dgm:pt modelId="{E0126B0B-E484-4D25-9139-E86CE8055A22}" type="pres">
      <dgm:prSet presAssocID="{DCC0E672-E290-43BD-9C56-48E97F9612D3}" presName="parTx" presStyleLbl="revTx" presStyleIdx="1" presStyleCnt="3">
        <dgm:presLayoutVars>
          <dgm:chMax val="0"/>
          <dgm:chPref val="0"/>
        </dgm:presLayoutVars>
      </dgm:prSet>
      <dgm:spPr/>
    </dgm:pt>
    <dgm:pt modelId="{9DC7C6E0-53E6-4B5C-A6C9-4060BA6851EF}" type="pres">
      <dgm:prSet presAssocID="{23798AD7-28DE-4F55-B2E1-F29FE7557A8F}" presName="sibTrans" presStyleCnt="0"/>
      <dgm:spPr/>
    </dgm:pt>
    <dgm:pt modelId="{2FDDFADE-BF75-4450-AED7-F7D949393446}" type="pres">
      <dgm:prSet presAssocID="{4BCF8FE9-4C43-4913-B55C-1A97C173E4AC}" presName="compNode" presStyleCnt="0"/>
      <dgm:spPr/>
    </dgm:pt>
    <dgm:pt modelId="{7D40171D-E6A2-4DC5-841A-38BF890472E8}" type="pres">
      <dgm:prSet presAssocID="{4BCF8FE9-4C43-4913-B55C-1A97C173E4AC}" presName="bgRect" presStyleLbl="bgShp" presStyleIdx="2" presStyleCnt="3"/>
      <dgm:spPr/>
    </dgm:pt>
    <dgm:pt modelId="{2F7D791D-07BC-425E-BF59-9810C174EB95}" type="pres">
      <dgm:prSet presAssocID="{4BCF8FE9-4C43-4913-B55C-1A97C173E4AC}"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Artificial Intelligence outline"/>
        </a:ext>
      </dgm:extLst>
    </dgm:pt>
    <dgm:pt modelId="{E58797F3-E070-445A-9A49-142F894558A4}" type="pres">
      <dgm:prSet presAssocID="{4BCF8FE9-4C43-4913-B55C-1A97C173E4AC}" presName="spaceRect" presStyleCnt="0"/>
      <dgm:spPr/>
    </dgm:pt>
    <dgm:pt modelId="{9BBF2685-57DC-4E4D-87ED-1AB6B4C4C8C6}" type="pres">
      <dgm:prSet presAssocID="{4BCF8FE9-4C43-4913-B55C-1A97C173E4AC}" presName="parTx" presStyleLbl="revTx" presStyleIdx="2" presStyleCnt="3">
        <dgm:presLayoutVars>
          <dgm:chMax val="0"/>
          <dgm:chPref val="0"/>
        </dgm:presLayoutVars>
      </dgm:prSet>
      <dgm:spPr/>
    </dgm:pt>
  </dgm:ptLst>
  <dgm:cxnLst>
    <dgm:cxn modelId="{EC653C21-DB36-43F7-BDE3-D900727191AB}" type="presOf" srcId="{415E2A5C-E56D-4FAD-86E3-3DD8F2B7C479}" destId="{53589894-18C7-495C-ABDD-F25FCA4B36D4}" srcOrd="0" destOrd="0" presId="urn:microsoft.com/office/officeart/2018/2/layout/IconVerticalSolidList"/>
    <dgm:cxn modelId="{90721446-2128-4346-B5B8-3DDF0948B557}" type="presOf" srcId="{DCC0E672-E290-43BD-9C56-48E97F9612D3}" destId="{E0126B0B-E484-4D25-9139-E86CE8055A22}" srcOrd="0" destOrd="0" presId="urn:microsoft.com/office/officeart/2018/2/layout/IconVerticalSolidList"/>
    <dgm:cxn modelId="{A7B73AA4-0E92-4120-B54B-49F17DB75778}" type="presOf" srcId="{3FA8FC54-361C-4276-9532-B9B36476F529}" destId="{E47FD613-3AB0-47D8-AA6E-B32947D1DD01}" srcOrd="0" destOrd="0" presId="urn:microsoft.com/office/officeart/2018/2/layout/IconVerticalSolidList"/>
    <dgm:cxn modelId="{6211B7AA-F1A5-4BA3-855A-1ED5D1967998}" srcId="{415E2A5C-E56D-4FAD-86E3-3DD8F2B7C479}" destId="{4BCF8FE9-4C43-4913-B55C-1A97C173E4AC}" srcOrd="2" destOrd="0" parTransId="{238C3F99-53A8-41A2-9D24-26538514E68A}" sibTransId="{3976CDD5-ED0F-42DC-8629-56DF610F0B7A}"/>
    <dgm:cxn modelId="{51340DB5-C9DB-44CB-8F86-D8AE86A4E76D}" srcId="{415E2A5C-E56D-4FAD-86E3-3DD8F2B7C479}" destId="{3FA8FC54-361C-4276-9532-B9B36476F529}" srcOrd="0" destOrd="0" parTransId="{51C854B4-22B7-4A1F-B822-B4F9090CB8E6}" sibTransId="{8B3C416A-9948-444F-969C-117ACEA232D3}"/>
    <dgm:cxn modelId="{C802D5C3-0AFD-4FEC-A89C-DC232403165C}" srcId="{415E2A5C-E56D-4FAD-86E3-3DD8F2B7C479}" destId="{DCC0E672-E290-43BD-9C56-48E97F9612D3}" srcOrd="1" destOrd="0" parTransId="{EFE1805C-CC2D-4CA3-9796-4FBC77DBE80C}" sibTransId="{23798AD7-28DE-4F55-B2E1-F29FE7557A8F}"/>
    <dgm:cxn modelId="{A0873CDE-F13C-4230-A84B-678FA5E33D48}" type="presOf" srcId="{4BCF8FE9-4C43-4913-B55C-1A97C173E4AC}" destId="{9BBF2685-57DC-4E4D-87ED-1AB6B4C4C8C6}" srcOrd="0" destOrd="0" presId="urn:microsoft.com/office/officeart/2018/2/layout/IconVerticalSolidList"/>
    <dgm:cxn modelId="{F3BBFB65-4138-47D2-8684-075888F6F9E1}" type="presParOf" srcId="{53589894-18C7-495C-ABDD-F25FCA4B36D4}" destId="{1EF7A4B2-4F94-42F1-9DAA-44E9015AD320}" srcOrd="0" destOrd="0" presId="urn:microsoft.com/office/officeart/2018/2/layout/IconVerticalSolidList"/>
    <dgm:cxn modelId="{74C53420-7472-43C1-AFEF-411A0E277BB2}" type="presParOf" srcId="{1EF7A4B2-4F94-42F1-9DAA-44E9015AD320}" destId="{EF09A64D-A426-44E3-AA0B-0A041FEE9528}" srcOrd="0" destOrd="0" presId="urn:microsoft.com/office/officeart/2018/2/layout/IconVerticalSolidList"/>
    <dgm:cxn modelId="{AC9B5FE3-01B2-4DCF-BD86-1A361B9617AE}" type="presParOf" srcId="{1EF7A4B2-4F94-42F1-9DAA-44E9015AD320}" destId="{1A7189CA-97CD-407D-A1BC-EC0B5CA4110D}" srcOrd="1" destOrd="0" presId="urn:microsoft.com/office/officeart/2018/2/layout/IconVerticalSolidList"/>
    <dgm:cxn modelId="{F47CB0FA-9631-4396-9B4C-28CD6F2CA98D}" type="presParOf" srcId="{1EF7A4B2-4F94-42F1-9DAA-44E9015AD320}" destId="{D96F531A-2073-48AD-927D-05D524054AE5}" srcOrd="2" destOrd="0" presId="urn:microsoft.com/office/officeart/2018/2/layout/IconVerticalSolidList"/>
    <dgm:cxn modelId="{2BBD34DC-45F9-4BC0-B980-C0498728CC2F}" type="presParOf" srcId="{1EF7A4B2-4F94-42F1-9DAA-44E9015AD320}" destId="{E47FD613-3AB0-47D8-AA6E-B32947D1DD01}" srcOrd="3" destOrd="0" presId="urn:microsoft.com/office/officeart/2018/2/layout/IconVerticalSolidList"/>
    <dgm:cxn modelId="{0CAAC908-4725-4FA7-B799-6A20A5EBD6E1}" type="presParOf" srcId="{53589894-18C7-495C-ABDD-F25FCA4B36D4}" destId="{8F39A7EA-A092-4D76-80FD-F75497FFCE5C}" srcOrd="1" destOrd="0" presId="urn:microsoft.com/office/officeart/2018/2/layout/IconVerticalSolidList"/>
    <dgm:cxn modelId="{3D12D5B4-8ACA-4AC4-9519-AA028A85AF64}" type="presParOf" srcId="{53589894-18C7-495C-ABDD-F25FCA4B36D4}" destId="{3053C69F-F0F4-4548-8A67-E6B56FC16698}" srcOrd="2" destOrd="0" presId="urn:microsoft.com/office/officeart/2018/2/layout/IconVerticalSolidList"/>
    <dgm:cxn modelId="{3FB12CED-6D97-475A-BECB-E2FE3A898FE7}" type="presParOf" srcId="{3053C69F-F0F4-4548-8A67-E6B56FC16698}" destId="{58AD0849-2CEF-43FA-A950-BFF291E85A83}" srcOrd="0" destOrd="0" presId="urn:microsoft.com/office/officeart/2018/2/layout/IconVerticalSolidList"/>
    <dgm:cxn modelId="{92300412-4C50-4DCC-B564-A93697CB1FB7}" type="presParOf" srcId="{3053C69F-F0F4-4548-8A67-E6B56FC16698}" destId="{49B561B0-8049-4628-9B2A-AA43DE249FD1}" srcOrd="1" destOrd="0" presId="urn:microsoft.com/office/officeart/2018/2/layout/IconVerticalSolidList"/>
    <dgm:cxn modelId="{594E0189-6E5D-4AF9-9788-4FB44F9115CE}" type="presParOf" srcId="{3053C69F-F0F4-4548-8A67-E6B56FC16698}" destId="{09F6C305-52E1-4010-9E20-700F603402B1}" srcOrd="2" destOrd="0" presId="urn:microsoft.com/office/officeart/2018/2/layout/IconVerticalSolidList"/>
    <dgm:cxn modelId="{C53BA94B-858D-4585-9667-16BBCE10C76F}" type="presParOf" srcId="{3053C69F-F0F4-4548-8A67-E6B56FC16698}" destId="{E0126B0B-E484-4D25-9139-E86CE8055A22}" srcOrd="3" destOrd="0" presId="urn:microsoft.com/office/officeart/2018/2/layout/IconVerticalSolidList"/>
    <dgm:cxn modelId="{8B4B4B54-6ACB-4576-9D80-6B27CF6EEEE3}" type="presParOf" srcId="{53589894-18C7-495C-ABDD-F25FCA4B36D4}" destId="{9DC7C6E0-53E6-4B5C-A6C9-4060BA6851EF}" srcOrd="3" destOrd="0" presId="urn:microsoft.com/office/officeart/2018/2/layout/IconVerticalSolidList"/>
    <dgm:cxn modelId="{6583846D-0986-4D1B-9D32-3D0722157280}" type="presParOf" srcId="{53589894-18C7-495C-ABDD-F25FCA4B36D4}" destId="{2FDDFADE-BF75-4450-AED7-F7D949393446}" srcOrd="4" destOrd="0" presId="urn:microsoft.com/office/officeart/2018/2/layout/IconVerticalSolidList"/>
    <dgm:cxn modelId="{2B355644-301A-48E9-BF85-E5BA9E9042D6}" type="presParOf" srcId="{2FDDFADE-BF75-4450-AED7-F7D949393446}" destId="{7D40171D-E6A2-4DC5-841A-38BF890472E8}" srcOrd="0" destOrd="0" presId="urn:microsoft.com/office/officeart/2018/2/layout/IconVerticalSolidList"/>
    <dgm:cxn modelId="{97676C0A-BB7C-4281-BD0C-4CC73AC5EB3B}" type="presParOf" srcId="{2FDDFADE-BF75-4450-AED7-F7D949393446}" destId="{2F7D791D-07BC-425E-BF59-9810C174EB95}" srcOrd="1" destOrd="0" presId="urn:microsoft.com/office/officeart/2018/2/layout/IconVerticalSolidList"/>
    <dgm:cxn modelId="{41DADF79-A6D8-4E96-9990-3AE90AD7A5AA}" type="presParOf" srcId="{2FDDFADE-BF75-4450-AED7-F7D949393446}" destId="{E58797F3-E070-445A-9A49-142F894558A4}" srcOrd="2" destOrd="0" presId="urn:microsoft.com/office/officeart/2018/2/layout/IconVerticalSolidList"/>
    <dgm:cxn modelId="{C7B56842-1BBD-4E3E-A582-FD3F70130E73}" type="presParOf" srcId="{2FDDFADE-BF75-4450-AED7-F7D949393446}" destId="{9BBF2685-57DC-4E4D-87ED-1AB6B4C4C8C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8B77947-AB5B-4907-86CF-A759D239E39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1C99C5D9-1221-414F-B065-15F8B822498A}">
      <dgm:prSet/>
      <dgm:spPr/>
      <dgm:t>
        <a:bodyPr/>
        <a:lstStyle/>
        <a:p>
          <a:r>
            <a:rPr lang="en-GB" dirty="0"/>
            <a:t>Peer Reviewed articles on constructive leadership and leadership in call centre/contact centre environments</a:t>
          </a:r>
          <a:endParaRPr lang="en-US" dirty="0"/>
        </a:p>
      </dgm:t>
    </dgm:pt>
    <dgm:pt modelId="{4AA4EE63-BA74-4C4D-8C57-F8A467A8B1E5}" type="parTrans" cxnId="{A5F45953-D1B5-46D5-BB80-3893ABA71BEA}">
      <dgm:prSet/>
      <dgm:spPr/>
      <dgm:t>
        <a:bodyPr/>
        <a:lstStyle/>
        <a:p>
          <a:endParaRPr lang="en-US"/>
        </a:p>
      </dgm:t>
    </dgm:pt>
    <dgm:pt modelId="{C41E17B3-19C0-416B-8053-9B3EBF4A0018}" type="sibTrans" cxnId="{A5F45953-D1B5-46D5-BB80-3893ABA71BEA}">
      <dgm:prSet/>
      <dgm:spPr/>
      <dgm:t>
        <a:bodyPr/>
        <a:lstStyle/>
        <a:p>
          <a:endParaRPr lang="en-US"/>
        </a:p>
      </dgm:t>
    </dgm:pt>
    <dgm:pt modelId="{F1BB3AB4-1E8B-4B74-93AD-72A0A903F0D5}">
      <dgm:prSet/>
      <dgm:spPr/>
      <dgm:t>
        <a:bodyPr/>
        <a:lstStyle/>
        <a:p>
          <a:r>
            <a:rPr lang="en-GB" dirty="0"/>
            <a:t>Industry sources – e.g. CCMA</a:t>
          </a:r>
          <a:endParaRPr lang="en-US" dirty="0"/>
        </a:p>
      </dgm:t>
    </dgm:pt>
    <dgm:pt modelId="{CAF01A2E-A9C6-437F-B2B9-DBCB80FCEA67}" type="parTrans" cxnId="{4A6B317F-E2F8-4015-9077-63531FCEEBF0}">
      <dgm:prSet/>
      <dgm:spPr/>
      <dgm:t>
        <a:bodyPr/>
        <a:lstStyle/>
        <a:p>
          <a:endParaRPr lang="en-US"/>
        </a:p>
      </dgm:t>
    </dgm:pt>
    <dgm:pt modelId="{FEB4B2A4-5DFA-43C9-933A-7D5A9F359CF1}" type="sibTrans" cxnId="{4A6B317F-E2F8-4015-9077-63531FCEEBF0}">
      <dgm:prSet/>
      <dgm:spPr/>
      <dgm:t>
        <a:bodyPr/>
        <a:lstStyle/>
        <a:p>
          <a:endParaRPr lang="en-US"/>
        </a:p>
      </dgm:t>
    </dgm:pt>
    <dgm:pt modelId="{5BAB29E8-1043-41A8-B886-4A74F5B2CE02}">
      <dgm:prSet/>
      <dgm:spPr/>
      <dgm:t>
        <a:bodyPr/>
        <a:lstStyle/>
        <a:p>
          <a:r>
            <a:rPr lang="en-GB" dirty="0"/>
            <a:t>Consultants’ reports – PWC, McKinsey, Deloitte</a:t>
          </a:r>
          <a:endParaRPr lang="en-US" dirty="0"/>
        </a:p>
      </dgm:t>
    </dgm:pt>
    <dgm:pt modelId="{2C06C0A4-71E3-4C18-9063-FCF9C9E15FBD}" type="parTrans" cxnId="{C588558E-2091-42E2-91B9-BBF0EC6427DA}">
      <dgm:prSet/>
      <dgm:spPr/>
      <dgm:t>
        <a:bodyPr/>
        <a:lstStyle/>
        <a:p>
          <a:endParaRPr lang="en-US"/>
        </a:p>
      </dgm:t>
    </dgm:pt>
    <dgm:pt modelId="{F203C508-9DAF-439D-9DCB-1FE907394050}" type="sibTrans" cxnId="{C588558E-2091-42E2-91B9-BBF0EC6427DA}">
      <dgm:prSet/>
      <dgm:spPr/>
      <dgm:t>
        <a:bodyPr/>
        <a:lstStyle/>
        <a:p>
          <a:endParaRPr lang="en-US"/>
        </a:p>
      </dgm:t>
    </dgm:pt>
    <dgm:pt modelId="{F80BF134-3670-4D06-B835-5709115A514D}">
      <dgm:prSet/>
      <dgm:spPr/>
      <dgm:t>
        <a:bodyPr/>
        <a:lstStyle/>
        <a:p>
          <a:r>
            <a:rPr lang="en-GB"/>
            <a:t>Credible websites – World Economic Forum, UK Government</a:t>
          </a:r>
          <a:endParaRPr lang="en-US"/>
        </a:p>
      </dgm:t>
    </dgm:pt>
    <dgm:pt modelId="{F5EE3AA4-FCC3-496F-B5A9-D13FAE1D3F8E}" type="parTrans" cxnId="{B44F244F-0A15-4697-9635-4ED1A00D9B44}">
      <dgm:prSet/>
      <dgm:spPr/>
      <dgm:t>
        <a:bodyPr/>
        <a:lstStyle/>
        <a:p>
          <a:endParaRPr lang="en-US"/>
        </a:p>
      </dgm:t>
    </dgm:pt>
    <dgm:pt modelId="{C79E7E23-1FF6-4753-9C75-8F1705F641D8}" type="sibTrans" cxnId="{B44F244F-0A15-4697-9635-4ED1A00D9B44}">
      <dgm:prSet/>
      <dgm:spPr/>
      <dgm:t>
        <a:bodyPr/>
        <a:lstStyle/>
        <a:p>
          <a:endParaRPr lang="en-US"/>
        </a:p>
      </dgm:t>
    </dgm:pt>
    <dgm:pt modelId="{62A353A0-3261-47EB-9901-8499608881EF}" type="pres">
      <dgm:prSet presAssocID="{B8B77947-AB5B-4907-86CF-A759D239E39F}" presName="root" presStyleCnt="0">
        <dgm:presLayoutVars>
          <dgm:dir/>
          <dgm:resizeHandles val="exact"/>
        </dgm:presLayoutVars>
      </dgm:prSet>
      <dgm:spPr/>
    </dgm:pt>
    <dgm:pt modelId="{736E271C-FDD1-497C-9D25-B539D51D80BB}" type="pres">
      <dgm:prSet presAssocID="{1C99C5D9-1221-414F-B065-15F8B822498A}" presName="compNode" presStyleCnt="0"/>
      <dgm:spPr/>
    </dgm:pt>
    <dgm:pt modelId="{4C4D63BA-301B-4321-A71D-8238089D6D4F}" type="pres">
      <dgm:prSet presAssocID="{1C99C5D9-1221-414F-B065-15F8B822498A}" presName="bgRect" presStyleLbl="bgShp" presStyleIdx="0" presStyleCnt="4"/>
      <dgm:spPr/>
    </dgm:pt>
    <dgm:pt modelId="{1002FD9A-22D2-40B2-8EAC-87483DDBFD35}" type="pres">
      <dgm:prSet presAssocID="{1C99C5D9-1221-414F-B065-15F8B822498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17DBEB70-8213-496D-B64C-3F7C9909B65C}" type="pres">
      <dgm:prSet presAssocID="{1C99C5D9-1221-414F-B065-15F8B822498A}" presName="spaceRect" presStyleCnt="0"/>
      <dgm:spPr/>
    </dgm:pt>
    <dgm:pt modelId="{6C2CF1AA-F34A-45EE-8985-EB97A8B85544}" type="pres">
      <dgm:prSet presAssocID="{1C99C5D9-1221-414F-B065-15F8B822498A}" presName="parTx" presStyleLbl="revTx" presStyleIdx="0" presStyleCnt="4">
        <dgm:presLayoutVars>
          <dgm:chMax val="0"/>
          <dgm:chPref val="0"/>
        </dgm:presLayoutVars>
      </dgm:prSet>
      <dgm:spPr/>
    </dgm:pt>
    <dgm:pt modelId="{E37DC084-B5A2-4882-860A-E64EE3084708}" type="pres">
      <dgm:prSet presAssocID="{C41E17B3-19C0-416B-8053-9B3EBF4A0018}" presName="sibTrans" presStyleCnt="0"/>
      <dgm:spPr/>
    </dgm:pt>
    <dgm:pt modelId="{54DFA146-5744-4C47-B59C-DB2C4737F668}" type="pres">
      <dgm:prSet presAssocID="{F1BB3AB4-1E8B-4B74-93AD-72A0A903F0D5}" presName="compNode" presStyleCnt="0"/>
      <dgm:spPr/>
    </dgm:pt>
    <dgm:pt modelId="{612F2364-2E4F-47B1-8340-A6A9326CFAF9}" type="pres">
      <dgm:prSet presAssocID="{F1BB3AB4-1E8B-4B74-93AD-72A0A903F0D5}" presName="bgRect" presStyleLbl="bgShp" presStyleIdx="1" presStyleCnt="4"/>
      <dgm:spPr/>
    </dgm:pt>
    <dgm:pt modelId="{BDF54D86-B6F0-4D45-9445-86FBEDA4E550}" type="pres">
      <dgm:prSet presAssocID="{F1BB3AB4-1E8B-4B74-93AD-72A0A903F0D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re"/>
        </a:ext>
      </dgm:extLst>
    </dgm:pt>
    <dgm:pt modelId="{A808082F-6989-4805-AD5C-AFCAA22AD882}" type="pres">
      <dgm:prSet presAssocID="{F1BB3AB4-1E8B-4B74-93AD-72A0A903F0D5}" presName="spaceRect" presStyleCnt="0"/>
      <dgm:spPr/>
    </dgm:pt>
    <dgm:pt modelId="{9638E01F-B182-413C-AE0B-9BBE0EABE881}" type="pres">
      <dgm:prSet presAssocID="{F1BB3AB4-1E8B-4B74-93AD-72A0A903F0D5}" presName="parTx" presStyleLbl="revTx" presStyleIdx="1" presStyleCnt="4">
        <dgm:presLayoutVars>
          <dgm:chMax val="0"/>
          <dgm:chPref val="0"/>
        </dgm:presLayoutVars>
      </dgm:prSet>
      <dgm:spPr/>
    </dgm:pt>
    <dgm:pt modelId="{571885C6-7473-42AF-A048-651C72AA8FC8}" type="pres">
      <dgm:prSet presAssocID="{FEB4B2A4-5DFA-43C9-933A-7D5A9F359CF1}" presName="sibTrans" presStyleCnt="0"/>
      <dgm:spPr/>
    </dgm:pt>
    <dgm:pt modelId="{E7ECF228-7FA1-4A77-A4D4-F91D36A2F06E}" type="pres">
      <dgm:prSet presAssocID="{5BAB29E8-1043-41A8-B886-4A74F5B2CE02}" presName="compNode" presStyleCnt="0"/>
      <dgm:spPr/>
    </dgm:pt>
    <dgm:pt modelId="{71134710-D3FF-4599-90CF-505E6FC309E4}" type="pres">
      <dgm:prSet presAssocID="{5BAB29E8-1043-41A8-B886-4A74F5B2CE02}" presName="bgRect" presStyleLbl="bgShp" presStyleIdx="2" presStyleCnt="4"/>
      <dgm:spPr/>
    </dgm:pt>
    <dgm:pt modelId="{21D0401C-41B3-4B0E-90FE-F695B3A52A34}" type="pres">
      <dgm:prSet presAssocID="{5BAB29E8-1043-41A8-B886-4A74F5B2CE0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actory"/>
        </a:ext>
      </dgm:extLst>
    </dgm:pt>
    <dgm:pt modelId="{C93EE010-5B97-4B3D-86EA-6C46CBC4D516}" type="pres">
      <dgm:prSet presAssocID="{5BAB29E8-1043-41A8-B886-4A74F5B2CE02}" presName="spaceRect" presStyleCnt="0"/>
      <dgm:spPr/>
    </dgm:pt>
    <dgm:pt modelId="{A0FC2550-F592-4223-B02B-A31B16DF6E84}" type="pres">
      <dgm:prSet presAssocID="{5BAB29E8-1043-41A8-B886-4A74F5B2CE02}" presName="parTx" presStyleLbl="revTx" presStyleIdx="2" presStyleCnt="4">
        <dgm:presLayoutVars>
          <dgm:chMax val="0"/>
          <dgm:chPref val="0"/>
        </dgm:presLayoutVars>
      </dgm:prSet>
      <dgm:spPr/>
    </dgm:pt>
    <dgm:pt modelId="{6E71C9FC-1487-46FB-95DA-6C5103101A62}" type="pres">
      <dgm:prSet presAssocID="{F203C508-9DAF-439D-9DCB-1FE907394050}" presName="sibTrans" presStyleCnt="0"/>
      <dgm:spPr/>
    </dgm:pt>
    <dgm:pt modelId="{19EABA17-9F81-4887-8CF9-A5F1BD1443F2}" type="pres">
      <dgm:prSet presAssocID="{F80BF134-3670-4D06-B835-5709115A514D}" presName="compNode" presStyleCnt="0"/>
      <dgm:spPr/>
    </dgm:pt>
    <dgm:pt modelId="{17365482-5624-453C-9478-7E9B73C99F13}" type="pres">
      <dgm:prSet presAssocID="{F80BF134-3670-4D06-B835-5709115A514D}" presName="bgRect" presStyleLbl="bgShp" presStyleIdx="3" presStyleCnt="4"/>
      <dgm:spPr/>
    </dgm:pt>
    <dgm:pt modelId="{36873A3E-A95B-4227-A951-79A579214CFE}" type="pres">
      <dgm:prSet presAssocID="{F80BF134-3670-4D06-B835-5709115A514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nk"/>
        </a:ext>
      </dgm:extLst>
    </dgm:pt>
    <dgm:pt modelId="{D8621220-59AD-4605-9404-669227254388}" type="pres">
      <dgm:prSet presAssocID="{F80BF134-3670-4D06-B835-5709115A514D}" presName="spaceRect" presStyleCnt="0"/>
      <dgm:spPr/>
    </dgm:pt>
    <dgm:pt modelId="{866DEF62-37E7-44DF-A193-1EA6534CA55B}" type="pres">
      <dgm:prSet presAssocID="{F80BF134-3670-4D06-B835-5709115A514D}" presName="parTx" presStyleLbl="revTx" presStyleIdx="3" presStyleCnt="4">
        <dgm:presLayoutVars>
          <dgm:chMax val="0"/>
          <dgm:chPref val="0"/>
        </dgm:presLayoutVars>
      </dgm:prSet>
      <dgm:spPr/>
    </dgm:pt>
  </dgm:ptLst>
  <dgm:cxnLst>
    <dgm:cxn modelId="{C8B31537-69EA-4954-9EE0-6CD936606F73}" type="presOf" srcId="{B8B77947-AB5B-4907-86CF-A759D239E39F}" destId="{62A353A0-3261-47EB-9901-8499608881EF}" srcOrd="0" destOrd="0" presId="urn:microsoft.com/office/officeart/2018/2/layout/IconVerticalSolidList"/>
    <dgm:cxn modelId="{763F7A3B-DFDD-4037-96F4-9C1F0527FB77}" type="presOf" srcId="{F80BF134-3670-4D06-B835-5709115A514D}" destId="{866DEF62-37E7-44DF-A193-1EA6534CA55B}" srcOrd="0" destOrd="0" presId="urn:microsoft.com/office/officeart/2018/2/layout/IconVerticalSolidList"/>
    <dgm:cxn modelId="{3255B661-4D02-4103-924B-59E498D11E04}" type="presOf" srcId="{1C99C5D9-1221-414F-B065-15F8B822498A}" destId="{6C2CF1AA-F34A-45EE-8985-EB97A8B85544}" srcOrd="0" destOrd="0" presId="urn:microsoft.com/office/officeart/2018/2/layout/IconVerticalSolidList"/>
    <dgm:cxn modelId="{B44F244F-0A15-4697-9635-4ED1A00D9B44}" srcId="{B8B77947-AB5B-4907-86CF-A759D239E39F}" destId="{F80BF134-3670-4D06-B835-5709115A514D}" srcOrd="3" destOrd="0" parTransId="{F5EE3AA4-FCC3-496F-B5A9-D13FAE1D3F8E}" sibTransId="{C79E7E23-1FF6-4753-9C75-8F1705F641D8}"/>
    <dgm:cxn modelId="{A5F45953-D1B5-46D5-BB80-3893ABA71BEA}" srcId="{B8B77947-AB5B-4907-86CF-A759D239E39F}" destId="{1C99C5D9-1221-414F-B065-15F8B822498A}" srcOrd="0" destOrd="0" parTransId="{4AA4EE63-BA74-4C4D-8C57-F8A467A8B1E5}" sibTransId="{C41E17B3-19C0-416B-8053-9B3EBF4A0018}"/>
    <dgm:cxn modelId="{4A6B317F-E2F8-4015-9077-63531FCEEBF0}" srcId="{B8B77947-AB5B-4907-86CF-A759D239E39F}" destId="{F1BB3AB4-1E8B-4B74-93AD-72A0A903F0D5}" srcOrd="1" destOrd="0" parTransId="{CAF01A2E-A9C6-437F-B2B9-DBCB80FCEA67}" sibTransId="{FEB4B2A4-5DFA-43C9-933A-7D5A9F359CF1}"/>
    <dgm:cxn modelId="{FBC52881-5A77-45C4-BDA2-7832CDE837CE}" type="presOf" srcId="{5BAB29E8-1043-41A8-B886-4A74F5B2CE02}" destId="{A0FC2550-F592-4223-B02B-A31B16DF6E84}" srcOrd="0" destOrd="0" presId="urn:microsoft.com/office/officeart/2018/2/layout/IconVerticalSolidList"/>
    <dgm:cxn modelId="{C588558E-2091-42E2-91B9-BBF0EC6427DA}" srcId="{B8B77947-AB5B-4907-86CF-A759D239E39F}" destId="{5BAB29E8-1043-41A8-B886-4A74F5B2CE02}" srcOrd="2" destOrd="0" parTransId="{2C06C0A4-71E3-4C18-9063-FCF9C9E15FBD}" sibTransId="{F203C508-9DAF-439D-9DCB-1FE907394050}"/>
    <dgm:cxn modelId="{7D9DBBEE-1D23-40C1-9889-5F2EDD4C9763}" type="presOf" srcId="{F1BB3AB4-1E8B-4B74-93AD-72A0A903F0D5}" destId="{9638E01F-B182-413C-AE0B-9BBE0EABE881}" srcOrd="0" destOrd="0" presId="urn:microsoft.com/office/officeart/2018/2/layout/IconVerticalSolidList"/>
    <dgm:cxn modelId="{980577D5-5CD1-4ECD-ACB9-F12A462287AC}" type="presParOf" srcId="{62A353A0-3261-47EB-9901-8499608881EF}" destId="{736E271C-FDD1-497C-9D25-B539D51D80BB}" srcOrd="0" destOrd="0" presId="urn:microsoft.com/office/officeart/2018/2/layout/IconVerticalSolidList"/>
    <dgm:cxn modelId="{A46593C6-B825-4E5F-9683-287142DE533A}" type="presParOf" srcId="{736E271C-FDD1-497C-9D25-B539D51D80BB}" destId="{4C4D63BA-301B-4321-A71D-8238089D6D4F}" srcOrd="0" destOrd="0" presId="urn:microsoft.com/office/officeart/2018/2/layout/IconVerticalSolidList"/>
    <dgm:cxn modelId="{C54FE254-8D07-46D9-9D20-AFDA0D5FF32C}" type="presParOf" srcId="{736E271C-FDD1-497C-9D25-B539D51D80BB}" destId="{1002FD9A-22D2-40B2-8EAC-87483DDBFD35}" srcOrd="1" destOrd="0" presId="urn:microsoft.com/office/officeart/2018/2/layout/IconVerticalSolidList"/>
    <dgm:cxn modelId="{9365EB81-F557-40CF-B64A-CA5C134C1D17}" type="presParOf" srcId="{736E271C-FDD1-497C-9D25-B539D51D80BB}" destId="{17DBEB70-8213-496D-B64C-3F7C9909B65C}" srcOrd="2" destOrd="0" presId="urn:microsoft.com/office/officeart/2018/2/layout/IconVerticalSolidList"/>
    <dgm:cxn modelId="{A61CC997-701C-4525-9A10-829A6447DCFC}" type="presParOf" srcId="{736E271C-FDD1-497C-9D25-B539D51D80BB}" destId="{6C2CF1AA-F34A-45EE-8985-EB97A8B85544}" srcOrd="3" destOrd="0" presId="urn:microsoft.com/office/officeart/2018/2/layout/IconVerticalSolidList"/>
    <dgm:cxn modelId="{80DF8CE0-DECB-47F2-BBAF-E020C5C172D6}" type="presParOf" srcId="{62A353A0-3261-47EB-9901-8499608881EF}" destId="{E37DC084-B5A2-4882-860A-E64EE3084708}" srcOrd="1" destOrd="0" presId="urn:microsoft.com/office/officeart/2018/2/layout/IconVerticalSolidList"/>
    <dgm:cxn modelId="{FF0CE41D-BC7B-4677-AB70-1040F1768DA5}" type="presParOf" srcId="{62A353A0-3261-47EB-9901-8499608881EF}" destId="{54DFA146-5744-4C47-B59C-DB2C4737F668}" srcOrd="2" destOrd="0" presId="urn:microsoft.com/office/officeart/2018/2/layout/IconVerticalSolidList"/>
    <dgm:cxn modelId="{77B53BC7-F9C1-4B5F-B59E-C63D6EFF71E7}" type="presParOf" srcId="{54DFA146-5744-4C47-B59C-DB2C4737F668}" destId="{612F2364-2E4F-47B1-8340-A6A9326CFAF9}" srcOrd="0" destOrd="0" presId="urn:microsoft.com/office/officeart/2018/2/layout/IconVerticalSolidList"/>
    <dgm:cxn modelId="{2A32C904-3891-4B97-851F-1BE8FFEA1EFC}" type="presParOf" srcId="{54DFA146-5744-4C47-B59C-DB2C4737F668}" destId="{BDF54D86-B6F0-4D45-9445-86FBEDA4E550}" srcOrd="1" destOrd="0" presId="urn:microsoft.com/office/officeart/2018/2/layout/IconVerticalSolidList"/>
    <dgm:cxn modelId="{8336E333-7CA1-4E13-A3CE-FC9EB9129024}" type="presParOf" srcId="{54DFA146-5744-4C47-B59C-DB2C4737F668}" destId="{A808082F-6989-4805-AD5C-AFCAA22AD882}" srcOrd="2" destOrd="0" presId="urn:microsoft.com/office/officeart/2018/2/layout/IconVerticalSolidList"/>
    <dgm:cxn modelId="{96B35875-8FB4-415A-BB99-86820C39A9B6}" type="presParOf" srcId="{54DFA146-5744-4C47-B59C-DB2C4737F668}" destId="{9638E01F-B182-413C-AE0B-9BBE0EABE881}" srcOrd="3" destOrd="0" presId="urn:microsoft.com/office/officeart/2018/2/layout/IconVerticalSolidList"/>
    <dgm:cxn modelId="{1853CD0A-997C-49F7-8AF3-71A8A0F4F8B6}" type="presParOf" srcId="{62A353A0-3261-47EB-9901-8499608881EF}" destId="{571885C6-7473-42AF-A048-651C72AA8FC8}" srcOrd="3" destOrd="0" presId="urn:microsoft.com/office/officeart/2018/2/layout/IconVerticalSolidList"/>
    <dgm:cxn modelId="{0C927538-EC18-41E6-BC66-6B0AB76F1D58}" type="presParOf" srcId="{62A353A0-3261-47EB-9901-8499608881EF}" destId="{E7ECF228-7FA1-4A77-A4D4-F91D36A2F06E}" srcOrd="4" destOrd="0" presId="urn:microsoft.com/office/officeart/2018/2/layout/IconVerticalSolidList"/>
    <dgm:cxn modelId="{26442D97-7D6A-450F-B534-E10C9E2D05F6}" type="presParOf" srcId="{E7ECF228-7FA1-4A77-A4D4-F91D36A2F06E}" destId="{71134710-D3FF-4599-90CF-505E6FC309E4}" srcOrd="0" destOrd="0" presId="urn:microsoft.com/office/officeart/2018/2/layout/IconVerticalSolidList"/>
    <dgm:cxn modelId="{5146608C-7C20-4561-8FCA-EA0AABC779AA}" type="presParOf" srcId="{E7ECF228-7FA1-4A77-A4D4-F91D36A2F06E}" destId="{21D0401C-41B3-4B0E-90FE-F695B3A52A34}" srcOrd="1" destOrd="0" presId="urn:microsoft.com/office/officeart/2018/2/layout/IconVerticalSolidList"/>
    <dgm:cxn modelId="{1AC4A4A1-14F7-4786-9F5D-4B2814664AB0}" type="presParOf" srcId="{E7ECF228-7FA1-4A77-A4D4-F91D36A2F06E}" destId="{C93EE010-5B97-4B3D-86EA-6C46CBC4D516}" srcOrd="2" destOrd="0" presId="urn:microsoft.com/office/officeart/2018/2/layout/IconVerticalSolidList"/>
    <dgm:cxn modelId="{1BA2FDA7-B86C-4959-B778-BCD5F69BAFBB}" type="presParOf" srcId="{E7ECF228-7FA1-4A77-A4D4-F91D36A2F06E}" destId="{A0FC2550-F592-4223-B02B-A31B16DF6E84}" srcOrd="3" destOrd="0" presId="urn:microsoft.com/office/officeart/2018/2/layout/IconVerticalSolidList"/>
    <dgm:cxn modelId="{2D248D08-CCE3-4E9D-B604-F4A999BED0EF}" type="presParOf" srcId="{62A353A0-3261-47EB-9901-8499608881EF}" destId="{6E71C9FC-1487-46FB-95DA-6C5103101A62}" srcOrd="5" destOrd="0" presId="urn:microsoft.com/office/officeart/2018/2/layout/IconVerticalSolidList"/>
    <dgm:cxn modelId="{B8E396CC-F66B-41F2-B3AF-22B0D2B0CB93}" type="presParOf" srcId="{62A353A0-3261-47EB-9901-8499608881EF}" destId="{19EABA17-9F81-4887-8CF9-A5F1BD1443F2}" srcOrd="6" destOrd="0" presId="urn:microsoft.com/office/officeart/2018/2/layout/IconVerticalSolidList"/>
    <dgm:cxn modelId="{176389A5-A5D6-48C1-8914-563456540D87}" type="presParOf" srcId="{19EABA17-9F81-4887-8CF9-A5F1BD1443F2}" destId="{17365482-5624-453C-9478-7E9B73C99F13}" srcOrd="0" destOrd="0" presId="urn:microsoft.com/office/officeart/2018/2/layout/IconVerticalSolidList"/>
    <dgm:cxn modelId="{009AECCB-77CF-4B86-B6AC-FF19D8410531}" type="presParOf" srcId="{19EABA17-9F81-4887-8CF9-A5F1BD1443F2}" destId="{36873A3E-A95B-4227-A951-79A579214CFE}" srcOrd="1" destOrd="0" presId="urn:microsoft.com/office/officeart/2018/2/layout/IconVerticalSolidList"/>
    <dgm:cxn modelId="{E5AE5D02-5642-47BD-894E-7FBBA4C7A4D8}" type="presParOf" srcId="{19EABA17-9F81-4887-8CF9-A5F1BD1443F2}" destId="{D8621220-59AD-4605-9404-669227254388}" srcOrd="2" destOrd="0" presId="urn:microsoft.com/office/officeart/2018/2/layout/IconVerticalSolidList"/>
    <dgm:cxn modelId="{B4F69920-0750-4590-AE71-362B35C76CFB}" type="presParOf" srcId="{19EABA17-9F81-4887-8CF9-A5F1BD1443F2}" destId="{866DEF62-37E7-44DF-A193-1EA6534CA55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229F769-D8F7-4E70-862B-D3043EE687A2}" type="doc">
      <dgm:prSet loTypeId="urn:microsoft.com/office/officeart/2018/2/layout/IconCircleList" loCatId="icon" qsTypeId="urn:microsoft.com/office/officeart/2005/8/quickstyle/simple1" qsCatId="simple" csTypeId="urn:microsoft.com/office/officeart/2005/8/colors/accent2_2" csCatId="accent2" phldr="1"/>
      <dgm:spPr/>
      <dgm:t>
        <a:bodyPr/>
        <a:lstStyle/>
        <a:p>
          <a:endParaRPr lang="en-US"/>
        </a:p>
      </dgm:t>
    </dgm:pt>
    <dgm:pt modelId="{969E451A-8D2B-4985-A085-D3BF04767249}">
      <dgm:prSet/>
      <dgm:spPr/>
      <dgm:t>
        <a:bodyPr/>
        <a:lstStyle/>
        <a:p>
          <a:r>
            <a:rPr lang="en-GB"/>
            <a:t>Structure - beginning, middle and end</a:t>
          </a:r>
          <a:endParaRPr lang="en-US"/>
        </a:p>
      </dgm:t>
    </dgm:pt>
    <dgm:pt modelId="{8FA1F672-026F-4488-A214-A31E0DD70D69}" type="parTrans" cxnId="{B9756967-0174-44FF-A530-978E94B98DD7}">
      <dgm:prSet/>
      <dgm:spPr/>
      <dgm:t>
        <a:bodyPr/>
        <a:lstStyle/>
        <a:p>
          <a:endParaRPr lang="en-US"/>
        </a:p>
      </dgm:t>
    </dgm:pt>
    <dgm:pt modelId="{7C9083B6-4B48-41ED-A44F-D0BB1BE547E1}" type="sibTrans" cxnId="{B9756967-0174-44FF-A530-978E94B98DD7}">
      <dgm:prSet/>
      <dgm:spPr/>
      <dgm:t>
        <a:bodyPr/>
        <a:lstStyle/>
        <a:p>
          <a:endParaRPr lang="en-US"/>
        </a:p>
      </dgm:t>
    </dgm:pt>
    <dgm:pt modelId="{9FD6A539-2ED9-493B-B534-5072EB53EA9A}">
      <dgm:prSet/>
      <dgm:spPr/>
      <dgm:t>
        <a:bodyPr/>
        <a:lstStyle/>
        <a:p>
          <a:r>
            <a:rPr lang="en-GB"/>
            <a:t>Presentation should be no longer than 10 minutes</a:t>
          </a:r>
          <a:endParaRPr lang="en-US"/>
        </a:p>
      </dgm:t>
    </dgm:pt>
    <dgm:pt modelId="{F4AE6C0F-0D61-4118-8A9C-82E211FA53A3}" type="parTrans" cxnId="{736D7E0D-AF87-4DAC-8485-D9A9C590B767}">
      <dgm:prSet/>
      <dgm:spPr/>
      <dgm:t>
        <a:bodyPr/>
        <a:lstStyle/>
        <a:p>
          <a:endParaRPr lang="en-US"/>
        </a:p>
      </dgm:t>
    </dgm:pt>
    <dgm:pt modelId="{CEA5BA20-F774-4142-8A01-30D2A316D681}" type="sibTrans" cxnId="{736D7E0D-AF87-4DAC-8485-D9A9C590B767}">
      <dgm:prSet/>
      <dgm:spPr/>
      <dgm:t>
        <a:bodyPr/>
        <a:lstStyle/>
        <a:p>
          <a:endParaRPr lang="en-US"/>
        </a:p>
      </dgm:t>
    </dgm:pt>
    <dgm:pt modelId="{48EA1C6B-9D65-4E5C-B618-91FE1A7CB9DE}">
      <dgm:prSet/>
      <dgm:spPr/>
      <dgm:t>
        <a:bodyPr/>
        <a:lstStyle/>
        <a:p>
          <a:r>
            <a:rPr lang="en-GB"/>
            <a:t>Use one record card for notes – do not read out presentation</a:t>
          </a:r>
          <a:endParaRPr lang="en-US"/>
        </a:p>
      </dgm:t>
    </dgm:pt>
    <dgm:pt modelId="{D6A7646C-BBAD-4C6A-B428-509B72FE0523}" type="parTrans" cxnId="{2CDAA13A-587A-49C9-9E29-55ED9E426666}">
      <dgm:prSet/>
      <dgm:spPr/>
      <dgm:t>
        <a:bodyPr/>
        <a:lstStyle/>
        <a:p>
          <a:endParaRPr lang="en-US"/>
        </a:p>
      </dgm:t>
    </dgm:pt>
    <dgm:pt modelId="{A2D56FED-87C4-4406-ABFC-E190ED92B02B}" type="sibTrans" cxnId="{2CDAA13A-587A-49C9-9E29-55ED9E426666}">
      <dgm:prSet/>
      <dgm:spPr/>
      <dgm:t>
        <a:bodyPr/>
        <a:lstStyle/>
        <a:p>
          <a:endParaRPr lang="en-US"/>
        </a:p>
      </dgm:t>
    </dgm:pt>
    <dgm:pt modelId="{A842DFDA-18B4-46FD-AB40-F697C998483C}">
      <dgm:prSet/>
      <dgm:spPr/>
      <dgm:t>
        <a:bodyPr/>
        <a:lstStyle/>
        <a:p>
          <a:r>
            <a:rPr lang="en-GB"/>
            <a:t>Use any format you would like – upload content to Turnitin</a:t>
          </a:r>
          <a:endParaRPr lang="en-US"/>
        </a:p>
      </dgm:t>
    </dgm:pt>
    <dgm:pt modelId="{8DAAD1C9-8F1A-47B4-8A1C-09CFC8241211}" type="parTrans" cxnId="{8DD20B5A-E688-4765-BD5E-392B90BE43CA}">
      <dgm:prSet/>
      <dgm:spPr/>
      <dgm:t>
        <a:bodyPr/>
        <a:lstStyle/>
        <a:p>
          <a:endParaRPr lang="en-US"/>
        </a:p>
      </dgm:t>
    </dgm:pt>
    <dgm:pt modelId="{684AECA1-E96A-4EFA-9F08-C9A10259D639}" type="sibTrans" cxnId="{8DD20B5A-E688-4765-BD5E-392B90BE43CA}">
      <dgm:prSet/>
      <dgm:spPr/>
      <dgm:t>
        <a:bodyPr/>
        <a:lstStyle/>
        <a:p>
          <a:endParaRPr lang="en-US"/>
        </a:p>
      </dgm:t>
    </dgm:pt>
    <dgm:pt modelId="{B0AE7F57-F2CA-47E4-A450-6256521FA4C3}">
      <dgm:prSet/>
      <dgm:spPr/>
      <dgm:t>
        <a:bodyPr/>
        <a:lstStyle/>
        <a:p>
          <a:r>
            <a:rPr lang="en-GB"/>
            <a:t>Include intext citations and reference list</a:t>
          </a:r>
          <a:endParaRPr lang="en-US"/>
        </a:p>
      </dgm:t>
    </dgm:pt>
    <dgm:pt modelId="{6C9C9185-661F-4220-B736-C16848219665}" type="parTrans" cxnId="{B77A18DC-C141-4BD7-99E3-7570DB63F8DC}">
      <dgm:prSet/>
      <dgm:spPr/>
      <dgm:t>
        <a:bodyPr/>
        <a:lstStyle/>
        <a:p>
          <a:endParaRPr lang="en-US"/>
        </a:p>
      </dgm:t>
    </dgm:pt>
    <dgm:pt modelId="{12D16EC0-7A5B-4CFF-AF79-9E7E5BA82945}" type="sibTrans" cxnId="{B77A18DC-C141-4BD7-99E3-7570DB63F8DC}">
      <dgm:prSet/>
      <dgm:spPr/>
      <dgm:t>
        <a:bodyPr/>
        <a:lstStyle/>
        <a:p>
          <a:endParaRPr lang="en-US"/>
        </a:p>
      </dgm:t>
    </dgm:pt>
    <dgm:pt modelId="{E0C373D9-B27A-44A1-A956-D5B14CEE86C5}" type="pres">
      <dgm:prSet presAssocID="{D229F769-D8F7-4E70-862B-D3043EE687A2}" presName="root" presStyleCnt="0">
        <dgm:presLayoutVars>
          <dgm:dir/>
          <dgm:resizeHandles val="exact"/>
        </dgm:presLayoutVars>
      </dgm:prSet>
      <dgm:spPr/>
    </dgm:pt>
    <dgm:pt modelId="{00680185-5E65-459D-9043-06C0EDA14C93}" type="pres">
      <dgm:prSet presAssocID="{D229F769-D8F7-4E70-862B-D3043EE687A2}" presName="container" presStyleCnt="0">
        <dgm:presLayoutVars>
          <dgm:dir/>
          <dgm:resizeHandles val="exact"/>
        </dgm:presLayoutVars>
      </dgm:prSet>
      <dgm:spPr/>
    </dgm:pt>
    <dgm:pt modelId="{2248E4CA-6ACE-4027-96ED-D63DFF02FD2F}" type="pres">
      <dgm:prSet presAssocID="{969E451A-8D2B-4985-A085-D3BF04767249}" presName="compNode" presStyleCnt="0"/>
      <dgm:spPr/>
    </dgm:pt>
    <dgm:pt modelId="{2C672FDF-2122-4016-8FA5-103739F21BC5}" type="pres">
      <dgm:prSet presAssocID="{969E451A-8D2B-4985-A085-D3BF04767249}" presName="iconBgRect" presStyleLbl="bgShp" presStyleIdx="0" presStyleCnt="5"/>
      <dgm:spPr/>
    </dgm:pt>
    <dgm:pt modelId="{26770E77-EFA3-4348-8C77-CC106F1E6EE8}" type="pres">
      <dgm:prSet presAssocID="{969E451A-8D2B-4985-A085-D3BF0476724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40D3F938-2766-4FAB-902C-1C58AD00FE07}" type="pres">
      <dgm:prSet presAssocID="{969E451A-8D2B-4985-A085-D3BF04767249}" presName="spaceRect" presStyleCnt="0"/>
      <dgm:spPr/>
    </dgm:pt>
    <dgm:pt modelId="{0DCAA96B-6443-4209-B802-18CD12274436}" type="pres">
      <dgm:prSet presAssocID="{969E451A-8D2B-4985-A085-D3BF04767249}" presName="textRect" presStyleLbl="revTx" presStyleIdx="0" presStyleCnt="5">
        <dgm:presLayoutVars>
          <dgm:chMax val="1"/>
          <dgm:chPref val="1"/>
        </dgm:presLayoutVars>
      </dgm:prSet>
      <dgm:spPr/>
    </dgm:pt>
    <dgm:pt modelId="{E7CFE371-AEA8-4A98-9944-2E08E92C1906}" type="pres">
      <dgm:prSet presAssocID="{7C9083B6-4B48-41ED-A44F-D0BB1BE547E1}" presName="sibTrans" presStyleLbl="sibTrans2D1" presStyleIdx="0" presStyleCnt="0"/>
      <dgm:spPr/>
    </dgm:pt>
    <dgm:pt modelId="{022F5158-0358-4B1B-97EB-A369A05A6D19}" type="pres">
      <dgm:prSet presAssocID="{9FD6A539-2ED9-493B-B534-5072EB53EA9A}" presName="compNode" presStyleCnt="0"/>
      <dgm:spPr/>
    </dgm:pt>
    <dgm:pt modelId="{728B18C9-0D59-4B1C-88B9-ED7A664F171B}" type="pres">
      <dgm:prSet presAssocID="{9FD6A539-2ED9-493B-B534-5072EB53EA9A}" presName="iconBgRect" presStyleLbl="bgShp" presStyleIdx="1" presStyleCnt="5"/>
      <dgm:spPr/>
    </dgm:pt>
    <dgm:pt modelId="{A22B862E-056F-4A86-8381-0E377F5B9521}" type="pres">
      <dgm:prSet presAssocID="{9FD6A539-2ED9-493B-B534-5072EB53EA9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5A9E27A1-5033-419D-AA2A-A1577193D4DC}" type="pres">
      <dgm:prSet presAssocID="{9FD6A539-2ED9-493B-B534-5072EB53EA9A}" presName="spaceRect" presStyleCnt="0"/>
      <dgm:spPr/>
    </dgm:pt>
    <dgm:pt modelId="{423BFC44-F384-49A8-A9CC-50BCD7CBFCD0}" type="pres">
      <dgm:prSet presAssocID="{9FD6A539-2ED9-493B-B534-5072EB53EA9A}" presName="textRect" presStyleLbl="revTx" presStyleIdx="1" presStyleCnt="5">
        <dgm:presLayoutVars>
          <dgm:chMax val="1"/>
          <dgm:chPref val="1"/>
        </dgm:presLayoutVars>
      </dgm:prSet>
      <dgm:spPr/>
    </dgm:pt>
    <dgm:pt modelId="{CB250097-3479-44BC-B24E-50C2F1FD0A92}" type="pres">
      <dgm:prSet presAssocID="{CEA5BA20-F774-4142-8A01-30D2A316D681}" presName="sibTrans" presStyleLbl="sibTrans2D1" presStyleIdx="0" presStyleCnt="0"/>
      <dgm:spPr/>
    </dgm:pt>
    <dgm:pt modelId="{24EBBE70-A273-49C9-85B4-8013469D6446}" type="pres">
      <dgm:prSet presAssocID="{48EA1C6B-9D65-4E5C-B618-91FE1A7CB9DE}" presName="compNode" presStyleCnt="0"/>
      <dgm:spPr/>
    </dgm:pt>
    <dgm:pt modelId="{E19B473D-FF1E-4CCD-AAA8-F6B050FBEA9E}" type="pres">
      <dgm:prSet presAssocID="{48EA1C6B-9D65-4E5C-B618-91FE1A7CB9DE}" presName="iconBgRect" presStyleLbl="bgShp" presStyleIdx="2" presStyleCnt="5"/>
      <dgm:spPr/>
    </dgm:pt>
    <dgm:pt modelId="{75CEA4DC-1317-4B21-A0C7-04C0B2DCFF5D}" type="pres">
      <dgm:prSet presAssocID="{48EA1C6B-9D65-4E5C-B618-91FE1A7CB9D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9530FC00-E613-4988-9EC0-9E68671E45CD}" type="pres">
      <dgm:prSet presAssocID="{48EA1C6B-9D65-4E5C-B618-91FE1A7CB9DE}" presName="spaceRect" presStyleCnt="0"/>
      <dgm:spPr/>
    </dgm:pt>
    <dgm:pt modelId="{E908C373-5CE7-486C-9DDC-34B1139B2DA9}" type="pres">
      <dgm:prSet presAssocID="{48EA1C6B-9D65-4E5C-B618-91FE1A7CB9DE}" presName="textRect" presStyleLbl="revTx" presStyleIdx="2" presStyleCnt="5">
        <dgm:presLayoutVars>
          <dgm:chMax val="1"/>
          <dgm:chPref val="1"/>
        </dgm:presLayoutVars>
      </dgm:prSet>
      <dgm:spPr/>
    </dgm:pt>
    <dgm:pt modelId="{F40F4FDC-7898-4336-935F-175364CD10C9}" type="pres">
      <dgm:prSet presAssocID="{A2D56FED-87C4-4406-ABFC-E190ED92B02B}" presName="sibTrans" presStyleLbl="sibTrans2D1" presStyleIdx="0" presStyleCnt="0"/>
      <dgm:spPr/>
    </dgm:pt>
    <dgm:pt modelId="{EAE9BE9D-85D0-48BE-A51F-E8724334E5CB}" type="pres">
      <dgm:prSet presAssocID="{A842DFDA-18B4-46FD-AB40-F697C998483C}" presName="compNode" presStyleCnt="0"/>
      <dgm:spPr/>
    </dgm:pt>
    <dgm:pt modelId="{AFA5A557-4657-4F43-B804-83988E7ABD66}" type="pres">
      <dgm:prSet presAssocID="{A842DFDA-18B4-46FD-AB40-F697C998483C}" presName="iconBgRect" presStyleLbl="bgShp" presStyleIdx="3" presStyleCnt="5"/>
      <dgm:spPr/>
    </dgm:pt>
    <dgm:pt modelId="{6E48B393-F062-47F6-BDC0-4C3D2B0DE09B}" type="pres">
      <dgm:prSet presAssocID="{A842DFDA-18B4-46FD-AB40-F697C998483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mages"/>
        </a:ext>
      </dgm:extLst>
    </dgm:pt>
    <dgm:pt modelId="{AB194D1D-3816-46CD-AEB6-F336E2AD40B7}" type="pres">
      <dgm:prSet presAssocID="{A842DFDA-18B4-46FD-AB40-F697C998483C}" presName="spaceRect" presStyleCnt="0"/>
      <dgm:spPr/>
    </dgm:pt>
    <dgm:pt modelId="{92C7D56F-863C-4AEF-A1EA-A120024E2F0C}" type="pres">
      <dgm:prSet presAssocID="{A842DFDA-18B4-46FD-AB40-F697C998483C}" presName="textRect" presStyleLbl="revTx" presStyleIdx="3" presStyleCnt="5">
        <dgm:presLayoutVars>
          <dgm:chMax val="1"/>
          <dgm:chPref val="1"/>
        </dgm:presLayoutVars>
      </dgm:prSet>
      <dgm:spPr/>
    </dgm:pt>
    <dgm:pt modelId="{48079967-928A-49A8-B91D-CD847A3C0C60}" type="pres">
      <dgm:prSet presAssocID="{684AECA1-E96A-4EFA-9F08-C9A10259D639}" presName="sibTrans" presStyleLbl="sibTrans2D1" presStyleIdx="0" presStyleCnt="0"/>
      <dgm:spPr/>
    </dgm:pt>
    <dgm:pt modelId="{3F2CFD24-5294-4051-ACB3-F05A5AD80EDD}" type="pres">
      <dgm:prSet presAssocID="{B0AE7F57-F2CA-47E4-A450-6256521FA4C3}" presName="compNode" presStyleCnt="0"/>
      <dgm:spPr/>
    </dgm:pt>
    <dgm:pt modelId="{BEDA763D-50A1-4316-AF53-99A1490BA129}" type="pres">
      <dgm:prSet presAssocID="{B0AE7F57-F2CA-47E4-A450-6256521FA4C3}" presName="iconBgRect" presStyleLbl="bgShp" presStyleIdx="4" presStyleCnt="5"/>
      <dgm:spPr/>
    </dgm:pt>
    <dgm:pt modelId="{4E92A607-ABBA-4CC9-8274-494B42095A0F}" type="pres">
      <dgm:prSet presAssocID="{B0AE7F57-F2CA-47E4-A450-6256521FA4C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61579681-DD48-4060-86D6-A204E071D0E8}" type="pres">
      <dgm:prSet presAssocID="{B0AE7F57-F2CA-47E4-A450-6256521FA4C3}" presName="spaceRect" presStyleCnt="0"/>
      <dgm:spPr/>
    </dgm:pt>
    <dgm:pt modelId="{B4302B92-2EC3-42C4-B743-9A093DE43878}" type="pres">
      <dgm:prSet presAssocID="{B0AE7F57-F2CA-47E4-A450-6256521FA4C3}" presName="textRect" presStyleLbl="revTx" presStyleIdx="4" presStyleCnt="5">
        <dgm:presLayoutVars>
          <dgm:chMax val="1"/>
          <dgm:chPref val="1"/>
        </dgm:presLayoutVars>
      </dgm:prSet>
      <dgm:spPr/>
    </dgm:pt>
  </dgm:ptLst>
  <dgm:cxnLst>
    <dgm:cxn modelId="{736D7E0D-AF87-4DAC-8485-D9A9C590B767}" srcId="{D229F769-D8F7-4E70-862B-D3043EE687A2}" destId="{9FD6A539-2ED9-493B-B534-5072EB53EA9A}" srcOrd="1" destOrd="0" parTransId="{F4AE6C0F-0D61-4118-8A9C-82E211FA53A3}" sibTransId="{CEA5BA20-F774-4142-8A01-30D2A316D681}"/>
    <dgm:cxn modelId="{CC36D80F-8D16-45B9-9B65-84DEC7B33927}" type="presOf" srcId="{B0AE7F57-F2CA-47E4-A450-6256521FA4C3}" destId="{B4302B92-2EC3-42C4-B743-9A093DE43878}" srcOrd="0" destOrd="0" presId="urn:microsoft.com/office/officeart/2018/2/layout/IconCircleList"/>
    <dgm:cxn modelId="{A3367310-09E2-488B-B358-21A6EE044C7C}" type="presOf" srcId="{CEA5BA20-F774-4142-8A01-30D2A316D681}" destId="{CB250097-3479-44BC-B24E-50C2F1FD0A92}" srcOrd="0" destOrd="0" presId="urn:microsoft.com/office/officeart/2018/2/layout/IconCircleList"/>
    <dgm:cxn modelId="{E90CFD1F-B269-4CD6-AC99-DAB9171F5BEC}" type="presOf" srcId="{969E451A-8D2B-4985-A085-D3BF04767249}" destId="{0DCAA96B-6443-4209-B802-18CD12274436}" srcOrd="0" destOrd="0" presId="urn:microsoft.com/office/officeart/2018/2/layout/IconCircleList"/>
    <dgm:cxn modelId="{2CDAA13A-587A-49C9-9E29-55ED9E426666}" srcId="{D229F769-D8F7-4E70-862B-D3043EE687A2}" destId="{48EA1C6B-9D65-4E5C-B618-91FE1A7CB9DE}" srcOrd="2" destOrd="0" parTransId="{D6A7646C-BBAD-4C6A-B428-509B72FE0523}" sibTransId="{A2D56FED-87C4-4406-ABFC-E190ED92B02B}"/>
    <dgm:cxn modelId="{B9756967-0174-44FF-A530-978E94B98DD7}" srcId="{D229F769-D8F7-4E70-862B-D3043EE687A2}" destId="{969E451A-8D2B-4985-A085-D3BF04767249}" srcOrd="0" destOrd="0" parTransId="{8FA1F672-026F-4488-A214-A31E0DD70D69}" sibTransId="{7C9083B6-4B48-41ED-A44F-D0BB1BE547E1}"/>
    <dgm:cxn modelId="{88147D69-06B9-4A75-B547-0DB671EBCC84}" type="presOf" srcId="{D229F769-D8F7-4E70-862B-D3043EE687A2}" destId="{E0C373D9-B27A-44A1-A956-D5B14CEE86C5}" srcOrd="0" destOrd="0" presId="urn:microsoft.com/office/officeart/2018/2/layout/IconCircleList"/>
    <dgm:cxn modelId="{8DD20B5A-E688-4765-BD5E-392B90BE43CA}" srcId="{D229F769-D8F7-4E70-862B-D3043EE687A2}" destId="{A842DFDA-18B4-46FD-AB40-F697C998483C}" srcOrd="3" destOrd="0" parTransId="{8DAAD1C9-8F1A-47B4-8A1C-09CFC8241211}" sibTransId="{684AECA1-E96A-4EFA-9F08-C9A10259D639}"/>
    <dgm:cxn modelId="{EDCA158D-3305-41E1-8A5F-A77DA101DDD1}" type="presOf" srcId="{A2D56FED-87C4-4406-ABFC-E190ED92B02B}" destId="{F40F4FDC-7898-4336-935F-175364CD10C9}" srcOrd="0" destOrd="0" presId="urn:microsoft.com/office/officeart/2018/2/layout/IconCircleList"/>
    <dgm:cxn modelId="{116FD892-7CA4-4F68-9924-ACE4F8791D8F}" type="presOf" srcId="{48EA1C6B-9D65-4E5C-B618-91FE1A7CB9DE}" destId="{E908C373-5CE7-486C-9DDC-34B1139B2DA9}" srcOrd="0" destOrd="0" presId="urn:microsoft.com/office/officeart/2018/2/layout/IconCircleList"/>
    <dgm:cxn modelId="{108DB3A5-ED4D-4FE4-88F9-C87B35B38E7A}" type="presOf" srcId="{684AECA1-E96A-4EFA-9F08-C9A10259D639}" destId="{48079967-928A-49A8-B91D-CD847A3C0C60}" srcOrd="0" destOrd="0" presId="urn:microsoft.com/office/officeart/2018/2/layout/IconCircleList"/>
    <dgm:cxn modelId="{B77A18DC-C141-4BD7-99E3-7570DB63F8DC}" srcId="{D229F769-D8F7-4E70-862B-D3043EE687A2}" destId="{B0AE7F57-F2CA-47E4-A450-6256521FA4C3}" srcOrd="4" destOrd="0" parTransId="{6C9C9185-661F-4220-B736-C16848219665}" sibTransId="{12D16EC0-7A5B-4CFF-AF79-9E7E5BA82945}"/>
    <dgm:cxn modelId="{FD368ADF-33CE-493C-8C7F-72895FCF79E4}" type="presOf" srcId="{9FD6A539-2ED9-493B-B534-5072EB53EA9A}" destId="{423BFC44-F384-49A8-A9CC-50BCD7CBFCD0}" srcOrd="0" destOrd="0" presId="urn:microsoft.com/office/officeart/2018/2/layout/IconCircleList"/>
    <dgm:cxn modelId="{E95526ED-1ACC-4536-8571-43728DA90643}" type="presOf" srcId="{7C9083B6-4B48-41ED-A44F-D0BB1BE547E1}" destId="{E7CFE371-AEA8-4A98-9944-2E08E92C1906}" srcOrd="0" destOrd="0" presId="urn:microsoft.com/office/officeart/2018/2/layout/IconCircleList"/>
    <dgm:cxn modelId="{72ECABEF-6E6F-42B5-BD2A-79FD6A324866}" type="presOf" srcId="{A842DFDA-18B4-46FD-AB40-F697C998483C}" destId="{92C7D56F-863C-4AEF-A1EA-A120024E2F0C}" srcOrd="0" destOrd="0" presId="urn:microsoft.com/office/officeart/2018/2/layout/IconCircleList"/>
    <dgm:cxn modelId="{8D82611D-F6D4-4EEB-9E59-8F8559440385}" type="presParOf" srcId="{E0C373D9-B27A-44A1-A956-D5B14CEE86C5}" destId="{00680185-5E65-459D-9043-06C0EDA14C93}" srcOrd="0" destOrd="0" presId="urn:microsoft.com/office/officeart/2018/2/layout/IconCircleList"/>
    <dgm:cxn modelId="{00082E86-5755-4AD2-968F-11F228147B72}" type="presParOf" srcId="{00680185-5E65-459D-9043-06C0EDA14C93}" destId="{2248E4CA-6ACE-4027-96ED-D63DFF02FD2F}" srcOrd="0" destOrd="0" presId="urn:microsoft.com/office/officeart/2018/2/layout/IconCircleList"/>
    <dgm:cxn modelId="{96DF4A50-BB22-42D1-BF38-8FCA3C8C333A}" type="presParOf" srcId="{2248E4CA-6ACE-4027-96ED-D63DFF02FD2F}" destId="{2C672FDF-2122-4016-8FA5-103739F21BC5}" srcOrd="0" destOrd="0" presId="urn:microsoft.com/office/officeart/2018/2/layout/IconCircleList"/>
    <dgm:cxn modelId="{09CB5EDE-BAA6-44F5-81AA-715D98BB2D46}" type="presParOf" srcId="{2248E4CA-6ACE-4027-96ED-D63DFF02FD2F}" destId="{26770E77-EFA3-4348-8C77-CC106F1E6EE8}" srcOrd="1" destOrd="0" presId="urn:microsoft.com/office/officeart/2018/2/layout/IconCircleList"/>
    <dgm:cxn modelId="{C3E264EE-9895-478E-8647-4FE70CC9F88E}" type="presParOf" srcId="{2248E4CA-6ACE-4027-96ED-D63DFF02FD2F}" destId="{40D3F938-2766-4FAB-902C-1C58AD00FE07}" srcOrd="2" destOrd="0" presId="urn:microsoft.com/office/officeart/2018/2/layout/IconCircleList"/>
    <dgm:cxn modelId="{676292A8-18B5-49FF-A704-C5AC5628496E}" type="presParOf" srcId="{2248E4CA-6ACE-4027-96ED-D63DFF02FD2F}" destId="{0DCAA96B-6443-4209-B802-18CD12274436}" srcOrd="3" destOrd="0" presId="urn:microsoft.com/office/officeart/2018/2/layout/IconCircleList"/>
    <dgm:cxn modelId="{C8E33382-551B-402A-A19A-BAB6606706F8}" type="presParOf" srcId="{00680185-5E65-459D-9043-06C0EDA14C93}" destId="{E7CFE371-AEA8-4A98-9944-2E08E92C1906}" srcOrd="1" destOrd="0" presId="urn:microsoft.com/office/officeart/2018/2/layout/IconCircleList"/>
    <dgm:cxn modelId="{B71F3998-4C44-4774-9250-7556F7C67E61}" type="presParOf" srcId="{00680185-5E65-459D-9043-06C0EDA14C93}" destId="{022F5158-0358-4B1B-97EB-A369A05A6D19}" srcOrd="2" destOrd="0" presId="urn:microsoft.com/office/officeart/2018/2/layout/IconCircleList"/>
    <dgm:cxn modelId="{A3EA88B4-D320-4DC5-B10A-37C1E072348C}" type="presParOf" srcId="{022F5158-0358-4B1B-97EB-A369A05A6D19}" destId="{728B18C9-0D59-4B1C-88B9-ED7A664F171B}" srcOrd="0" destOrd="0" presId="urn:microsoft.com/office/officeart/2018/2/layout/IconCircleList"/>
    <dgm:cxn modelId="{44BC68F5-EB48-48BC-823C-8C5685DE152A}" type="presParOf" srcId="{022F5158-0358-4B1B-97EB-A369A05A6D19}" destId="{A22B862E-056F-4A86-8381-0E377F5B9521}" srcOrd="1" destOrd="0" presId="urn:microsoft.com/office/officeart/2018/2/layout/IconCircleList"/>
    <dgm:cxn modelId="{2813CCBB-6C74-4A27-9937-EDD8BBA4ABE1}" type="presParOf" srcId="{022F5158-0358-4B1B-97EB-A369A05A6D19}" destId="{5A9E27A1-5033-419D-AA2A-A1577193D4DC}" srcOrd="2" destOrd="0" presId="urn:microsoft.com/office/officeart/2018/2/layout/IconCircleList"/>
    <dgm:cxn modelId="{800475CE-44AF-43AA-8DA2-FA465AB13E80}" type="presParOf" srcId="{022F5158-0358-4B1B-97EB-A369A05A6D19}" destId="{423BFC44-F384-49A8-A9CC-50BCD7CBFCD0}" srcOrd="3" destOrd="0" presId="urn:microsoft.com/office/officeart/2018/2/layout/IconCircleList"/>
    <dgm:cxn modelId="{75160F56-51C9-4C5A-ACFC-785105C7A9F8}" type="presParOf" srcId="{00680185-5E65-459D-9043-06C0EDA14C93}" destId="{CB250097-3479-44BC-B24E-50C2F1FD0A92}" srcOrd="3" destOrd="0" presId="urn:microsoft.com/office/officeart/2018/2/layout/IconCircleList"/>
    <dgm:cxn modelId="{3C9AE45D-A21A-42F3-AC35-E2BE12B735BF}" type="presParOf" srcId="{00680185-5E65-459D-9043-06C0EDA14C93}" destId="{24EBBE70-A273-49C9-85B4-8013469D6446}" srcOrd="4" destOrd="0" presId="urn:microsoft.com/office/officeart/2018/2/layout/IconCircleList"/>
    <dgm:cxn modelId="{3701B724-B5CE-4A14-BE62-1118D36A724E}" type="presParOf" srcId="{24EBBE70-A273-49C9-85B4-8013469D6446}" destId="{E19B473D-FF1E-4CCD-AAA8-F6B050FBEA9E}" srcOrd="0" destOrd="0" presId="urn:microsoft.com/office/officeart/2018/2/layout/IconCircleList"/>
    <dgm:cxn modelId="{865F0BF6-3541-4132-9352-E97DE54CC4AE}" type="presParOf" srcId="{24EBBE70-A273-49C9-85B4-8013469D6446}" destId="{75CEA4DC-1317-4B21-A0C7-04C0B2DCFF5D}" srcOrd="1" destOrd="0" presId="urn:microsoft.com/office/officeart/2018/2/layout/IconCircleList"/>
    <dgm:cxn modelId="{A83DAD85-684B-44F4-A5C3-59B4B85B02A5}" type="presParOf" srcId="{24EBBE70-A273-49C9-85B4-8013469D6446}" destId="{9530FC00-E613-4988-9EC0-9E68671E45CD}" srcOrd="2" destOrd="0" presId="urn:microsoft.com/office/officeart/2018/2/layout/IconCircleList"/>
    <dgm:cxn modelId="{F8A115A3-767D-41D0-B9CF-783DB98FEFBD}" type="presParOf" srcId="{24EBBE70-A273-49C9-85B4-8013469D6446}" destId="{E908C373-5CE7-486C-9DDC-34B1139B2DA9}" srcOrd="3" destOrd="0" presId="urn:microsoft.com/office/officeart/2018/2/layout/IconCircleList"/>
    <dgm:cxn modelId="{D611ED03-E1A3-4F14-8981-74A0422CC5D5}" type="presParOf" srcId="{00680185-5E65-459D-9043-06C0EDA14C93}" destId="{F40F4FDC-7898-4336-935F-175364CD10C9}" srcOrd="5" destOrd="0" presId="urn:microsoft.com/office/officeart/2018/2/layout/IconCircleList"/>
    <dgm:cxn modelId="{240551D0-D23C-4957-BFFB-D395E644FAC6}" type="presParOf" srcId="{00680185-5E65-459D-9043-06C0EDA14C93}" destId="{EAE9BE9D-85D0-48BE-A51F-E8724334E5CB}" srcOrd="6" destOrd="0" presId="urn:microsoft.com/office/officeart/2018/2/layout/IconCircleList"/>
    <dgm:cxn modelId="{7091C708-C02B-4F67-8589-565A7446C661}" type="presParOf" srcId="{EAE9BE9D-85D0-48BE-A51F-E8724334E5CB}" destId="{AFA5A557-4657-4F43-B804-83988E7ABD66}" srcOrd="0" destOrd="0" presId="urn:microsoft.com/office/officeart/2018/2/layout/IconCircleList"/>
    <dgm:cxn modelId="{1BFD8491-03ED-49EB-BA72-3E72C076EAE3}" type="presParOf" srcId="{EAE9BE9D-85D0-48BE-A51F-E8724334E5CB}" destId="{6E48B393-F062-47F6-BDC0-4C3D2B0DE09B}" srcOrd="1" destOrd="0" presId="urn:microsoft.com/office/officeart/2018/2/layout/IconCircleList"/>
    <dgm:cxn modelId="{9BAA276D-1861-4F76-B396-39E8C2300415}" type="presParOf" srcId="{EAE9BE9D-85D0-48BE-A51F-E8724334E5CB}" destId="{AB194D1D-3816-46CD-AEB6-F336E2AD40B7}" srcOrd="2" destOrd="0" presId="urn:microsoft.com/office/officeart/2018/2/layout/IconCircleList"/>
    <dgm:cxn modelId="{6C3FABD4-E6D9-4BCF-B7C0-2DEE079C7E68}" type="presParOf" srcId="{EAE9BE9D-85D0-48BE-A51F-E8724334E5CB}" destId="{92C7D56F-863C-4AEF-A1EA-A120024E2F0C}" srcOrd="3" destOrd="0" presId="urn:microsoft.com/office/officeart/2018/2/layout/IconCircleList"/>
    <dgm:cxn modelId="{1C154A1C-9A4E-4982-9212-C087AB5A6FFC}" type="presParOf" srcId="{00680185-5E65-459D-9043-06C0EDA14C93}" destId="{48079967-928A-49A8-B91D-CD847A3C0C60}" srcOrd="7" destOrd="0" presId="urn:microsoft.com/office/officeart/2018/2/layout/IconCircleList"/>
    <dgm:cxn modelId="{C5DB70C8-4C4E-46A0-BC83-C857839D16C0}" type="presParOf" srcId="{00680185-5E65-459D-9043-06C0EDA14C93}" destId="{3F2CFD24-5294-4051-ACB3-F05A5AD80EDD}" srcOrd="8" destOrd="0" presId="urn:microsoft.com/office/officeart/2018/2/layout/IconCircleList"/>
    <dgm:cxn modelId="{3B23EF73-C53A-4F77-B4D0-ABD871626CE1}" type="presParOf" srcId="{3F2CFD24-5294-4051-ACB3-F05A5AD80EDD}" destId="{BEDA763D-50A1-4316-AF53-99A1490BA129}" srcOrd="0" destOrd="0" presId="urn:microsoft.com/office/officeart/2018/2/layout/IconCircleList"/>
    <dgm:cxn modelId="{FD93B017-D957-41D9-8656-35656EC580AA}" type="presParOf" srcId="{3F2CFD24-5294-4051-ACB3-F05A5AD80EDD}" destId="{4E92A607-ABBA-4CC9-8274-494B42095A0F}" srcOrd="1" destOrd="0" presId="urn:microsoft.com/office/officeart/2018/2/layout/IconCircleList"/>
    <dgm:cxn modelId="{9578A54C-D6B7-4830-8ECA-DE72ED81897F}" type="presParOf" srcId="{3F2CFD24-5294-4051-ACB3-F05A5AD80EDD}" destId="{61579681-DD48-4060-86D6-A204E071D0E8}" srcOrd="2" destOrd="0" presId="urn:microsoft.com/office/officeart/2018/2/layout/IconCircleList"/>
    <dgm:cxn modelId="{5B80990A-9C2C-47F8-B2CE-29C8A82CB7DD}" type="presParOf" srcId="{3F2CFD24-5294-4051-ACB3-F05A5AD80EDD}" destId="{B4302B92-2EC3-42C4-B743-9A093DE4387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AA4484-0347-4496-8D42-B7D53C0708D0}">
      <dsp:nvSpPr>
        <dsp:cNvPr id="0" name=""/>
        <dsp:cNvSpPr/>
      </dsp:nvSpPr>
      <dsp:spPr>
        <a:xfrm>
          <a:off x="0" y="923254"/>
          <a:ext cx="3261085" cy="207078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98382C1-F768-4CDC-9687-B7CB4AE8512B}">
      <dsp:nvSpPr>
        <dsp:cNvPr id="0" name=""/>
        <dsp:cNvSpPr/>
      </dsp:nvSpPr>
      <dsp:spPr>
        <a:xfrm>
          <a:off x="362342" y="1267479"/>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Friday 17</a:t>
          </a:r>
          <a:r>
            <a:rPr lang="en-GB" sz="1800" kern="1200" baseline="30000"/>
            <a:t>th</a:t>
          </a:r>
          <a:r>
            <a:rPr lang="en-GB" sz="1800" kern="1200"/>
            <a:t> April – Submission date for Powerpoint presentation slides (or written content and reference list, plus link to your presentation, if you have used a web application)</a:t>
          </a:r>
          <a:endParaRPr lang="en-US" sz="1800" kern="1200"/>
        </a:p>
      </dsp:txBody>
      <dsp:txXfrm>
        <a:off x="422993" y="1328130"/>
        <a:ext cx="3139783" cy="1949486"/>
      </dsp:txXfrm>
    </dsp:sp>
    <dsp:sp modelId="{3737E886-CE30-400E-8179-1821D3BA4CE5}">
      <dsp:nvSpPr>
        <dsp:cNvPr id="0" name=""/>
        <dsp:cNvSpPr/>
      </dsp:nvSpPr>
      <dsp:spPr>
        <a:xfrm>
          <a:off x="3985770" y="923254"/>
          <a:ext cx="3261085" cy="207078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F6469D6-D208-4894-BE9F-5A255E950163}">
      <dsp:nvSpPr>
        <dsp:cNvPr id="0" name=""/>
        <dsp:cNvSpPr/>
      </dsp:nvSpPr>
      <dsp:spPr>
        <a:xfrm>
          <a:off x="4348113" y="1267479"/>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Tuesday 21</a:t>
          </a:r>
          <a:r>
            <a:rPr lang="en-GB" sz="1800" kern="1200" baseline="30000"/>
            <a:t>st</a:t>
          </a:r>
          <a:r>
            <a:rPr lang="en-GB" sz="1800" kern="1200"/>
            <a:t> or 28</a:t>
          </a:r>
          <a:r>
            <a:rPr lang="en-GB" sz="1800" kern="1200" baseline="30000"/>
            <a:t>th</a:t>
          </a:r>
          <a:r>
            <a:rPr lang="en-GB" sz="1800" kern="1200"/>
            <a:t> April – individual presentations</a:t>
          </a:r>
          <a:endParaRPr lang="en-US" sz="1800" kern="1200"/>
        </a:p>
      </dsp:txBody>
      <dsp:txXfrm>
        <a:off x="4408764" y="1328130"/>
        <a:ext cx="3139783" cy="1949486"/>
      </dsp:txXfrm>
    </dsp:sp>
    <dsp:sp modelId="{AA963C85-4C79-4564-8B99-2CBA787E8FC4}">
      <dsp:nvSpPr>
        <dsp:cNvPr id="0" name=""/>
        <dsp:cNvSpPr/>
      </dsp:nvSpPr>
      <dsp:spPr>
        <a:xfrm>
          <a:off x="7971541" y="923254"/>
          <a:ext cx="3261085" cy="207078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C1CD1F18-5F6D-4182-84CA-765B4D1784CB}">
      <dsp:nvSpPr>
        <dsp:cNvPr id="0" name=""/>
        <dsp:cNvSpPr/>
      </dsp:nvSpPr>
      <dsp:spPr>
        <a:xfrm>
          <a:off x="8333883" y="1267479"/>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Friday 1</a:t>
          </a:r>
          <a:r>
            <a:rPr lang="en-GB" sz="1800" kern="1200" baseline="30000"/>
            <a:t>st</a:t>
          </a:r>
          <a:r>
            <a:rPr lang="en-GB" sz="1800" kern="1200"/>
            <a:t> May – Submission date for Essay</a:t>
          </a:r>
          <a:endParaRPr lang="en-US" sz="1800" kern="1200"/>
        </a:p>
      </dsp:txBody>
      <dsp:txXfrm>
        <a:off x="8394534" y="1328130"/>
        <a:ext cx="3139783" cy="19494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09A64D-A426-44E3-AA0B-0A041FEE9528}">
      <dsp:nvSpPr>
        <dsp:cNvPr id="0" name=""/>
        <dsp:cNvSpPr/>
      </dsp:nvSpPr>
      <dsp:spPr>
        <a:xfrm>
          <a:off x="0" y="436"/>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7189CA-97CD-407D-A1BC-EC0B5CA4110D}">
      <dsp:nvSpPr>
        <dsp:cNvPr id="0" name=""/>
        <dsp:cNvSpPr/>
      </dsp:nvSpPr>
      <dsp:spPr>
        <a:xfrm>
          <a:off x="308987" y="230261"/>
          <a:ext cx="561795" cy="5617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7FD613-3AB0-47D8-AA6E-B32947D1DD01}">
      <dsp:nvSpPr>
        <dsp:cNvPr id="0" name=""/>
        <dsp:cNvSpPr/>
      </dsp:nvSpPr>
      <dsp:spPr>
        <a:xfrm>
          <a:off x="1179770" y="436"/>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1066800">
            <a:lnSpc>
              <a:spcPct val="90000"/>
            </a:lnSpc>
            <a:spcBef>
              <a:spcPct val="0"/>
            </a:spcBef>
            <a:spcAft>
              <a:spcPct val="35000"/>
            </a:spcAft>
            <a:buNone/>
          </a:pPr>
          <a:r>
            <a:rPr lang="en-GB" sz="2400" kern="1200"/>
            <a:t>You need to provide evidence of your leadership style – feedback from your manager/friends/family, plus results of your questionnaires</a:t>
          </a:r>
          <a:endParaRPr lang="en-US" sz="2400" kern="1200"/>
        </a:p>
      </dsp:txBody>
      <dsp:txXfrm>
        <a:off x="1179770" y="436"/>
        <a:ext cx="10302076" cy="1021445"/>
      </dsp:txXfrm>
    </dsp:sp>
    <dsp:sp modelId="{58AD0849-2CEF-43FA-A950-BFF291E85A83}">
      <dsp:nvSpPr>
        <dsp:cNvPr id="0" name=""/>
        <dsp:cNvSpPr/>
      </dsp:nvSpPr>
      <dsp:spPr>
        <a:xfrm>
          <a:off x="0" y="1277244"/>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B561B0-8049-4628-9B2A-AA43DE249FD1}">
      <dsp:nvSpPr>
        <dsp:cNvPr id="0" name=""/>
        <dsp:cNvSpPr/>
      </dsp:nvSpPr>
      <dsp:spPr>
        <a:xfrm>
          <a:off x="308987" y="1507069"/>
          <a:ext cx="561795" cy="5617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126B0B-E484-4D25-9139-E86CE8055A22}">
      <dsp:nvSpPr>
        <dsp:cNvPr id="0" name=""/>
        <dsp:cNvSpPr/>
      </dsp:nvSpPr>
      <dsp:spPr>
        <a:xfrm>
          <a:off x="1179770" y="1277244"/>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1066800">
            <a:lnSpc>
              <a:spcPct val="90000"/>
            </a:lnSpc>
            <a:spcBef>
              <a:spcPct val="0"/>
            </a:spcBef>
            <a:spcAft>
              <a:spcPct val="35000"/>
            </a:spcAft>
            <a:buNone/>
          </a:pPr>
          <a:r>
            <a:rPr lang="en-GB" sz="2400" kern="1200" dirty="0"/>
            <a:t>You need to refer to theory and models on leadership styles/behaviours </a:t>
          </a:r>
          <a:endParaRPr lang="en-US" sz="2400" kern="1200" dirty="0"/>
        </a:p>
      </dsp:txBody>
      <dsp:txXfrm>
        <a:off x="1179770" y="1277244"/>
        <a:ext cx="10302076" cy="1021445"/>
      </dsp:txXfrm>
    </dsp:sp>
    <dsp:sp modelId="{7D40171D-E6A2-4DC5-841A-38BF890472E8}">
      <dsp:nvSpPr>
        <dsp:cNvPr id="0" name=""/>
        <dsp:cNvSpPr/>
      </dsp:nvSpPr>
      <dsp:spPr>
        <a:xfrm>
          <a:off x="0" y="2554051"/>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7D791D-07BC-425E-BF59-9810C174EB95}">
      <dsp:nvSpPr>
        <dsp:cNvPr id="0" name=""/>
        <dsp:cNvSpPr/>
      </dsp:nvSpPr>
      <dsp:spPr>
        <a:xfrm>
          <a:off x="308987" y="2783876"/>
          <a:ext cx="561795" cy="561795"/>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BF2685-57DC-4E4D-87ED-1AB6B4C4C8C6}">
      <dsp:nvSpPr>
        <dsp:cNvPr id="0" name=""/>
        <dsp:cNvSpPr/>
      </dsp:nvSpPr>
      <dsp:spPr>
        <a:xfrm>
          <a:off x="1179770" y="2554051"/>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1066800">
            <a:lnSpc>
              <a:spcPct val="90000"/>
            </a:lnSpc>
            <a:spcBef>
              <a:spcPct val="0"/>
            </a:spcBef>
            <a:spcAft>
              <a:spcPct val="35000"/>
            </a:spcAft>
            <a:buNone/>
          </a:pPr>
          <a:r>
            <a:rPr lang="en-GB" sz="2400" kern="1200" dirty="0"/>
            <a:t>You need to include details of the challenges facing the call centre – for example, PESTLE factors, internal factors or challenges such as increased competition</a:t>
          </a:r>
          <a:endParaRPr lang="en-US" sz="2400" kern="1200" dirty="0"/>
        </a:p>
      </dsp:txBody>
      <dsp:txXfrm>
        <a:off x="1179770" y="2554051"/>
        <a:ext cx="10302076" cy="10214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4D63BA-301B-4321-A71D-8238089D6D4F}">
      <dsp:nvSpPr>
        <dsp:cNvPr id="0" name=""/>
        <dsp:cNvSpPr/>
      </dsp:nvSpPr>
      <dsp:spPr>
        <a:xfrm>
          <a:off x="0" y="1484"/>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02FD9A-22D2-40B2-8EAC-87483DDBFD35}">
      <dsp:nvSpPr>
        <dsp:cNvPr id="0" name=""/>
        <dsp:cNvSpPr/>
      </dsp:nvSpPr>
      <dsp:spPr>
        <a:xfrm>
          <a:off x="227541" y="170729"/>
          <a:ext cx="413711" cy="413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2CF1AA-F34A-45EE-8985-EB97A8B85544}">
      <dsp:nvSpPr>
        <dsp:cNvPr id="0" name=""/>
        <dsp:cNvSpPr/>
      </dsp:nvSpPr>
      <dsp:spPr>
        <a:xfrm>
          <a:off x="868794" y="1484"/>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GB" sz="2100" kern="1200" dirty="0"/>
            <a:t>Peer Reviewed articles on constructive leadership and leadership in call centre/contact centre environments</a:t>
          </a:r>
          <a:endParaRPr lang="en-US" sz="2100" kern="1200" dirty="0"/>
        </a:p>
      </dsp:txBody>
      <dsp:txXfrm>
        <a:off x="868794" y="1484"/>
        <a:ext cx="10613052" cy="752203"/>
      </dsp:txXfrm>
    </dsp:sp>
    <dsp:sp modelId="{612F2364-2E4F-47B1-8340-A6A9326CFAF9}">
      <dsp:nvSpPr>
        <dsp:cNvPr id="0" name=""/>
        <dsp:cNvSpPr/>
      </dsp:nvSpPr>
      <dsp:spPr>
        <a:xfrm>
          <a:off x="0" y="941738"/>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F54D86-B6F0-4D45-9445-86FBEDA4E550}">
      <dsp:nvSpPr>
        <dsp:cNvPr id="0" name=""/>
        <dsp:cNvSpPr/>
      </dsp:nvSpPr>
      <dsp:spPr>
        <a:xfrm>
          <a:off x="227541" y="1110984"/>
          <a:ext cx="413711" cy="413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38E01F-B182-413C-AE0B-9BBE0EABE881}">
      <dsp:nvSpPr>
        <dsp:cNvPr id="0" name=""/>
        <dsp:cNvSpPr/>
      </dsp:nvSpPr>
      <dsp:spPr>
        <a:xfrm>
          <a:off x="868794" y="941738"/>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GB" sz="2100" kern="1200" dirty="0"/>
            <a:t>Industry sources – e.g. CCMA</a:t>
          </a:r>
          <a:endParaRPr lang="en-US" sz="2100" kern="1200" dirty="0"/>
        </a:p>
      </dsp:txBody>
      <dsp:txXfrm>
        <a:off x="868794" y="941738"/>
        <a:ext cx="10613052" cy="752203"/>
      </dsp:txXfrm>
    </dsp:sp>
    <dsp:sp modelId="{71134710-D3FF-4599-90CF-505E6FC309E4}">
      <dsp:nvSpPr>
        <dsp:cNvPr id="0" name=""/>
        <dsp:cNvSpPr/>
      </dsp:nvSpPr>
      <dsp:spPr>
        <a:xfrm>
          <a:off x="0" y="1881992"/>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D0401C-41B3-4B0E-90FE-F695B3A52A34}">
      <dsp:nvSpPr>
        <dsp:cNvPr id="0" name=""/>
        <dsp:cNvSpPr/>
      </dsp:nvSpPr>
      <dsp:spPr>
        <a:xfrm>
          <a:off x="227541" y="2051238"/>
          <a:ext cx="413711" cy="413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FC2550-F592-4223-B02B-A31B16DF6E84}">
      <dsp:nvSpPr>
        <dsp:cNvPr id="0" name=""/>
        <dsp:cNvSpPr/>
      </dsp:nvSpPr>
      <dsp:spPr>
        <a:xfrm>
          <a:off x="868794" y="1881992"/>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GB" sz="2100" kern="1200" dirty="0"/>
            <a:t>Consultants’ reports – PWC, McKinsey, Deloitte</a:t>
          </a:r>
          <a:endParaRPr lang="en-US" sz="2100" kern="1200" dirty="0"/>
        </a:p>
      </dsp:txBody>
      <dsp:txXfrm>
        <a:off x="868794" y="1881992"/>
        <a:ext cx="10613052" cy="752203"/>
      </dsp:txXfrm>
    </dsp:sp>
    <dsp:sp modelId="{17365482-5624-453C-9478-7E9B73C99F13}">
      <dsp:nvSpPr>
        <dsp:cNvPr id="0" name=""/>
        <dsp:cNvSpPr/>
      </dsp:nvSpPr>
      <dsp:spPr>
        <a:xfrm>
          <a:off x="0" y="2822246"/>
          <a:ext cx="11481847" cy="75220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873A3E-A95B-4227-A951-79A579214CFE}">
      <dsp:nvSpPr>
        <dsp:cNvPr id="0" name=""/>
        <dsp:cNvSpPr/>
      </dsp:nvSpPr>
      <dsp:spPr>
        <a:xfrm>
          <a:off x="227541" y="2991492"/>
          <a:ext cx="413711" cy="4137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6DEF62-37E7-44DF-A193-1EA6534CA55B}">
      <dsp:nvSpPr>
        <dsp:cNvPr id="0" name=""/>
        <dsp:cNvSpPr/>
      </dsp:nvSpPr>
      <dsp:spPr>
        <a:xfrm>
          <a:off x="868794" y="2822246"/>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GB" sz="2100" kern="1200"/>
            <a:t>Credible websites – World Economic Forum, UK Government</a:t>
          </a:r>
          <a:endParaRPr lang="en-US" sz="2100" kern="1200"/>
        </a:p>
      </dsp:txBody>
      <dsp:txXfrm>
        <a:off x="868794" y="2822246"/>
        <a:ext cx="10613052" cy="7522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672FDF-2122-4016-8FA5-103739F21BC5}">
      <dsp:nvSpPr>
        <dsp:cNvPr id="0" name=""/>
        <dsp:cNvSpPr/>
      </dsp:nvSpPr>
      <dsp:spPr>
        <a:xfrm>
          <a:off x="370675" y="552947"/>
          <a:ext cx="931064" cy="931064"/>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770E77-EFA3-4348-8C77-CC106F1E6EE8}">
      <dsp:nvSpPr>
        <dsp:cNvPr id="0" name=""/>
        <dsp:cNvSpPr/>
      </dsp:nvSpPr>
      <dsp:spPr>
        <a:xfrm>
          <a:off x="566199" y="748471"/>
          <a:ext cx="540017" cy="5400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CAA96B-6443-4209-B802-18CD12274436}">
      <dsp:nvSpPr>
        <dsp:cNvPr id="0" name=""/>
        <dsp:cNvSpPr/>
      </dsp:nvSpPr>
      <dsp:spPr>
        <a:xfrm>
          <a:off x="1501254"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Structure - beginning, middle and end</a:t>
          </a:r>
          <a:endParaRPr lang="en-US" sz="1900" kern="1200"/>
        </a:p>
      </dsp:txBody>
      <dsp:txXfrm>
        <a:off x="1501254" y="552947"/>
        <a:ext cx="2194652" cy="931064"/>
      </dsp:txXfrm>
    </dsp:sp>
    <dsp:sp modelId="{728B18C9-0D59-4B1C-88B9-ED7A664F171B}">
      <dsp:nvSpPr>
        <dsp:cNvPr id="0" name=""/>
        <dsp:cNvSpPr/>
      </dsp:nvSpPr>
      <dsp:spPr>
        <a:xfrm>
          <a:off x="4078308" y="552947"/>
          <a:ext cx="931064" cy="931064"/>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2B862E-056F-4A86-8381-0E377F5B9521}">
      <dsp:nvSpPr>
        <dsp:cNvPr id="0" name=""/>
        <dsp:cNvSpPr/>
      </dsp:nvSpPr>
      <dsp:spPr>
        <a:xfrm>
          <a:off x="4273831" y="748471"/>
          <a:ext cx="540017" cy="5400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3BFC44-F384-49A8-A9CC-50BCD7CBFCD0}">
      <dsp:nvSpPr>
        <dsp:cNvPr id="0" name=""/>
        <dsp:cNvSpPr/>
      </dsp:nvSpPr>
      <dsp:spPr>
        <a:xfrm>
          <a:off x="5208886"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Presentation should be no longer than 10 minutes</a:t>
          </a:r>
          <a:endParaRPr lang="en-US" sz="1900" kern="1200"/>
        </a:p>
      </dsp:txBody>
      <dsp:txXfrm>
        <a:off x="5208886" y="552947"/>
        <a:ext cx="2194652" cy="931064"/>
      </dsp:txXfrm>
    </dsp:sp>
    <dsp:sp modelId="{E19B473D-FF1E-4CCD-AAA8-F6B050FBEA9E}">
      <dsp:nvSpPr>
        <dsp:cNvPr id="0" name=""/>
        <dsp:cNvSpPr/>
      </dsp:nvSpPr>
      <dsp:spPr>
        <a:xfrm>
          <a:off x="7785940" y="552947"/>
          <a:ext cx="931064" cy="931064"/>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CEA4DC-1317-4B21-A0C7-04C0B2DCFF5D}">
      <dsp:nvSpPr>
        <dsp:cNvPr id="0" name=""/>
        <dsp:cNvSpPr/>
      </dsp:nvSpPr>
      <dsp:spPr>
        <a:xfrm>
          <a:off x="7981464" y="748471"/>
          <a:ext cx="540017" cy="5400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08C373-5CE7-486C-9DDC-34B1139B2DA9}">
      <dsp:nvSpPr>
        <dsp:cNvPr id="0" name=""/>
        <dsp:cNvSpPr/>
      </dsp:nvSpPr>
      <dsp:spPr>
        <a:xfrm>
          <a:off x="8916518" y="552947"/>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Use one record card for notes – do not read out presentation</a:t>
          </a:r>
          <a:endParaRPr lang="en-US" sz="1900" kern="1200"/>
        </a:p>
      </dsp:txBody>
      <dsp:txXfrm>
        <a:off x="8916518" y="552947"/>
        <a:ext cx="2194652" cy="931064"/>
      </dsp:txXfrm>
    </dsp:sp>
    <dsp:sp modelId="{AFA5A557-4657-4F43-B804-83988E7ABD66}">
      <dsp:nvSpPr>
        <dsp:cNvPr id="0" name=""/>
        <dsp:cNvSpPr/>
      </dsp:nvSpPr>
      <dsp:spPr>
        <a:xfrm>
          <a:off x="370675" y="2091921"/>
          <a:ext cx="931064" cy="931064"/>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48B393-F062-47F6-BDC0-4C3D2B0DE09B}">
      <dsp:nvSpPr>
        <dsp:cNvPr id="0" name=""/>
        <dsp:cNvSpPr/>
      </dsp:nvSpPr>
      <dsp:spPr>
        <a:xfrm>
          <a:off x="566199" y="2287444"/>
          <a:ext cx="540017" cy="5400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C7D56F-863C-4AEF-A1EA-A120024E2F0C}">
      <dsp:nvSpPr>
        <dsp:cNvPr id="0" name=""/>
        <dsp:cNvSpPr/>
      </dsp:nvSpPr>
      <dsp:spPr>
        <a:xfrm>
          <a:off x="1501254"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Use any format you would like – upload content to Turnitin</a:t>
          </a:r>
          <a:endParaRPr lang="en-US" sz="1900" kern="1200"/>
        </a:p>
      </dsp:txBody>
      <dsp:txXfrm>
        <a:off x="1501254" y="2091921"/>
        <a:ext cx="2194652" cy="931064"/>
      </dsp:txXfrm>
    </dsp:sp>
    <dsp:sp modelId="{BEDA763D-50A1-4316-AF53-99A1490BA129}">
      <dsp:nvSpPr>
        <dsp:cNvPr id="0" name=""/>
        <dsp:cNvSpPr/>
      </dsp:nvSpPr>
      <dsp:spPr>
        <a:xfrm>
          <a:off x="4078308" y="2091921"/>
          <a:ext cx="931064" cy="931064"/>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92A607-ABBA-4CC9-8274-494B42095A0F}">
      <dsp:nvSpPr>
        <dsp:cNvPr id="0" name=""/>
        <dsp:cNvSpPr/>
      </dsp:nvSpPr>
      <dsp:spPr>
        <a:xfrm>
          <a:off x="4273831" y="2287444"/>
          <a:ext cx="540017" cy="54001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302B92-2EC3-42C4-B743-9A093DE43878}">
      <dsp:nvSpPr>
        <dsp:cNvPr id="0" name=""/>
        <dsp:cNvSpPr/>
      </dsp:nvSpPr>
      <dsp:spPr>
        <a:xfrm>
          <a:off x="5208886" y="2091921"/>
          <a:ext cx="2194652" cy="9310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Include intext citations and reference list</a:t>
          </a:r>
          <a:endParaRPr lang="en-US" sz="1900" kern="1200"/>
        </a:p>
      </dsp:txBody>
      <dsp:txXfrm>
        <a:off x="5208886" y="2091921"/>
        <a:ext cx="2194652" cy="93106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FC7AA7-D4F0-4DE6-850A-77C8B2F32136}"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BAAB32-3610-4A86-925B-34ACC5B5C9BA}" type="slidenum">
              <a:rPr lang="en-GB" smtClean="0"/>
              <a:t>‹#›</a:t>
            </a:fld>
            <a:endParaRPr lang="en-GB"/>
          </a:p>
        </p:txBody>
      </p:sp>
    </p:spTree>
    <p:extLst>
      <p:ext uri="{BB962C8B-B14F-4D97-AF65-F5344CB8AC3E}">
        <p14:creationId xmlns:p14="http://schemas.microsoft.com/office/powerpoint/2010/main" val="549708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2DA3F90-F96C-475D-A791-AC273564C39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769043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2DA3F90-F96C-475D-A791-AC273564C39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414928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587243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76634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8645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612184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16/03/2026</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42928998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62E849-225B-4469-B30B-3AE583DB3C24}" type="datetimeFigureOut">
              <a:rPr lang="en-GB" smtClean="0"/>
              <a:t>16/03/2026</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069887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9707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4632147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740F1-5E68-75C9-FE2E-42617D39A434}"/>
              </a:ext>
            </a:extLst>
          </p:cNvPr>
          <p:cNvSpPr>
            <a:spLocks noGrp="1"/>
          </p:cNvSpPr>
          <p:nvPr>
            <p:ph type="title"/>
          </p:nvPr>
        </p:nvSpPr>
        <p:spPr/>
        <p:txBody>
          <a:bodyPr/>
          <a:lstStyle/>
          <a:p>
            <a:pPr algn="ctr"/>
            <a:r>
              <a:rPr lang="en-GB" b="1" dirty="0">
                <a:latin typeface="+mn-lt"/>
              </a:rPr>
              <a:t>Assignment Guidance 2026</a:t>
            </a:r>
            <a:br>
              <a:rPr lang="en-GB" b="1" dirty="0">
                <a:latin typeface="+mn-lt"/>
              </a:rPr>
            </a:br>
            <a:r>
              <a:rPr lang="en-GB" b="1" dirty="0">
                <a:latin typeface="+mn-lt"/>
              </a:rPr>
              <a:t>Leading and Developing People</a:t>
            </a:r>
          </a:p>
        </p:txBody>
      </p:sp>
      <p:pic>
        <p:nvPicPr>
          <p:cNvPr id="5" name="Content Placeholder 4" descr="Student in library">
            <a:extLst>
              <a:ext uri="{FF2B5EF4-FFF2-40B4-BE49-F238E27FC236}">
                <a16:creationId xmlns:a16="http://schemas.microsoft.com/office/drawing/2014/main" id="{1EBC456C-78E5-5EB5-92F4-C562411E10D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08130" y="1825625"/>
            <a:ext cx="6782089" cy="3576638"/>
          </a:xfrm>
        </p:spPr>
      </p:pic>
    </p:spTree>
    <p:extLst>
      <p:ext uri="{BB962C8B-B14F-4D97-AF65-F5344CB8AC3E}">
        <p14:creationId xmlns:p14="http://schemas.microsoft.com/office/powerpoint/2010/main" val="2353714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DE8FE-B771-EC72-A8E6-8FE6FC9C1BCD}"/>
              </a:ext>
            </a:extLst>
          </p:cNvPr>
          <p:cNvSpPr>
            <a:spLocks noGrp="1"/>
          </p:cNvSpPr>
          <p:nvPr>
            <p:ph type="title"/>
          </p:nvPr>
        </p:nvSpPr>
        <p:spPr>
          <a:xfrm>
            <a:off x="609600" y="611522"/>
            <a:ext cx="10972800" cy="639762"/>
          </a:xfrm>
        </p:spPr>
        <p:txBody>
          <a:bodyPr>
            <a:normAutofit fontScale="90000"/>
          </a:bodyPr>
          <a:lstStyle/>
          <a:p>
            <a:r>
              <a:rPr lang="en-GB" b="1" dirty="0">
                <a:latin typeface="+mn-lt"/>
              </a:rPr>
              <a:t>Assignment</a:t>
            </a:r>
          </a:p>
        </p:txBody>
      </p:sp>
      <p:sp>
        <p:nvSpPr>
          <p:cNvPr id="3" name="Content Placeholder 2">
            <a:extLst>
              <a:ext uri="{FF2B5EF4-FFF2-40B4-BE49-F238E27FC236}">
                <a16:creationId xmlns:a16="http://schemas.microsoft.com/office/drawing/2014/main" id="{B355B44D-6241-538B-A37E-25AB02B3F2C0}"/>
              </a:ext>
            </a:extLst>
          </p:cNvPr>
          <p:cNvSpPr>
            <a:spLocks noGrp="1"/>
          </p:cNvSpPr>
          <p:nvPr>
            <p:ph idx="1"/>
          </p:nvPr>
        </p:nvSpPr>
        <p:spPr>
          <a:xfrm>
            <a:off x="609600" y="1950927"/>
            <a:ext cx="10972800" cy="3198589"/>
          </a:xfrm>
        </p:spPr>
        <p:txBody>
          <a:bodyPr/>
          <a:lstStyle/>
          <a:p>
            <a:pPr marL="0" indent="0">
              <a:buNone/>
            </a:pPr>
            <a:r>
              <a:rPr lang="en-GB" sz="3600" dirty="0"/>
              <a:t>Component 1 – Essay 2000 words (50%)</a:t>
            </a:r>
          </a:p>
          <a:p>
            <a:pPr marL="0" indent="0">
              <a:buNone/>
            </a:pPr>
            <a:endParaRPr lang="en-GB" sz="3600" dirty="0"/>
          </a:p>
          <a:p>
            <a:pPr marL="0" indent="0">
              <a:buNone/>
            </a:pPr>
            <a:r>
              <a:rPr lang="en-GB" sz="3600" dirty="0"/>
              <a:t>Component 2 – </a:t>
            </a:r>
            <a:r>
              <a:rPr lang="en-GB" sz="3600" b="1" dirty="0"/>
              <a:t>Individual</a:t>
            </a:r>
            <a:r>
              <a:rPr lang="en-GB" sz="3600" dirty="0"/>
              <a:t> Presentation – 10 minutes with 5 minutes questions (50%)</a:t>
            </a:r>
          </a:p>
          <a:p>
            <a:pPr marL="0" indent="0">
              <a:buNone/>
            </a:pPr>
            <a:endParaRPr lang="en-GB" dirty="0"/>
          </a:p>
        </p:txBody>
      </p:sp>
    </p:spTree>
    <p:extLst>
      <p:ext uri="{BB962C8B-B14F-4D97-AF65-F5344CB8AC3E}">
        <p14:creationId xmlns:p14="http://schemas.microsoft.com/office/powerpoint/2010/main" val="1832524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E4B6A-ACAD-449F-7496-5D586DE36E42}"/>
              </a:ext>
            </a:extLst>
          </p:cNvPr>
          <p:cNvSpPr>
            <a:spLocks noGrp="1"/>
          </p:cNvSpPr>
          <p:nvPr>
            <p:ph type="title"/>
          </p:nvPr>
        </p:nvSpPr>
        <p:spPr>
          <a:xfrm>
            <a:off x="301657" y="1420926"/>
            <a:ext cx="11594969" cy="761835"/>
          </a:xfrm>
        </p:spPr>
        <p:txBody>
          <a:bodyPr anchor="ctr">
            <a:normAutofit/>
          </a:bodyPr>
          <a:lstStyle/>
          <a:p>
            <a:r>
              <a:rPr lang="en-GB" b="1" dirty="0">
                <a:latin typeface="+mn-lt"/>
              </a:rPr>
              <a:t>Relevant Dates</a:t>
            </a:r>
          </a:p>
        </p:txBody>
      </p:sp>
      <p:graphicFrame>
        <p:nvGraphicFramePr>
          <p:cNvPr id="5" name="Content Placeholder 2">
            <a:extLst>
              <a:ext uri="{FF2B5EF4-FFF2-40B4-BE49-F238E27FC236}">
                <a16:creationId xmlns:a16="http://schemas.microsoft.com/office/drawing/2014/main" id="{FA55A907-8FA7-9871-5D85-51CD2D3E9B12}"/>
              </a:ext>
            </a:extLst>
          </p:cNvPr>
          <p:cNvGraphicFramePr>
            <a:graphicFrameLocks noGrp="1"/>
          </p:cNvGraphicFramePr>
          <p:nvPr>
            <p:ph idx="1"/>
            <p:extLst>
              <p:ext uri="{D42A27DB-BD31-4B8C-83A1-F6EECF244321}">
                <p14:modId xmlns:p14="http://schemas.microsoft.com/office/powerpoint/2010/main" val="2476449512"/>
              </p:ext>
            </p:extLst>
          </p:nvPr>
        </p:nvGraphicFramePr>
        <p:xfrm>
          <a:off x="301657" y="2271252"/>
          <a:ext cx="11594969" cy="42615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8022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001B9-B090-692A-EAAB-7EDCC04E4282}"/>
              </a:ext>
            </a:extLst>
          </p:cNvPr>
          <p:cNvSpPr>
            <a:spLocks noGrp="1"/>
          </p:cNvSpPr>
          <p:nvPr>
            <p:ph type="title"/>
          </p:nvPr>
        </p:nvSpPr>
        <p:spPr>
          <a:xfrm>
            <a:off x="358219" y="236789"/>
            <a:ext cx="11481847" cy="517191"/>
          </a:xfrm>
        </p:spPr>
        <p:txBody>
          <a:bodyPr>
            <a:normAutofit fontScale="90000"/>
          </a:bodyPr>
          <a:lstStyle/>
          <a:p>
            <a:r>
              <a:rPr lang="en-GB" b="1" dirty="0">
                <a:latin typeface="+mn-lt"/>
              </a:rPr>
              <a:t>Essay</a:t>
            </a:r>
          </a:p>
        </p:txBody>
      </p:sp>
      <p:sp>
        <p:nvSpPr>
          <p:cNvPr id="3" name="Content Placeholder 2">
            <a:extLst>
              <a:ext uri="{FF2B5EF4-FFF2-40B4-BE49-F238E27FC236}">
                <a16:creationId xmlns:a16="http://schemas.microsoft.com/office/drawing/2014/main" id="{FB3FD0A0-76F9-D3A8-051B-A20602575508}"/>
              </a:ext>
            </a:extLst>
          </p:cNvPr>
          <p:cNvSpPr>
            <a:spLocks noGrp="1"/>
          </p:cNvSpPr>
          <p:nvPr>
            <p:ph idx="1"/>
          </p:nvPr>
        </p:nvSpPr>
        <p:spPr>
          <a:xfrm>
            <a:off x="358219" y="978568"/>
            <a:ext cx="11481847" cy="4422992"/>
          </a:xfrm>
        </p:spPr>
        <p:txBody>
          <a:bodyPr>
            <a:normAutofit fontScale="92500" lnSpcReduction="20000"/>
          </a:bodyPr>
          <a:lstStyle/>
          <a:p>
            <a:pPr marL="0" lvl="0" indent="0">
              <a:buNone/>
            </a:pPr>
            <a:r>
              <a:rPr lang="en-GB" dirty="0"/>
              <a:t>Scenario:</a:t>
            </a:r>
          </a:p>
          <a:p>
            <a:pPr marL="0" lvl="0" indent="0">
              <a:buNone/>
            </a:pPr>
            <a:r>
              <a:rPr lang="en-GB" dirty="0"/>
              <a:t>You are a HR Officer at ‘</a:t>
            </a:r>
            <a:r>
              <a:rPr lang="en-GB" dirty="0" err="1"/>
              <a:t>Havencares</a:t>
            </a:r>
            <a:r>
              <a:rPr lang="en-GB" dirty="0"/>
              <a:t> Insurance’ which specialises in insurance claims and has two call centres in South Wales – one in Swansea and one in Cardiff. Due to your success in dealing with a number of people management issues at the call centre in Swansea, you have been asked to relocate to the call centre in Cardiff, to help the management team with several issues at this site. </a:t>
            </a:r>
          </a:p>
          <a:p>
            <a:pPr marL="0" indent="0">
              <a:buNone/>
            </a:pPr>
            <a:r>
              <a:rPr lang="en-GB" dirty="0"/>
              <a:t>These issues include:</a:t>
            </a:r>
          </a:p>
          <a:p>
            <a:pPr lvl="0"/>
            <a:r>
              <a:rPr lang="en-GB" dirty="0"/>
              <a:t>high turnover</a:t>
            </a:r>
          </a:p>
          <a:p>
            <a:pPr lvl="0"/>
            <a:r>
              <a:rPr lang="en-GB" dirty="0"/>
              <a:t>high absence due to mental health and colds/flu</a:t>
            </a:r>
          </a:p>
          <a:p>
            <a:pPr lvl="0"/>
            <a:r>
              <a:rPr lang="en-GB" dirty="0"/>
              <a:t>poor performance and long-term illness amongst longer serving employees.  </a:t>
            </a:r>
          </a:p>
          <a:p>
            <a:pPr marL="0" indent="0">
              <a:buNone/>
            </a:pPr>
            <a:r>
              <a:rPr lang="en-GB" dirty="0"/>
              <a:t>The Cardiff call centre has 300 employees, most of whom are claims handlers, with a small number of team leaders and senior managers.  </a:t>
            </a:r>
          </a:p>
        </p:txBody>
      </p:sp>
    </p:spTree>
    <p:extLst>
      <p:ext uri="{BB962C8B-B14F-4D97-AF65-F5344CB8AC3E}">
        <p14:creationId xmlns:p14="http://schemas.microsoft.com/office/powerpoint/2010/main" val="661577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16426-75AD-358C-5056-70F6228B9C4B}"/>
              </a:ext>
            </a:extLst>
          </p:cNvPr>
          <p:cNvSpPr>
            <a:spLocks noGrp="1"/>
          </p:cNvSpPr>
          <p:nvPr>
            <p:ph type="title"/>
          </p:nvPr>
        </p:nvSpPr>
        <p:spPr>
          <a:xfrm>
            <a:off x="358219" y="365125"/>
            <a:ext cx="11481847" cy="902201"/>
          </a:xfrm>
        </p:spPr>
        <p:txBody>
          <a:bodyPr/>
          <a:lstStyle/>
          <a:p>
            <a:r>
              <a:rPr lang="en-GB" b="1" dirty="0">
                <a:latin typeface="+mn-lt"/>
              </a:rPr>
              <a:t>Task</a:t>
            </a:r>
          </a:p>
        </p:txBody>
      </p:sp>
      <p:sp>
        <p:nvSpPr>
          <p:cNvPr id="3" name="Content Placeholder 2">
            <a:extLst>
              <a:ext uri="{FF2B5EF4-FFF2-40B4-BE49-F238E27FC236}">
                <a16:creationId xmlns:a16="http://schemas.microsoft.com/office/drawing/2014/main" id="{13AB8F75-4064-FB0A-C767-4BB78BC922F6}"/>
              </a:ext>
            </a:extLst>
          </p:cNvPr>
          <p:cNvSpPr>
            <a:spLocks noGrp="1"/>
          </p:cNvSpPr>
          <p:nvPr>
            <p:ph idx="1"/>
          </p:nvPr>
        </p:nvSpPr>
        <p:spPr>
          <a:xfrm>
            <a:off x="358219" y="1524000"/>
            <a:ext cx="11481847" cy="3877559"/>
          </a:xfrm>
        </p:spPr>
        <p:txBody>
          <a:bodyPr/>
          <a:lstStyle/>
          <a:p>
            <a:pPr marL="0" lvl="0" indent="0">
              <a:buNone/>
            </a:pPr>
            <a:r>
              <a:rPr lang="en-GB" sz="3200" dirty="0"/>
              <a:t>Write a 2000 word essay explaining how a wellbeing strategy may help overcome the issues at the Cardiff call centre. Critically examine the link between wellbeing and performance and pay particular attention to how employee development can have a positive impact on overall wellbeing.  </a:t>
            </a:r>
          </a:p>
          <a:p>
            <a:pPr marL="0" lvl="0" indent="0">
              <a:buNone/>
            </a:pPr>
            <a:r>
              <a:rPr lang="en-GB" sz="3200" dirty="0"/>
              <a:t>You must refer to relevant characteristics of the organisation in your answer, including the call centre environment and its location in South Wales. </a:t>
            </a:r>
          </a:p>
          <a:p>
            <a:endParaRPr lang="en-GB" dirty="0"/>
          </a:p>
        </p:txBody>
      </p:sp>
    </p:spTree>
    <p:extLst>
      <p:ext uri="{BB962C8B-B14F-4D97-AF65-F5344CB8AC3E}">
        <p14:creationId xmlns:p14="http://schemas.microsoft.com/office/powerpoint/2010/main" val="530002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9672D-CF00-7C9F-315B-E4602EB65624}"/>
              </a:ext>
            </a:extLst>
          </p:cNvPr>
          <p:cNvSpPr>
            <a:spLocks noGrp="1"/>
          </p:cNvSpPr>
          <p:nvPr>
            <p:ph type="title"/>
          </p:nvPr>
        </p:nvSpPr>
        <p:spPr>
          <a:xfrm>
            <a:off x="358219" y="365125"/>
            <a:ext cx="11481847" cy="618101"/>
          </a:xfrm>
        </p:spPr>
        <p:txBody>
          <a:bodyPr>
            <a:normAutofit fontScale="90000"/>
          </a:bodyPr>
          <a:lstStyle/>
          <a:p>
            <a:r>
              <a:rPr lang="en-GB" b="1" dirty="0">
                <a:latin typeface="+mn-lt"/>
              </a:rPr>
              <a:t>Guidance</a:t>
            </a:r>
          </a:p>
        </p:txBody>
      </p:sp>
      <p:sp>
        <p:nvSpPr>
          <p:cNvPr id="3" name="Content Placeholder 2">
            <a:extLst>
              <a:ext uri="{FF2B5EF4-FFF2-40B4-BE49-F238E27FC236}">
                <a16:creationId xmlns:a16="http://schemas.microsoft.com/office/drawing/2014/main" id="{CFE9BED4-ACFC-A6D3-B415-FC05EB6B7155}"/>
              </a:ext>
            </a:extLst>
          </p:cNvPr>
          <p:cNvSpPr>
            <a:spLocks noGrp="1"/>
          </p:cNvSpPr>
          <p:nvPr>
            <p:ph idx="1"/>
          </p:nvPr>
        </p:nvSpPr>
        <p:spPr>
          <a:xfrm>
            <a:off x="358219" y="1120878"/>
            <a:ext cx="11481847" cy="4280682"/>
          </a:xfrm>
        </p:spPr>
        <p:txBody>
          <a:bodyPr>
            <a:normAutofit fontScale="92500" lnSpcReduction="20000"/>
          </a:bodyPr>
          <a:lstStyle/>
          <a:p>
            <a:r>
              <a:rPr lang="en-GB" dirty="0"/>
              <a:t>Think about the structure of your essay</a:t>
            </a:r>
          </a:p>
          <a:p>
            <a:r>
              <a:rPr lang="en-GB" dirty="0"/>
              <a:t>Explain the context – call centre, location, organisational structure, issues</a:t>
            </a:r>
          </a:p>
          <a:p>
            <a:r>
              <a:rPr lang="en-GB" dirty="0"/>
              <a:t>Explain why a wellbeing strategy may help and process for developing one (e.g. need to interrogate data further, conduct SWOT/PESTLE)</a:t>
            </a:r>
          </a:p>
          <a:p>
            <a:r>
              <a:rPr lang="en-GB" dirty="0"/>
              <a:t>Critically analyse the link between wellbeing and performance (cite research, relevant theory and models)</a:t>
            </a:r>
          </a:p>
          <a:p>
            <a:r>
              <a:rPr lang="en-GB" dirty="0"/>
              <a:t>Explain characteristics of a wellbeing strategy – holistic, tailored, focussed on prevention and support</a:t>
            </a:r>
          </a:p>
          <a:p>
            <a:r>
              <a:rPr lang="en-GB" dirty="0"/>
              <a:t>Explain drivers of wellbeing and suggest appropriate interventions (prioritise them)</a:t>
            </a:r>
          </a:p>
          <a:p>
            <a:r>
              <a:rPr lang="en-GB" dirty="0"/>
              <a:t>Include approximate costings, resources, timescales</a:t>
            </a:r>
          </a:p>
          <a:p>
            <a:endParaRPr lang="en-GB" dirty="0"/>
          </a:p>
        </p:txBody>
      </p:sp>
    </p:spTree>
    <p:extLst>
      <p:ext uri="{BB962C8B-B14F-4D97-AF65-F5344CB8AC3E}">
        <p14:creationId xmlns:p14="http://schemas.microsoft.com/office/powerpoint/2010/main" val="4179943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1B353-C09F-084C-450B-039ACD64F9DC}"/>
              </a:ext>
            </a:extLst>
          </p:cNvPr>
          <p:cNvSpPr>
            <a:spLocks noGrp="1"/>
          </p:cNvSpPr>
          <p:nvPr>
            <p:ph type="title"/>
          </p:nvPr>
        </p:nvSpPr>
        <p:spPr>
          <a:xfrm>
            <a:off x="358219" y="365126"/>
            <a:ext cx="11481847" cy="647598"/>
          </a:xfrm>
        </p:spPr>
        <p:txBody>
          <a:bodyPr>
            <a:normAutofit fontScale="90000"/>
          </a:bodyPr>
          <a:lstStyle/>
          <a:p>
            <a:r>
              <a:rPr lang="en-GB" b="1" dirty="0">
                <a:latin typeface="+mn-lt"/>
              </a:rPr>
              <a:t>Issues</a:t>
            </a:r>
          </a:p>
        </p:txBody>
      </p:sp>
      <p:sp>
        <p:nvSpPr>
          <p:cNvPr id="3" name="Content Placeholder 2">
            <a:extLst>
              <a:ext uri="{FF2B5EF4-FFF2-40B4-BE49-F238E27FC236}">
                <a16:creationId xmlns:a16="http://schemas.microsoft.com/office/drawing/2014/main" id="{A480510F-30B6-AE97-35B1-1061B8B4A862}"/>
              </a:ext>
            </a:extLst>
          </p:cNvPr>
          <p:cNvSpPr>
            <a:spLocks noGrp="1"/>
          </p:cNvSpPr>
          <p:nvPr>
            <p:ph idx="1"/>
          </p:nvPr>
        </p:nvSpPr>
        <p:spPr>
          <a:xfrm>
            <a:off x="358219" y="1278194"/>
            <a:ext cx="11481847" cy="4123365"/>
          </a:xfrm>
        </p:spPr>
        <p:txBody>
          <a:bodyPr>
            <a:normAutofit/>
          </a:bodyPr>
          <a:lstStyle/>
          <a:p>
            <a:endParaRPr lang="en-GB" dirty="0"/>
          </a:p>
          <a:p>
            <a:endParaRPr lang="en-GB" dirty="0"/>
          </a:p>
          <a:p>
            <a:endParaRPr lang="en-GB" dirty="0"/>
          </a:p>
          <a:p>
            <a:pPr marL="0" indent="0">
              <a:buNone/>
            </a:pPr>
            <a:endParaRPr lang="en-GB" dirty="0"/>
          </a:p>
          <a:p>
            <a:pPr marL="0" indent="0">
              <a:buNone/>
            </a:pPr>
            <a:r>
              <a:rPr lang="en-GB" dirty="0"/>
              <a:t>Look at the drivers of wellbeing and suggest possible interventions to address these issues. </a:t>
            </a:r>
          </a:p>
          <a:p>
            <a:pPr marL="0" indent="0">
              <a:buNone/>
            </a:pPr>
            <a:r>
              <a:rPr lang="en-GB" dirty="0"/>
              <a:t>Remember context – sedentary jobs, dealing with angry customers, few opportunities for progression</a:t>
            </a:r>
          </a:p>
        </p:txBody>
      </p:sp>
      <p:sp>
        <p:nvSpPr>
          <p:cNvPr id="4" name="Rectangle 3">
            <a:extLst>
              <a:ext uri="{FF2B5EF4-FFF2-40B4-BE49-F238E27FC236}">
                <a16:creationId xmlns:a16="http://schemas.microsoft.com/office/drawing/2014/main" id="{0A214B18-D88A-CAE1-DA2E-8F12F2835EF1}"/>
              </a:ext>
            </a:extLst>
          </p:cNvPr>
          <p:cNvSpPr/>
          <p:nvPr/>
        </p:nvSpPr>
        <p:spPr>
          <a:xfrm>
            <a:off x="589935" y="1425676"/>
            <a:ext cx="3342968" cy="109138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High turnover – people are leaving</a:t>
            </a:r>
          </a:p>
        </p:txBody>
      </p:sp>
      <p:sp>
        <p:nvSpPr>
          <p:cNvPr id="5" name="Rectangle 4">
            <a:extLst>
              <a:ext uri="{FF2B5EF4-FFF2-40B4-BE49-F238E27FC236}">
                <a16:creationId xmlns:a16="http://schemas.microsoft.com/office/drawing/2014/main" id="{CA108CAD-3715-0E3E-88C4-EA3762B3F74E}"/>
              </a:ext>
            </a:extLst>
          </p:cNvPr>
          <p:cNvSpPr/>
          <p:nvPr/>
        </p:nvSpPr>
        <p:spPr>
          <a:xfrm>
            <a:off x="4537588" y="1425676"/>
            <a:ext cx="3116826" cy="10913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High absence due to mental health and colds/flu</a:t>
            </a:r>
          </a:p>
        </p:txBody>
      </p:sp>
      <p:sp>
        <p:nvSpPr>
          <p:cNvPr id="6" name="Rectangle 5">
            <a:extLst>
              <a:ext uri="{FF2B5EF4-FFF2-40B4-BE49-F238E27FC236}">
                <a16:creationId xmlns:a16="http://schemas.microsoft.com/office/drawing/2014/main" id="{75FB9CA6-C312-7C8E-B1EB-B0FB2E49BB9F}"/>
              </a:ext>
            </a:extLst>
          </p:cNvPr>
          <p:cNvSpPr/>
          <p:nvPr/>
        </p:nvSpPr>
        <p:spPr>
          <a:xfrm>
            <a:off x="8259099" y="1425676"/>
            <a:ext cx="2880852" cy="109137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Poor performance and long-term illness among longer serving employees</a:t>
            </a:r>
          </a:p>
        </p:txBody>
      </p:sp>
    </p:spTree>
    <p:extLst>
      <p:ext uri="{BB962C8B-B14F-4D97-AF65-F5344CB8AC3E}">
        <p14:creationId xmlns:p14="http://schemas.microsoft.com/office/powerpoint/2010/main" val="33020096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9E273-680A-4D18-477C-F21BB2B1D472}"/>
              </a:ext>
            </a:extLst>
          </p:cNvPr>
          <p:cNvSpPr>
            <a:spLocks noGrp="1"/>
          </p:cNvSpPr>
          <p:nvPr>
            <p:ph type="title"/>
          </p:nvPr>
        </p:nvSpPr>
        <p:spPr>
          <a:xfrm>
            <a:off x="358219" y="365126"/>
            <a:ext cx="11481847" cy="529610"/>
          </a:xfrm>
        </p:spPr>
        <p:txBody>
          <a:bodyPr anchor="ctr">
            <a:normAutofit fontScale="90000"/>
          </a:bodyPr>
          <a:lstStyle/>
          <a:p>
            <a:r>
              <a:rPr lang="en-GB" b="1" dirty="0">
                <a:latin typeface="+mn-lt"/>
              </a:rPr>
              <a:t>Example intervention!</a:t>
            </a:r>
          </a:p>
        </p:txBody>
      </p:sp>
      <p:pic>
        <p:nvPicPr>
          <p:cNvPr id="1026" name="Picture 2" descr="Office Design Inspiration - This Modern Office Has A Lounge Area For ...">
            <a:extLst>
              <a:ext uri="{FF2B5EF4-FFF2-40B4-BE49-F238E27FC236}">
                <a16:creationId xmlns:a16="http://schemas.microsoft.com/office/drawing/2014/main" id="{FD90E991-2740-AAC9-4541-675E0A1F22A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32396" b="14125"/>
          <a:stretch>
            <a:fillRect/>
          </a:stretch>
        </p:blipFill>
        <p:spPr bwMode="auto">
          <a:xfrm>
            <a:off x="609600" y="1465006"/>
            <a:ext cx="10972800" cy="406206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1606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0206C-15E4-8595-E6D6-291505DF02F6}"/>
              </a:ext>
            </a:extLst>
          </p:cNvPr>
          <p:cNvSpPr>
            <a:spLocks noGrp="1"/>
          </p:cNvSpPr>
          <p:nvPr>
            <p:ph type="title"/>
          </p:nvPr>
        </p:nvSpPr>
        <p:spPr>
          <a:xfrm>
            <a:off x="358219" y="192505"/>
            <a:ext cx="11481847" cy="705853"/>
          </a:xfrm>
        </p:spPr>
        <p:txBody>
          <a:bodyPr/>
          <a:lstStyle/>
          <a:p>
            <a:r>
              <a:rPr lang="en-GB" b="1" dirty="0">
                <a:latin typeface="+mn-lt"/>
              </a:rPr>
              <a:t>Individual Presentation in Class</a:t>
            </a:r>
          </a:p>
        </p:txBody>
      </p:sp>
      <p:sp>
        <p:nvSpPr>
          <p:cNvPr id="3" name="Content Placeholder 2">
            <a:extLst>
              <a:ext uri="{FF2B5EF4-FFF2-40B4-BE49-F238E27FC236}">
                <a16:creationId xmlns:a16="http://schemas.microsoft.com/office/drawing/2014/main" id="{37D8A298-739F-DCAE-8726-D97BD624AB86}"/>
              </a:ext>
            </a:extLst>
          </p:cNvPr>
          <p:cNvSpPr>
            <a:spLocks noGrp="1"/>
          </p:cNvSpPr>
          <p:nvPr>
            <p:ph idx="1"/>
          </p:nvPr>
        </p:nvSpPr>
        <p:spPr>
          <a:xfrm>
            <a:off x="192505" y="1171074"/>
            <a:ext cx="11790948" cy="4588042"/>
          </a:xfrm>
        </p:spPr>
        <p:txBody>
          <a:bodyPr>
            <a:normAutofit fontScale="70000" lnSpcReduction="20000"/>
          </a:bodyPr>
          <a:lstStyle/>
          <a:p>
            <a:pPr marL="0" lvl="0" indent="0">
              <a:buNone/>
            </a:pPr>
            <a:r>
              <a:rPr lang="en-GB" sz="3400" dirty="0"/>
              <a:t>You currently work as a HR Officer for </a:t>
            </a:r>
            <a:r>
              <a:rPr lang="en-GB" sz="3400" dirty="0" err="1"/>
              <a:t>Havencares</a:t>
            </a:r>
            <a:r>
              <a:rPr lang="en-GB" sz="3400" dirty="0"/>
              <a:t> Insurance in South Wales. The opportunity has arisen for you to apply for the permanent post of HR manager in the organisation. As this post is part of the senior leadership team, you have been asked to deliver a presentation in which you:</a:t>
            </a:r>
          </a:p>
          <a:p>
            <a:pPr marL="0" indent="0">
              <a:buNone/>
            </a:pPr>
            <a:endParaRPr lang="en-GB" sz="3400" dirty="0"/>
          </a:p>
          <a:p>
            <a:pPr lvl="0"/>
            <a:r>
              <a:rPr lang="en-GB" sz="3400" dirty="0"/>
              <a:t>critically analyse the leadership style that you possess</a:t>
            </a:r>
          </a:p>
          <a:p>
            <a:pPr lvl="0"/>
            <a:r>
              <a:rPr lang="en-GB" sz="3400" dirty="0"/>
              <a:t>explain why your style is best suited to address the current internal and external challenges facing the organisation</a:t>
            </a:r>
          </a:p>
          <a:p>
            <a:pPr lvl="0"/>
            <a:r>
              <a:rPr lang="en-GB" sz="3400" dirty="0"/>
              <a:t>explain how the organisation should support your development in the role, given that this is your first senior appointment. </a:t>
            </a:r>
          </a:p>
          <a:p>
            <a:pPr marL="0" lvl="0" indent="0">
              <a:buNone/>
            </a:pPr>
            <a:r>
              <a:rPr lang="en-GB" sz="3400" dirty="0"/>
              <a:t> </a:t>
            </a:r>
          </a:p>
          <a:p>
            <a:pPr marL="0" indent="0">
              <a:buNone/>
            </a:pPr>
            <a:r>
              <a:rPr lang="en-GB" sz="3400" dirty="0"/>
              <a:t>You must refer to leadership questionnaires and feedback from people you know regarding your leadership style and must also include specific detail regarding the future challenges that the organisation will face. </a:t>
            </a:r>
          </a:p>
          <a:p>
            <a:endParaRPr lang="en-GB" dirty="0"/>
          </a:p>
        </p:txBody>
      </p:sp>
    </p:spTree>
    <p:extLst>
      <p:ext uri="{BB962C8B-B14F-4D97-AF65-F5344CB8AC3E}">
        <p14:creationId xmlns:p14="http://schemas.microsoft.com/office/powerpoint/2010/main" val="945865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6F69C-CD29-DAF0-FDD7-2C7CFF8E180D}"/>
              </a:ext>
            </a:extLst>
          </p:cNvPr>
          <p:cNvSpPr>
            <a:spLocks noGrp="1"/>
          </p:cNvSpPr>
          <p:nvPr>
            <p:ph type="title"/>
          </p:nvPr>
        </p:nvSpPr>
        <p:spPr>
          <a:xfrm>
            <a:off x="358219" y="365126"/>
            <a:ext cx="11481847" cy="627651"/>
          </a:xfrm>
        </p:spPr>
        <p:txBody>
          <a:bodyPr>
            <a:normAutofit fontScale="90000"/>
          </a:bodyPr>
          <a:lstStyle/>
          <a:p>
            <a:r>
              <a:rPr lang="en-GB" b="1" dirty="0">
                <a:latin typeface="+mn-lt"/>
              </a:rPr>
              <a:t>Let’s break this down . . . </a:t>
            </a:r>
          </a:p>
        </p:txBody>
      </p:sp>
      <p:sp>
        <p:nvSpPr>
          <p:cNvPr id="3" name="Content Placeholder 2">
            <a:extLst>
              <a:ext uri="{FF2B5EF4-FFF2-40B4-BE49-F238E27FC236}">
                <a16:creationId xmlns:a16="http://schemas.microsoft.com/office/drawing/2014/main" id="{548E7A5B-0C9F-8129-7FFA-6F47091FCAB1}"/>
              </a:ext>
            </a:extLst>
          </p:cNvPr>
          <p:cNvSpPr>
            <a:spLocks noGrp="1"/>
          </p:cNvSpPr>
          <p:nvPr>
            <p:ph idx="1"/>
          </p:nvPr>
        </p:nvSpPr>
        <p:spPr>
          <a:xfrm>
            <a:off x="358219" y="1384663"/>
            <a:ext cx="11481847" cy="4016896"/>
          </a:xfrm>
        </p:spPr>
        <p:txBody>
          <a:bodyPr>
            <a:normAutofit fontScale="92500" lnSpcReduction="10000"/>
          </a:bodyPr>
          <a:lstStyle/>
          <a:p>
            <a:r>
              <a:rPr lang="en-GB" dirty="0"/>
              <a:t>You are applying for the role of HR manager (so need to promote your skills)</a:t>
            </a:r>
          </a:p>
          <a:p>
            <a:r>
              <a:rPr lang="en-GB" dirty="0"/>
              <a:t>You need to critically analyse the leadership style you possess (so need to show knowledge of different types of leadership style and state which one you possess and why)</a:t>
            </a:r>
          </a:p>
          <a:p>
            <a:r>
              <a:rPr lang="en-GB" dirty="0"/>
              <a:t>You need to discuss why this type of leadership style is best suited to address the internal and external challenges facing the call centre (so need to state the challenges and explain why your style is required to successfully lead people through them – being a role model for managers will be important)</a:t>
            </a:r>
          </a:p>
          <a:p>
            <a:r>
              <a:rPr lang="en-GB" dirty="0"/>
              <a:t>You need to explain your development needs and suggest how the organisation could support you</a:t>
            </a:r>
          </a:p>
          <a:p>
            <a:endParaRPr lang="en-GB" dirty="0"/>
          </a:p>
        </p:txBody>
      </p:sp>
    </p:spTree>
    <p:extLst>
      <p:ext uri="{BB962C8B-B14F-4D97-AF65-F5344CB8AC3E}">
        <p14:creationId xmlns:p14="http://schemas.microsoft.com/office/powerpoint/2010/main" val="31315849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7325E-90A7-43E7-546B-92067B146CE8}"/>
              </a:ext>
            </a:extLst>
          </p:cNvPr>
          <p:cNvSpPr>
            <a:spLocks noGrp="1"/>
          </p:cNvSpPr>
          <p:nvPr>
            <p:ph type="title"/>
          </p:nvPr>
        </p:nvSpPr>
        <p:spPr>
          <a:xfrm>
            <a:off x="358219" y="365125"/>
            <a:ext cx="11481847" cy="1325563"/>
          </a:xfrm>
        </p:spPr>
        <p:txBody>
          <a:bodyPr anchor="ctr">
            <a:normAutofit/>
          </a:bodyPr>
          <a:lstStyle/>
          <a:p>
            <a:r>
              <a:rPr lang="en-GB" b="1" dirty="0">
                <a:latin typeface="+mn-lt"/>
              </a:rPr>
              <a:t>What to include:</a:t>
            </a:r>
          </a:p>
        </p:txBody>
      </p:sp>
      <p:graphicFrame>
        <p:nvGraphicFramePr>
          <p:cNvPr id="5" name="Content Placeholder 2">
            <a:extLst>
              <a:ext uri="{FF2B5EF4-FFF2-40B4-BE49-F238E27FC236}">
                <a16:creationId xmlns:a16="http://schemas.microsoft.com/office/drawing/2014/main" id="{6688C3F7-90D0-9CB5-39AC-554A400FB48C}"/>
              </a:ext>
            </a:extLst>
          </p:cNvPr>
          <p:cNvGraphicFramePr>
            <a:graphicFrameLocks noGrp="1"/>
          </p:cNvGraphicFramePr>
          <p:nvPr>
            <p:ph idx="1"/>
            <p:extLst>
              <p:ext uri="{D42A27DB-BD31-4B8C-83A1-F6EECF244321}">
                <p14:modId xmlns:p14="http://schemas.microsoft.com/office/powerpoint/2010/main" val="796490539"/>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4892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721E-3380-B9BB-CCB9-D72665D0E466}"/>
              </a:ext>
            </a:extLst>
          </p:cNvPr>
          <p:cNvSpPr>
            <a:spLocks noGrp="1"/>
          </p:cNvSpPr>
          <p:nvPr>
            <p:ph type="title"/>
          </p:nvPr>
        </p:nvSpPr>
        <p:spPr>
          <a:xfrm>
            <a:off x="358219" y="365126"/>
            <a:ext cx="11481847" cy="814746"/>
          </a:xfrm>
        </p:spPr>
        <p:txBody>
          <a:bodyPr/>
          <a:lstStyle/>
          <a:p>
            <a:r>
              <a:rPr lang="en-GB" b="1" dirty="0">
                <a:latin typeface="+mn-lt"/>
              </a:rPr>
              <a:t>Include examples to support your points</a:t>
            </a:r>
          </a:p>
        </p:txBody>
      </p:sp>
      <p:sp>
        <p:nvSpPr>
          <p:cNvPr id="3" name="Content Placeholder 2">
            <a:extLst>
              <a:ext uri="{FF2B5EF4-FFF2-40B4-BE49-F238E27FC236}">
                <a16:creationId xmlns:a16="http://schemas.microsoft.com/office/drawing/2014/main" id="{AFD89CF0-26A8-8B04-A9CA-E78A492DEF7D}"/>
              </a:ext>
            </a:extLst>
          </p:cNvPr>
          <p:cNvSpPr>
            <a:spLocks noGrp="1"/>
          </p:cNvSpPr>
          <p:nvPr>
            <p:ph idx="1"/>
          </p:nvPr>
        </p:nvSpPr>
        <p:spPr>
          <a:xfrm>
            <a:off x="358220" y="1288026"/>
            <a:ext cx="2896257" cy="4218039"/>
          </a:xfrm>
        </p:spPr>
        <p:txBody>
          <a:bodyPr>
            <a:normAutofit fontScale="85000" lnSpcReduction="20000"/>
          </a:bodyPr>
          <a:lstStyle/>
          <a:p>
            <a:r>
              <a:rPr lang="en-GB" dirty="0"/>
              <a:t>Quotes from feedback</a:t>
            </a:r>
          </a:p>
          <a:p>
            <a:r>
              <a:rPr lang="en-GB" dirty="0"/>
              <a:t>Personal stories</a:t>
            </a:r>
          </a:p>
          <a:p>
            <a:r>
              <a:rPr lang="en-GB" dirty="0"/>
              <a:t>Ensure all are specific and detailed</a:t>
            </a:r>
          </a:p>
          <a:p>
            <a:r>
              <a:rPr lang="en-GB" dirty="0"/>
              <a:t>Examples can be from work or other activities</a:t>
            </a:r>
          </a:p>
          <a:p>
            <a:r>
              <a:rPr lang="en-GB" dirty="0"/>
              <a:t>How have you demonstrated emotional intelligence for example?</a:t>
            </a:r>
          </a:p>
        </p:txBody>
      </p:sp>
      <p:sp>
        <p:nvSpPr>
          <p:cNvPr id="4" name="TextBox 3">
            <a:extLst>
              <a:ext uri="{FF2B5EF4-FFF2-40B4-BE49-F238E27FC236}">
                <a16:creationId xmlns:a16="http://schemas.microsoft.com/office/drawing/2014/main" id="{58BC037F-0F65-4F14-6FA2-2C73C7E01776}"/>
              </a:ext>
            </a:extLst>
          </p:cNvPr>
          <p:cNvSpPr txBox="1"/>
          <p:nvPr/>
        </p:nvSpPr>
        <p:spPr>
          <a:xfrm>
            <a:off x="3578942" y="1461831"/>
            <a:ext cx="7600335" cy="3323987"/>
          </a:xfrm>
          <a:prstGeom prst="rect">
            <a:avLst/>
          </a:prstGeom>
          <a:solidFill>
            <a:schemeClr val="accent1">
              <a:lumMod val="20000"/>
              <a:lumOff val="80000"/>
            </a:schemeClr>
          </a:solidFill>
          <a:ln>
            <a:solidFill>
              <a:schemeClr val="tx1"/>
            </a:solidFill>
          </a:ln>
        </p:spPr>
        <p:txBody>
          <a:bodyPr wrap="square" rtlCol="0">
            <a:spAutoFit/>
          </a:bodyPr>
          <a:lstStyle/>
          <a:p>
            <a:endParaRPr lang="en-GB" dirty="0"/>
          </a:p>
          <a:p>
            <a:r>
              <a:rPr lang="en-GB" sz="2400" dirty="0"/>
              <a:t>‘Two weeks ago, a colleague of mine admitted to me that she had been struggling as her mother was very ill. I knew she had an important deadline to meet on the project we had been working on [state project], so I offered to complete one of her tasks myself. She was immensely grateful, and this support helped her remain in work instead of calling in sick. This demonstrated several aspects of compassionate leadership – for example, empathy . . .’</a:t>
            </a:r>
          </a:p>
        </p:txBody>
      </p:sp>
    </p:spTree>
    <p:extLst>
      <p:ext uri="{BB962C8B-B14F-4D97-AF65-F5344CB8AC3E}">
        <p14:creationId xmlns:p14="http://schemas.microsoft.com/office/powerpoint/2010/main" val="14394892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BD4C5-A73A-3232-C100-CB4369A5AA07}"/>
              </a:ext>
            </a:extLst>
          </p:cNvPr>
          <p:cNvSpPr>
            <a:spLocks noGrp="1"/>
          </p:cNvSpPr>
          <p:nvPr>
            <p:ph type="title"/>
          </p:nvPr>
        </p:nvSpPr>
        <p:spPr>
          <a:xfrm>
            <a:off x="358219" y="365126"/>
            <a:ext cx="11481847" cy="784406"/>
          </a:xfrm>
        </p:spPr>
        <p:txBody>
          <a:bodyPr anchor="ctr">
            <a:normAutofit/>
          </a:bodyPr>
          <a:lstStyle/>
          <a:p>
            <a:r>
              <a:rPr lang="en-GB" b="1" dirty="0">
                <a:latin typeface="+mn-lt"/>
              </a:rPr>
              <a:t>Good sources</a:t>
            </a:r>
          </a:p>
        </p:txBody>
      </p:sp>
      <p:graphicFrame>
        <p:nvGraphicFramePr>
          <p:cNvPr id="5" name="Content Placeholder 2">
            <a:extLst>
              <a:ext uri="{FF2B5EF4-FFF2-40B4-BE49-F238E27FC236}">
                <a16:creationId xmlns:a16="http://schemas.microsoft.com/office/drawing/2014/main" id="{BDDF1729-B62A-9BD7-1414-48B915DB9AD3}"/>
              </a:ext>
            </a:extLst>
          </p:cNvPr>
          <p:cNvGraphicFramePr>
            <a:graphicFrameLocks noGrp="1"/>
          </p:cNvGraphicFramePr>
          <p:nvPr>
            <p:ph idx="1"/>
            <p:extLst>
              <p:ext uri="{D42A27DB-BD31-4B8C-83A1-F6EECF244321}">
                <p14:modId xmlns:p14="http://schemas.microsoft.com/office/powerpoint/2010/main" val="2390737887"/>
              </p:ext>
            </p:extLst>
          </p:nvPr>
        </p:nvGraphicFramePr>
        <p:xfrm>
          <a:off x="358219" y="1641033"/>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62789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17E09-A037-8636-0E35-86CE3E14C747}"/>
              </a:ext>
            </a:extLst>
          </p:cNvPr>
          <p:cNvSpPr>
            <a:spLocks noGrp="1"/>
          </p:cNvSpPr>
          <p:nvPr>
            <p:ph type="title"/>
          </p:nvPr>
        </p:nvSpPr>
        <p:spPr>
          <a:xfrm>
            <a:off x="358219" y="365125"/>
            <a:ext cx="11481847" cy="1325563"/>
          </a:xfrm>
        </p:spPr>
        <p:txBody>
          <a:bodyPr anchor="ctr">
            <a:normAutofit/>
          </a:bodyPr>
          <a:lstStyle/>
          <a:p>
            <a:r>
              <a:rPr lang="en-GB" b="1" dirty="0"/>
              <a:t>General Guidance</a:t>
            </a:r>
          </a:p>
        </p:txBody>
      </p:sp>
      <p:graphicFrame>
        <p:nvGraphicFramePr>
          <p:cNvPr id="5" name="Content Placeholder 2">
            <a:extLst>
              <a:ext uri="{FF2B5EF4-FFF2-40B4-BE49-F238E27FC236}">
                <a16:creationId xmlns:a16="http://schemas.microsoft.com/office/drawing/2014/main" id="{50CAC468-2AEC-6206-51B0-BC7007E22CEE}"/>
              </a:ext>
            </a:extLst>
          </p:cNvPr>
          <p:cNvGraphicFramePr>
            <a:graphicFrameLocks noGrp="1"/>
          </p:cNvGraphicFramePr>
          <p:nvPr>
            <p:ph idx="1"/>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51948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FC366-3A51-BD82-0E44-CBB69312EB3B}"/>
              </a:ext>
            </a:extLst>
          </p:cNvPr>
          <p:cNvSpPr>
            <a:spLocks noGrp="1"/>
          </p:cNvSpPr>
          <p:nvPr>
            <p:ph type="title"/>
          </p:nvPr>
        </p:nvSpPr>
        <p:spPr>
          <a:xfrm>
            <a:off x="358219" y="365125"/>
            <a:ext cx="11481847" cy="1325563"/>
          </a:xfrm>
        </p:spPr>
        <p:txBody>
          <a:bodyPr anchor="ctr">
            <a:normAutofit/>
          </a:bodyPr>
          <a:lstStyle/>
          <a:p>
            <a:r>
              <a:rPr lang="en-GB" b="1" dirty="0">
                <a:latin typeface="+mn-lt"/>
              </a:rPr>
              <a:t>Presentation Skills</a:t>
            </a:r>
          </a:p>
        </p:txBody>
      </p:sp>
      <p:sp>
        <p:nvSpPr>
          <p:cNvPr id="3" name="Content Placeholder 2">
            <a:extLst>
              <a:ext uri="{FF2B5EF4-FFF2-40B4-BE49-F238E27FC236}">
                <a16:creationId xmlns:a16="http://schemas.microsoft.com/office/drawing/2014/main" id="{4128AF1E-EF64-E2EF-A38F-934C7B28119B}"/>
              </a:ext>
            </a:extLst>
          </p:cNvPr>
          <p:cNvSpPr>
            <a:spLocks noGrp="1"/>
          </p:cNvSpPr>
          <p:nvPr>
            <p:ph idx="1"/>
          </p:nvPr>
        </p:nvSpPr>
        <p:spPr>
          <a:xfrm>
            <a:off x="609600" y="1600201"/>
            <a:ext cx="10972800" cy="3917032"/>
          </a:xfrm>
        </p:spPr>
        <p:txBody>
          <a:bodyPr>
            <a:normAutofit/>
          </a:bodyPr>
          <a:lstStyle/>
          <a:p>
            <a:r>
              <a:rPr lang="en-GB" dirty="0"/>
              <a:t>Slides should be clear with minimal text, one idea per slide, use images to reinforce points, choose fonts and colours that enhance readability</a:t>
            </a:r>
          </a:p>
          <a:p>
            <a:r>
              <a:rPr lang="en-GB" dirty="0"/>
              <a:t>Ensure presentation looks professional and is suitable for the audience</a:t>
            </a:r>
          </a:p>
          <a:p>
            <a:r>
              <a:rPr lang="en-GB" dirty="0"/>
              <a:t>Dress appropriately</a:t>
            </a:r>
          </a:p>
          <a:p>
            <a:r>
              <a:rPr lang="en-GB" dirty="0"/>
              <a:t>Speak with presence – vocal variety (pace, tone, emphasis)</a:t>
            </a:r>
          </a:p>
          <a:p>
            <a:r>
              <a:rPr lang="en-GB" dirty="0"/>
              <a:t>Maintain good eye contact and open body language</a:t>
            </a:r>
          </a:p>
          <a:p>
            <a:r>
              <a:rPr lang="en-GB" dirty="0"/>
              <a:t>End your presentation well – why should you be selected?</a:t>
            </a:r>
          </a:p>
          <a:p>
            <a:endParaRPr lang="en-GB" dirty="0"/>
          </a:p>
          <a:p>
            <a:endParaRPr lang="en-GB" dirty="0"/>
          </a:p>
        </p:txBody>
      </p:sp>
    </p:spTree>
    <p:extLst>
      <p:ext uri="{BB962C8B-B14F-4D97-AF65-F5344CB8AC3E}">
        <p14:creationId xmlns:p14="http://schemas.microsoft.com/office/powerpoint/2010/main" val="28926832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EE754-3418-AE84-B835-4D054D77741C}"/>
              </a:ext>
            </a:extLst>
          </p:cNvPr>
          <p:cNvSpPr>
            <a:spLocks noGrp="1"/>
          </p:cNvSpPr>
          <p:nvPr>
            <p:ph type="title"/>
          </p:nvPr>
        </p:nvSpPr>
        <p:spPr>
          <a:xfrm>
            <a:off x="358219" y="365125"/>
            <a:ext cx="11481847" cy="613443"/>
          </a:xfrm>
        </p:spPr>
        <p:txBody>
          <a:bodyPr>
            <a:normAutofit fontScale="90000"/>
          </a:bodyPr>
          <a:lstStyle/>
          <a:p>
            <a:r>
              <a:rPr lang="en-GB" b="1" dirty="0">
                <a:latin typeface="+mn-lt"/>
              </a:rPr>
              <a:t>Prepare for the Questions</a:t>
            </a:r>
          </a:p>
        </p:txBody>
      </p:sp>
      <p:sp>
        <p:nvSpPr>
          <p:cNvPr id="3" name="Content Placeholder 2">
            <a:extLst>
              <a:ext uri="{FF2B5EF4-FFF2-40B4-BE49-F238E27FC236}">
                <a16:creationId xmlns:a16="http://schemas.microsoft.com/office/drawing/2014/main" id="{B1B4EEDB-F37B-BD07-2666-9A72307F6E78}"/>
              </a:ext>
            </a:extLst>
          </p:cNvPr>
          <p:cNvSpPr>
            <a:spLocks noGrp="1"/>
          </p:cNvSpPr>
          <p:nvPr>
            <p:ph idx="1"/>
          </p:nvPr>
        </p:nvSpPr>
        <p:spPr>
          <a:xfrm>
            <a:off x="358219" y="1267326"/>
            <a:ext cx="11481847" cy="4134233"/>
          </a:xfrm>
        </p:spPr>
        <p:txBody>
          <a:bodyPr>
            <a:normAutofit fontScale="92500" lnSpcReduction="20000"/>
          </a:bodyPr>
          <a:lstStyle/>
          <a:p>
            <a:pPr marL="0" indent="0">
              <a:buNone/>
            </a:pPr>
            <a:r>
              <a:rPr lang="en-GB" dirty="0"/>
              <a:t>Think about what questions may be asked based on what you have presented</a:t>
            </a:r>
          </a:p>
          <a:p>
            <a:pPr marL="0" indent="0">
              <a:buNone/>
            </a:pPr>
            <a:r>
              <a:rPr lang="en-GB" dirty="0"/>
              <a:t>Possible questions include:</a:t>
            </a:r>
          </a:p>
          <a:p>
            <a:pPr lvl="0"/>
            <a:r>
              <a:rPr lang="en-GB" dirty="0"/>
              <a:t>Which sources on leadership styles/call centre environments did you find particularly useful?</a:t>
            </a:r>
          </a:p>
          <a:p>
            <a:pPr lvl="0"/>
            <a:r>
              <a:rPr lang="en-GB" dirty="0"/>
              <a:t>Thinking back to the best manager you've ever had, what leadership style did they most embody?</a:t>
            </a:r>
          </a:p>
          <a:p>
            <a:pPr lvl="0"/>
            <a:r>
              <a:rPr lang="en-GB" dirty="0"/>
              <a:t>If you occupy a management role in the future, how would you like to be remembered?</a:t>
            </a:r>
          </a:p>
          <a:p>
            <a:pPr lvl="0"/>
            <a:r>
              <a:rPr lang="en-GB" dirty="0"/>
              <a:t>It sounds like you are very people centred. How would you ensure that you still achieved your deadlines, whilst keeping people motivated?</a:t>
            </a:r>
          </a:p>
          <a:p>
            <a:pPr lvl="0"/>
            <a:r>
              <a:rPr lang="en-GB" dirty="0"/>
              <a:t>How should organisations ensure that new managers are supported in their roles?</a:t>
            </a:r>
          </a:p>
          <a:p>
            <a:endParaRPr lang="en-GB" dirty="0"/>
          </a:p>
        </p:txBody>
      </p:sp>
    </p:spTree>
    <p:extLst>
      <p:ext uri="{BB962C8B-B14F-4D97-AF65-F5344CB8AC3E}">
        <p14:creationId xmlns:p14="http://schemas.microsoft.com/office/powerpoint/2010/main" val="3022728233"/>
      </p:ext>
    </p:extLst>
  </p:cSld>
  <p:clrMapOvr>
    <a:masterClrMapping/>
  </p:clrMapOvr>
</p:sld>
</file>

<file path=ppt/theme/theme1.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150</TotalTime>
  <Words>1177</Words>
  <Application>Microsoft Office PowerPoint</Application>
  <PresentationFormat>Widescreen</PresentationFormat>
  <Paragraphs>92</Paragraphs>
  <Slides>16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Arial</vt:lpstr>
      <vt:lpstr>Calibri</vt:lpstr>
      <vt:lpstr>Calibri Light</vt:lpstr>
      <vt:lpstr>1_UWTSD Text 2</vt:lpstr>
      <vt:lpstr>Assignment Guidance 2026 Leading and Developing People</vt:lpstr>
      <vt:lpstr>Assignment</vt:lpstr>
      <vt:lpstr>Relevant Dates</vt:lpstr>
      <vt:lpstr>Essay</vt:lpstr>
      <vt:lpstr>Task</vt:lpstr>
      <vt:lpstr>Guidance</vt:lpstr>
      <vt:lpstr>Issues</vt:lpstr>
      <vt:lpstr>Example intervention!</vt:lpstr>
      <vt:lpstr>Individual Presentation in Class</vt:lpstr>
      <vt:lpstr>Let’s break this down . . . </vt:lpstr>
      <vt:lpstr>What to include:</vt:lpstr>
      <vt:lpstr>Include examples to support your points</vt:lpstr>
      <vt:lpstr>Good sources</vt:lpstr>
      <vt:lpstr>General Guidance</vt:lpstr>
      <vt:lpstr>Presentation Skills</vt:lpstr>
      <vt:lpstr>Prepare for the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1</cp:revision>
  <dcterms:created xsi:type="dcterms:W3CDTF">2026-03-13T16:40:12Z</dcterms:created>
  <dcterms:modified xsi:type="dcterms:W3CDTF">2026-03-16T13:59:03Z</dcterms:modified>
</cp:coreProperties>
</file>