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9"/>
  </p:notesMasterIdLst>
  <p:sldIdLst>
    <p:sldId id="308" r:id="rId24"/>
    <p:sldId id="550" r:id="rId25"/>
    <p:sldId id="551" r:id="rId26"/>
    <p:sldId id="552" r:id="rId27"/>
    <p:sldId id="53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14A71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E759DE-3AD7-4FC2-B6E6-CE0C3A34BB04}" v="16" dt="2023-10-20T19:52:14.9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11" autoAdjust="0"/>
    <p:restoredTop sz="79082" autoAdjust="0"/>
  </p:normalViewPr>
  <p:slideViewPr>
    <p:cSldViewPr snapToGrid="0">
      <p:cViewPr>
        <p:scale>
          <a:sx n="67" d="100"/>
          <a:sy n="67" d="100"/>
        </p:scale>
        <p:origin x="69" y="189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19E759DE-3AD7-4FC2-B6E6-CE0C3A34BB04}"/>
    <pc:docChg chg="undo custSel addSld delSld modSld">
      <pc:chgData name="Kate Piper (IMH)" userId="f69ee4e2-845b-4a1f-89c4-60fce9da139f" providerId="ADAL" clId="{19E759DE-3AD7-4FC2-B6E6-CE0C3A34BB04}" dt="2023-10-20T20:19:07.159" v="1750" actId="20577"/>
      <pc:docMkLst>
        <pc:docMk/>
      </pc:docMkLst>
      <pc:sldChg chg="del">
        <pc:chgData name="Kate Piper (IMH)" userId="f69ee4e2-845b-4a1f-89c4-60fce9da139f" providerId="ADAL" clId="{19E759DE-3AD7-4FC2-B6E6-CE0C3A34BB04}" dt="2023-10-20T19:20:54.757" v="26" actId="47"/>
        <pc:sldMkLst>
          <pc:docMk/>
          <pc:sldMk cId="3759451717" sldId="256"/>
        </pc:sldMkLst>
      </pc:sldChg>
      <pc:sldChg chg="add del">
        <pc:chgData name="Kate Piper (IMH)" userId="f69ee4e2-845b-4a1f-89c4-60fce9da139f" providerId="ADAL" clId="{19E759DE-3AD7-4FC2-B6E6-CE0C3A34BB04}" dt="2023-10-20T19:20:53.485" v="21" actId="47"/>
        <pc:sldMkLst>
          <pc:docMk/>
          <pc:sldMk cId="2875104573" sldId="257"/>
        </pc:sldMkLst>
      </pc:sldChg>
      <pc:sldChg chg="del">
        <pc:chgData name="Kate Piper (IMH)" userId="f69ee4e2-845b-4a1f-89c4-60fce9da139f" providerId="ADAL" clId="{19E759DE-3AD7-4FC2-B6E6-CE0C3A34BB04}" dt="2023-10-20T19:20:53.707" v="22" actId="47"/>
        <pc:sldMkLst>
          <pc:docMk/>
          <pc:sldMk cId="1704215701" sldId="258"/>
        </pc:sldMkLst>
      </pc:sldChg>
      <pc:sldChg chg="del">
        <pc:chgData name="Kate Piper (IMH)" userId="f69ee4e2-845b-4a1f-89c4-60fce9da139f" providerId="ADAL" clId="{19E759DE-3AD7-4FC2-B6E6-CE0C3A34BB04}" dt="2023-10-20T19:20:53.929" v="23" actId="47"/>
        <pc:sldMkLst>
          <pc:docMk/>
          <pc:sldMk cId="4041903380" sldId="259"/>
        </pc:sldMkLst>
      </pc:sldChg>
      <pc:sldChg chg="del">
        <pc:chgData name="Kate Piper (IMH)" userId="f69ee4e2-845b-4a1f-89c4-60fce9da139f" providerId="ADAL" clId="{19E759DE-3AD7-4FC2-B6E6-CE0C3A34BB04}" dt="2023-10-20T19:20:54.717" v="24" actId="47"/>
        <pc:sldMkLst>
          <pc:docMk/>
          <pc:sldMk cId="3413206290" sldId="260"/>
        </pc:sldMkLst>
      </pc:sldChg>
      <pc:sldChg chg="del">
        <pc:chgData name="Kate Piper (IMH)" userId="f69ee4e2-845b-4a1f-89c4-60fce9da139f" providerId="ADAL" clId="{19E759DE-3AD7-4FC2-B6E6-CE0C3A34BB04}" dt="2023-10-20T19:20:54.737" v="25" actId="47"/>
        <pc:sldMkLst>
          <pc:docMk/>
          <pc:sldMk cId="2188271989" sldId="261"/>
        </pc:sldMkLst>
      </pc:sldChg>
      <pc:sldChg chg="del">
        <pc:chgData name="Kate Piper (IMH)" userId="f69ee4e2-845b-4a1f-89c4-60fce9da139f" providerId="ADAL" clId="{19E759DE-3AD7-4FC2-B6E6-CE0C3A34BB04}" dt="2023-10-20T19:20:54.985" v="27" actId="47"/>
        <pc:sldMkLst>
          <pc:docMk/>
          <pc:sldMk cId="2506296682" sldId="262"/>
        </pc:sldMkLst>
      </pc:sldChg>
      <pc:sldChg chg="del">
        <pc:chgData name="Kate Piper (IMH)" userId="f69ee4e2-845b-4a1f-89c4-60fce9da139f" providerId="ADAL" clId="{19E759DE-3AD7-4FC2-B6E6-CE0C3A34BB04}" dt="2023-10-20T19:20:55.320" v="28" actId="47"/>
        <pc:sldMkLst>
          <pc:docMk/>
          <pc:sldMk cId="3028678731" sldId="263"/>
        </pc:sldMkLst>
      </pc:sldChg>
      <pc:sldChg chg="del">
        <pc:chgData name="Kate Piper (IMH)" userId="f69ee4e2-845b-4a1f-89c4-60fce9da139f" providerId="ADAL" clId="{19E759DE-3AD7-4FC2-B6E6-CE0C3A34BB04}" dt="2023-10-20T19:20:55.627" v="29" actId="47"/>
        <pc:sldMkLst>
          <pc:docMk/>
          <pc:sldMk cId="417426283" sldId="264"/>
        </pc:sldMkLst>
      </pc:sldChg>
      <pc:sldChg chg="del">
        <pc:chgData name="Kate Piper (IMH)" userId="f69ee4e2-845b-4a1f-89c4-60fce9da139f" providerId="ADAL" clId="{19E759DE-3AD7-4FC2-B6E6-CE0C3A34BB04}" dt="2023-10-20T19:20:55.869" v="30" actId="47"/>
        <pc:sldMkLst>
          <pc:docMk/>
          <pc:sldMk cId="1351660041" sldId="265"/>
        </pc:sldMkLst>
      </pc:sldChg>
      <pc:sldChg chg="del">
        <pc:chgData name="Kate Piper (IMH)" userId="f69ee4e2-845b-4a1f-89c4-60fce9da139f" providerId="ADAL" clId="{19E759DE-3AD7-4FC2-B6E6-CE0C3A34BB04}" dt="2023-10-20T19:20:56.142" v="31" actId="47"/>
        <pc:sldMkLst>
          <pc:docMk/>
          <pc:sldMk cId="1184164884" sldId="266"/>
        </pc:sldMkLst>
      </pc:sldChg>
      <pc:sldChg chg="del">
        <pc:chgData name="Kate Piper (IMH)" userId="f69ee4e2-845b-4a1f-89c4-60fce9da139f" providerId="ADAL" clId="{19E759DE-3AD7-4FC2-B6E6-CE0C3A34BB04}" dt="2023-10-20T19:20:57.818" v="33" actId="47"/>
        <pc:sldMkLst>
          <pc:docMk/>
          <pc:sldMk cId="2432406416" sldId="270"/>
        </pc:sldMkLst>
      </pc:sldChg>
      <pc:sldChg chg="del">
        <pc:chgData name="Kate Piper (IMH)" userId="f69ee4e2-845b-4a1f-89c4-60fce9da139f" providerId="ADAL" clId="{19E759DE-3AD7-4FC2-B6E6-CE0C3A34BB04}" dt="2023-10-20T19:20:57.167" v="32" actId="47"/>
        <pc:sldMkLst>
          <pc:docMk/>
          <pc:sldMk cId="3135478461" sldId="271"/>
        </pc:sldMkLst>
      </pc:sldChg>
      <pc:sldChg chg="del">
        <pc:chgData name="Kate Piper (IMH)" userId="f69ee4e2-845b-4a1f-89c4-60fce9da139f" providerId="ADAL" clId="{19E759DE-3AD7-4FC2-B6E6-CE0C3A34BB04}" dt="2023-10-20T19:20:31.895" v="1" actId="47"/>
        <pc:sldMkLst>
          <pc:docMk/>
          <pc:sldMk cId="3299681277" sldId="338"/>
        </pc:sldMkLst>
      </pc:sldChg>
      <pc:sldChg chg="del">
        <pc:chgData name="Kate Piper (IMH)" userId="f69ee4e2-845b-4a1f-89c4-60fce9da139f" providerId="ADAL" clId="{19E759DE-3AD7-4FC2-B6E6-CE0C3A34BB04}" dt="2023-10-20T19:20:32.388" v="2" actId="47"/>
        <pc:sldMkLst>
          <pc:docMk/>
          <pc:sldMk cId="2786012248" sldId="339"/>
        </pc:sldMkLst>
      </pc:sldChg>
      <pc:sldChg chg="del">
        <pc:chgData name="Kate Piper (IMH)" userId="f69ee4e2-845b-4a1f-89c4-60fce9da139f" providerId="ADAL" clId="{19E759DE-3AD7-4FC2-B6E6-CE0C3A34BB04}" dt="2023-10-20T19:20:32.753" v="3" actId="47"/>
        <pc:sldMkLst>
          <pc:docMk/>
          <pc:sldMk cId="198794956" sldId="340"/>
        </pc:sldMkLst>
      </pc:sldChg>
      <pc:sldChg chg="del">
        <pc:chgData name="Kate Piper (IMH)" userId="f69ee4e2-845b-4a1f-89c4-60fce9da139f" providerId="ADAL" clId="{19E759DE-3AD7-4FC2-B6E6-CE0C3A34BB04}" dt="2023-10-20T19:20:33.549" v="5" actId="47"/>
        <pc:sldMkLst>
          <pc:docMk/>
          <pc:sldMk cId="1273682083" sldId="341"/>
        </pc:sldMkLst>
      </pc:sldChg>
      <pc:sldChg chg="del">
        <pc:chgData name="Kate Piper (IMH)" userId="f69ee4e2-845b-4a1f-89c4-60fce9da139f" providerId="ADAL" clId="{19E759DE-3AD7-4FC2-B6E6-CE0C3A34BB04}" dt="2023-10-20T19:20:34.298" v="6" actId="47"/>
        <pc:sldMkLst>
          <pc:docMk/>
          <pc:sldMk cId="3192926436" sldId="342"/>
        </pc:sldMkLst>
      </pc:sldChg>
      <pc:sldChg chg="del">
        <pc:chgData name="Kate Piper (IMH)" userId="f69ee4e2-845b-4a1f-89c4-60fce9da139f" providerId="ADAL" clId="{19E759DE-3AD7-4FC2-B6E6-CE0C3A34BB04}" dt="2023-10-20T19:20:33.140" v="4" actId="47"/>
        <pc:sldMkLst>
          <pc:docMk/>
          <pc:sldMk cId="2617990363" sldId="343"/>
        </pc:sldMkLst>
      </pc:sldChg>
      <pc:sldChg chg="modSp mod">
        <pc:chgData name="Kate Piper (IMH)" userId="f69ee4e2-845b-4a1f-89c4-60fce9da139f" providerId="ADAL" clId="{19E759DE-3AD7-4FC2-B6E6-CE0C3A34BB04}" dt="2023-10-20T20:19:07.159" v="1750" actId="20577"/>
        <pc:sldMkLst>
          <pc:docMk/>
          <pc:sldMk cId="2740876839" sldId="533"/>
        </pc:sldMkLst>
        <pc:spChg chg="mod">
          <ac:chgData name="Kate Piper (IMH)" userId="f69ee4e2-845b-4a1f-89c4-60fce9da139f" providerId="ADAL" clId="{19E759DE-3AD7-4FC2-B6E6-CE0C3A34BB04}" dt="2023-10-20T20:19:07.159" v="1750" actId="20577"/>
          <ac:spMkLst>
            <pc:docMk/>
            <pc:sldMk cId="2740876839" sldId="533"/>
            <ac:spMk id="2" creationId="{CC65D07D-E635-CD11-A841-01EE210492A6}"/>
          </ac:spMkLst>
        </pc:spChg>
      </pc:sldChg>
      <pc:sldChg chg="del">
        <pc:chgData name="Kate Piper (IMH)" userId="f69ee4e2-845b-4a1f-89c4-60fce9da139f" providerId="ADAL" clId="{19E759DE-3AD7-4FC2-B6E6-CE0C3A34BB04}" dt="2023-10-20T19:20:45.492" v="7" actId="47"/>
        <pc:sldMkLst>
          <pc:docMk/>
          <pc:sldMk cId="758499664" sldId="544"/>
        </pc:sldMkLst>
      </pc:sldChg>
      <pc:sldChg chg="del">
        <pc:chgData name="Kate Piper (IMH)" userId="f69ee4e2-845b-4a1f-89c4-60fce9da139f" providerId="ADAL" clId="{19E759DE-3AD7-4FC2-B6E6-CE0C3A34BB04}" dt="2023-10-20T19:20:45.730" v="8" actId="47"/>
        <pc:sldMkLst>
          <pc:docMk/>
          <pc:sldMk cId="2058123188" sldId="545"/>
        </pc:sldMkLst>
      </pc:sldChg>
      <pc:sldChg chg="del">
        <pc:chgData name="Kate Piper (IMH)" userId="f69ee4e2-845b-4a1f-89c4-60fce9da139f" providerId="ADAL" clId="{19E759DE-3AD7-4FC2-B6E6-CE0C3A34BB04}" dt="2023-10-20T19:20:45.974" v="9" actId="47"/>
        <pc:sldMkLst>
          <pc:docMk/>
          <pc:sldMk cId="3594517292" sldId="546"/>
        </pc:sldMkLst>
      </pc:sldChg>
      <pc:sldChg chg="del">
        <pc:chgData name="Kate Piper (IMH)" userId="f69ee4e2-845b-4a1f-89c4-60fce9da139f" providerId="ADAL" clId="{19E759DE-3AD7-4FC2-B6E6-CE0C3A34BB04}" dt="2023-10-20T19:20:46.298" v="10" actId="47"/>
        <pc:sldMkLst>
          <pc:docMk/>
          <pc:sldMk cId="2964086883" sldId="547"/>
        </pc:sldMkLst>
      </pc:sldChg>
      <pc:sldChg chg="del">
        <pc:chgData name="Kate Piper (IMH)" userId="f69ee4e2-845b-4a1f-89c4-60fce9da139f" providerId="ADAL" clId="{19E759DE-3AD7-4FC2-B6E6-CE0C3A34BB04}" dt="2023-10-20T19:20:46.665" v="11" actId="47"/>
        <pc:sldMkLst>
          <pc:docMk/>
          <pc:sldMk cId="3630461025" sldId="548"/>
        </pc:sldMkLst>
      </pc:sldChg>
      <pc:sldChg chg="add del">
        <pc:chgData name="Kate Piper (IMH)" userId="f69ee4e2-845b-4a1f-89c4-60fce9da139f" providerId="ADAL" clId="{19E759DE-3AD7-4FC2-B6E6-CE0C3A34BB04}" dt="2023-10-20T19:21:15.942" v="36" actId="47"/>
        <pc:sldMkLst>
          <pc:docMk/>
          <pc:sldMk cId="2052460476" sldId="549"/>
        </pc:sldMkLst>
      </pc:sldChg>
      <pc:sldChg chg="addSp modSp new mod modClrScheme chgLayout">
        <pc:chgData name="Kate Piper (IMH)" userId="f69ee4e2-845b-4a1f-89c4-60fce9da139f" providerId="ADAL" clId="{19E759DE-3AD7-4FC2-B6E6-CE0C3A34BB04}" dt="2023-10-20T19:27:57.045" v="428" actId="15"/>
        <pc:sldMkLst>
          <pc:docMk/>
          <pc:sldMk cId="2518187654" sldId="550"/>
        </pc:sldMkLst>
        <pc:spChg chg="add mod">
          <ac:chgData name="Kate Piper (IMH)" userId="f69ee4e2-845b-4a1f-89c4-60fce9da139f" providerId="ADAL" clId="{19E759DE-3AD7-4FC2-B6E6-CE0C3A34BB04}" dt="2023-10-20T19:22:29.898" v="138" actId="20577"/>
          <ac:spMkLst>
            <pc:docMk/>
            <pc:sldMk cId="2518187654" sldId="550"/>
            <ac:spMk id="2" creationId="{AFDE71F7-F04F-5761-8FE4-3CF5F0051D79}"/>
          </ac:spMkLst>
        </pc:spChg>
        <pc:spChg chg="add mod">
          <ac:chgData name="Kate Piper (IMH)" userId="f69ee4e2-845b-4a1f-89c4-60fce9da139f" providerId="ADAL" clId="{19E759DE-3AD7-4FC2-B6E6-CE0C3A34BB04}" dt="2023-10-20T19:27:57.045" v="428" actId="15"/>
          <ac:spMkLst>
            <pc:docMk/>
            <pc:sldMk cId="2518187654" sldId="550"/>
            <ac:spMk id="3" creationId="{EB9AAE29-4C2E-0FB3-0146-8410FE2EABA3}"/>
          </ac:spMkLst>
        </pc:spChg>
      </pc:sldChg>
      <pc:sldChg chg="del">
        <pc:chgData name="Kate Piper (IMH)" userId="f69ee4e2-845b-4a1f-89c4-60fce9da139f" providerId="ADAL" clId="{19E759DE-3AD7-4FC2-B6E6-CE0C3A34BB04}" dt="2023-10-20T19:20:47.484" v="14" actId="47"/>
        <pc:sldMkLst>
          <pc:docMk/>
          <pc:sldMk cId="3153335888" sldId="551"/>
        </pc:sldMkLst>
      </pc:sldChg>
      <pc:sldChg chg="addSp delSp modSp new mod modAnim">
        <pc:chgData name="Kate Piper (IMH)" userId="f69ee4e2-845b-4a1f-89c4-60fce9da139f" providerId="ADAL" clId="{19E759DE-3AD7-4FC2-B6E6-CE0C3A34BB04}" dt="2023-10-20T19:52:14.985" v="1119"/>
        <pc:sldMkLst>
          <pc:docMk/>
          <pc:sldMk cId="4233515398" sldId="551"/>
        </pc:sldMkLst>
        <pc:spChg chg="mod">
          <ac:chgData name="Kate Piper (IMH)" userId="f69ee4e2-845b-4a1f-89c4-60fce9da139f" providerId="ADAL" clId="{19E759DE-3AD7-4FC2-B6E6-CE0C3A34BB04}" dt="2023-10-20T19:31:07.855" v="491" actId="1076"/>
          <ac:spMkLst>
            <pc:docMk/>
            <pc:sldMk cId="4233515398" sldId="551"/>
            <ac:spMk id="2" creationId="{5B437A93-B5E5-FA57-6779-9C57FBF1BD62}"/>
          </ac:spMkLst>
        </pc:spChg>
        <pc:spChg chg="add mod">
          <ac:chgData name="Kate Piper (IMH)" userId="f69ee4e2-845b-4a1f-89c4-60fce9da139f" providerId="ADAL" clId="{19E759DE-3AD7-4FC2-B6E6-CE0C3A34BB04}" dt="2023-10-20T19:34:18.740" v="599" actId="14100"/>
          <ac:spMkLst>
            <pc:docMk/>
            <pc:sldMk cId="4233515398" sldId="551"/>
            <ac:spMk id="4" creationId="{23759852-1FA6-CA29-B261-B8852C722672}"/>
          </ac:spMkLst>
        </pc:spChg>
        <pc:spChg chg="add del mod">
          <ac:chgData name="Kate Piper (IMH)" userId="f69ee4e2-845b-4a1f-89c4-60fce9da139f" providerId="ADAL" clId="{19E759DE-3AD7-4FC2-B6E6-CE0C3A34BB04}" dt="2023-10-20T19:31:29.338" v="525" actId="478"/>
          <ac:spMkLst>
            <pc:docMk/>
            <pc:sldMk cId="4233515398" sldId="551"/>
            <ac:spMk id="5" creationId="{A34ABCA2-B0B3-D06C-5CAB-F94072E7AED3}"/>
          </ac:spMkLst>
        </pc:spChg>
        <pc:spChg chg="add del mod">
          <ac:chgData name="Kate Piper (IMH)" userId="f69ee4e2-845b-4a1f-89c4-60fce9da139f" providerId="ADAL" clId="{19E759DE-3AD7-4FC2-B6E6-CE0C3A34BB04}" dt="2023-10-20T19:31:27.224" v="524" actId="478"/>
          <ac:spMkLst>
            <pc:docMk/>
            <pc:sldMk cId="4233515398" sldId="551"/>
            <ac:spMk id="6" creationId="{A1BE7D77-D7C1-6ED2-C67C-5482838D7FB4}"/>
          </ac:spMkLst>
        </pc:spChg>
        <pc:spChg chg="add mod">
          <ac:chgData name="Kate Piper (IMH)" userId="f69ee4e2-845b-4a1f-89c4-60fce9da139f" providerId="ADAL" clId="{19E759DE-3AD7-4FC2-B6E6-CE0C3A34BB04}" dt="2023-10-20T19:31:13.563" v="492" actId="571"/>
          <ac:spMkLst>
            <pc:docMk/>
            <pc:sldMk cId="4233515398" sldId="551"/>
            <ac:spMk id="7" creationId="{3EA271FD-BA67-743C-B1CD-D834D90DB31F}"/>
          </ac:spMkLst>
        </pc:spChg>
        <pc:spChg chg="add mod">
          <ac:chgData name="Kate Piper (IMH)" userId="f69ee4e2-845b-4a1f-89c4-60fce9da139f" providerId="ADAL" clId="{19E759DE-3AD7-4FC2-B6E6-CE0C3A34BB04}" dt="2023-10-20T19:34:35.455" v="635" actId="1076"/>
          <ac:spMkLst>
            <pc:docMk/>
            <pc:sldMk cId="4233515398" sldId="551"/>
            <ac:spMk id="8" creationId="{750BC6D7-7A91-E9BC-14C3-8808B91E192B}"/>
          </ac:spMkLst>
        </pc:spChg>
        <pc:spChg chg="add mod">
          <ac:chgData name="Kate Piper (IMH)" userId="f69ee4e2-845b-4a1f-89c4-60fce9da139f" providerId="ADAL" clId="{19E759DE-3AD7-4FC2-B6E6-CE0C3A34BB04}" dt="2023-10-20T19:34:35.455" v="635" actId="1076"/>
          <ac:spMkLst>
            <pc:docMk/>
            <pc:sldMk cId="4233515398" sldId="551"/>
            <ac:spMk id="9" creationId="{04CFC4B9-3C8F-9CD7-D31B-ADE87130CCF8}"/>
          </ac:spMkLst>
        </pc:spChg>
        <pc:spChg chg="add del mod">
          <ac:chgData name="Kate Piper (IMH)" userId="f69ee4e2-845b-4a1f-89c4-60fce9da139f" providerId="ADAL" clId="{19E759DE-3AD7-4FC2-B6E6-CE0C3A34BB04}" dt="2023-10-20T19:33:15.679" v="548" actId="478"/>
          <ac:spMkLst>
            <pc:docMk/>
            <pc:sldMk cId="4233515398" sldId="551"/>
            <ac:spMk id="12" creationId="{A24BA4E0-2F2D-D052-5BD5-3A0CAD9D4A5C}"/>
          </ac:spMkLst>
        </pc:spChg>
        <pc:spChg chg="add mod">
          <ac:chgData name="Kate Piper (IMH)" userId="f69ee4e2-845b-4a1f-89c4-60fce9da139f" providerId="ADAL" clId="{19E759DE-3AD7-4FC2-B6E6-CE0C3A34BB04}" dt="2023-10-20T19:52:03.608" v="1117" actId="1076"/>
          <ac:spMkLst>
            <pc:docMk/>
            <pc:sldMk cId="4233515398" sldId="551"/>
            <ac:spMk id="13" creationId="{FF89C793-5249-2A50-1EB3-5B5E962F00F3}"/>
          </ac:spMkLst>
        </pc:spChg>
        <pc:spChg chg="add mod">
          <ac:chgData name="Kate Piper (IMH)" userId="f69ee4e2-845b-4a1f-89c4-60fce9da139f" providerId="ADAL" clId="{19E759DE-3AD7-4FC2-B6E6-CE0C3A34BB04}" dt="2023-10-20T19:38:16.232" v="776" actId="14100"/>
          <ac:spMkLst>
            <pc:docMk/>
            <pc:sldMk cId="4233515398" sldId="551"/>
            <ac:spMk id="15" creationId="{6015E6FA-6CB2-E686-A19D-E0030AB2CC15}"/>
          </ac:spMkLst>
        </pc:spChg>
        <pc:spChg chg="add mod">
          <ac:chgData name="Kate Piper (IMH)" userId="f69ee4e2-845b-4a1f-89c4-60fce9da139f" providerId="ADAL" clId="{19E759DE-3AD7-4FC2-B6E6-CE0C3A34BB04}" dt="2023-10-20T19:38:03.867" v="775" actId="1076"/>
          <ac:spMkLst>
            <pc:docMk/>
            <pc:sldMk cId="4233515398" sldId="551"/>
            <ac:spMk id="21" creationId="{E2D4CF9D-1AED-53D1-0999-4D0CAE45BE87}"/>
          </ac:spMkLst>
        </pc:spChg>
        <pc:spChg chg="add mod">
          <ac:chgData name="Kate Piper (IMH)" userId="f69ee4e2-845b-4a1f-89c4-60fce9da139f" providerId="ADAL" clId="{19E759DE-3AD7-4FC2-B6E6-CE0C3A34BB04}" dt="2023-10-20T19:39:20.567" v="835" actId="20577"/>
          <ac:spMkLst>
            <pc:docMk/>
            <pc:sldMk cId="4233515398" sldId="551"/>
            <ac:spMk id="22" creationId="{FF7F11C4-FEC0-9F6B-B361-26D99C5F9A84}"/>
          </ac:spMkLst>
        </pc:spChg>
        <pc:spChg chg="add mod">
          <ac:chgData name="Kate Piper (IMH)" userId="f69ee4e2-845b-4a1f-89c4-60fce9da139f" providerId="ADAL" clId="{19E759DE-3AD7-4FC2-B6E6-CE0C3A34BB04}" dt="2023-10-20T19:50:58.245" v="1114" actId="114"/>
          <ac:spMkLst>
            <pc:docMk/>
            <pc:sldMk cId="4233515398" sldId="551"/>
            <ac:spMk id="29" creationId="{DC4F9611-53E9-A155-89B1-C308A35EB656}"/>
          </ac:spMkLst>
        </pc:spChg>
        <pc:cxnChg chg="add mod">
          <ac:chgData name="Kate Piper (IMH)" userId="f69ee4e2-845b-4a1f-89c4-60fce9da139f" providerId="ADAL" clId="{19E759DE-3AD7-4FC2-B6E6-CE0C3A34BB04}" dt="2023-10-20T19:52:03.608" v="1117" actId="1076"/>
          <ac:cxnSpMkLst>
            <pc:docMk/>
            <pc:sldMk cId="4233515398" sldId="551"/>
            <ac:cxnSpMk id="11" creationId="{BD18C058-A240-7781-0D5C-48045246EED6}"/>
          </ac:cxnSpMkLst>
        </pc:cxnChg>
        <pc:cxnChg chg="add mod">
          <ac:chgData name="Kate Piper (IMH)" userId="f69ee4e2-845b-4a1f-89c4-60fce9da139f" providerId="ADAL" clId="{19E759DE-3AD7-4FC2-B6E6-CE0C3A34BB04}" dt="2023-10-20T19:52:03.608" v="1117" actId="1076"/>
          <ac:cxnSpMkLst>
            <pc:docMk/>
            <pc:sldMk cId="4233515398" sldId="551"/>
            <ac:cxnSpMk id="16" creationId="{46FAF83D-13FD-29DA-B689-D63EDA13A2EB}"/>
          </ac:cxnSpMkLst>
        </pc:cxnChg>
        <pc:cxnChg chg="add mod">
          <ac:chgData name="Kate Piper (IMH)" userId="f69ee4e2-845b-4a1f-89c4-60fce9da139f" providerId="ADAL" clId="{19E759DE-3AD7-4FC2-B6E6-CE0C3A34BB04}" dt="2023-10-20T19:36:04.821" v="705" actId="1076"/>
          <ac:cxnSpMkLst>
            <pc:docMk/>
            <pc:sldMk cId="4233515398" sldId="551"/>
            <ac:cxnSpMk id="18" creationId="{3303FECB-9317-2005-7F5E-A9704D13796E}"/>
          </ac:cxnSpMkLst>
        </pc:cxnChg>
        <pc:cxnChg chg="add mod">
          <ac:chgData name="Kate Piper (IMH)" userId="f69ee4e2-845b-4a1f-89c4-60fce9da139f" providerId="ADAL" clId="{19E759DE-3AD7-4FC2-B6E6-CE0C3A34BB04}" dt="2023-10-20T19:36:26.283" v="709" actId="1076"/>
          <ac:cxnSpMkLst>
            <pc:docMk/>
            <pc:sldMk cId="4233515398" sldId="551"/>
            <ac:cxnSpMk id="19" creationId="{CABB2D8D-23FE-F298-0519-9E646AF2620F}"/>
          </ac:cxnSpMkLst>
        </pc:cxnChg>
        <pc:cxnChg chg="add mod">
          <ac:chgData name="Kate Piper (IMH)" userId="f69ee4e2-845b-4a1f-89c4-60fce9da139f" providerId="ADAL" clId="{19E759DE-3AD7-4FC2-B6E6-CE0C3A34BB04}" dt="2023-10-20T19:40:10.820" v="913" actId="14100"/>
          <ac:cxnSpMkLst>
            <pc:docMk/>
            <pc:sldMk cId="4233515398" sldId="551"/>
            <ac:cxnSpMk id="23" creationId="{1D4681C7-D520-DEC0-2B4D-322918AFA64C}"/>
          </ac:cxnSpMkLst>
        </pc:cxnChg>
        <pc:cxnChg chg="add mod">
          <ac:chgData name="Kate Piper (IMH)" userId="f69ee4e2-845b-4a1f-89c4-60fce9da139f" providerId="ADAL" clId="{19E759DE-3AD7-4FC2-B6E6-CE0C3A34BB04}" dt="2023-10-20T19:51:58.099" v="1116" actId="1076"/>
          <ac:cxnSpMkLst>
            <pc:docMk/>
            <pc:sldMk cId="4233515398" sldId="551"/>
            <ac:cxnSpMk id="24" creationId="{C5DB069A-E784-2727-2008-59085C595D46}"/>
          </ac:cxnSpMkLst>
        </pc:cxnChg>
      </pc:sldChg>
      <pc:sldChg chg="del">
        <pc:chgData name="Kate Piper (IMH)" userId="f69ee4e2-845b-4a1f-89c4-60fce9da139f" providerId="ADAL" clId="{19E759DE-3AD7-4FC2-B6E6-CE0C3A34BB04}" dt="2023-10-20T19:20:47.785" v="15" actId="47"/>
        <pc:sldMkLst>
          <pc:docMk/>
          <pc:sldMk cId="2363587834" sldId="552"/>
        </pc:sldMkLst>
      </pc:sldChg>
      <pc:sldChg chg="modSp new mod">
        <pc:chgData name="Kate Piper (IMH)" userId="f69ee4e2-845b-4a1f-89c4-60fce9da139f" providerId="ADAL" clId="{19E759DE-3AD7-4FC2-B6E6-CE0C3A34BB04}" dt="2023-10-20T20:03:11.892" v="1572" actId="1036"/>
        <pc:sldMkLst>
          <pc:docMk/>
          <pc:sldMk cId="3854657371" sldId="552"/>
        </pc:sldMkLst>
        <pc:spChg chg="mod">
          <ac:chgData name="Kate Piper (IMH)" userId="f69ee4e2-845b-4a1f-89c4-60fce9da139f" providerId="ADAL" clId="{19E759DE-3AD7-4FC2-B6E6-CE0C3A34BB04}" dt="2023-10-20T20:02:27.846" v="1558" actId="115"/>
          <ac:spMkLst>
            <pc:docMk/>
            <pc:sldMk cId="3854657371" sldId="552"/>
            <ac:spMk id="2" creationId="{0C475CF8-E660-0CE5-0C77-6CF2C653E0FD}"/>
          </ac:spMkLst>
        </pc:spChg>
        <pc:spChg chg="mod">
          <ac:chgData name="Kate Piper (IMH)" userId="f69ee4e2-845b-4a1f-89c4-60fce9da139f" providerId="ADAL" clId="{19E759DE-3AD7-4FC2-B6E6-CE0C3A34BB04}" dt="2023-10-20T20:03:11.892" v="1572" actId="1036"/>
          <ac:spMkLst>
            <pc:docMk/>
            <pc:sldMk cId="3854657371" sldId="552"/>
            <ac:spMk id="3" creationId="{AA4ACFCE-690E-B589-AA77-ABA406E00657}"/>
          </ac:spMkLst>
        </pc:spChg>
      </pc:sldChg>
      <pc:sldChg chg="del">
        <pc:chgData name="Kate Piper (IMH)" userId="f69ee4e2-845b-4a1f-89c4-60fce9da139f" providerId="ADAL" clId="{19E759DE-3AD7-4FC2-B6E6-CE0C3A34BB04}" dt="2023-10-20T19:20:48.059" v="16" actId="47"/>
        <pc:sldMkLst>
          <pc:docMk/>
          <pc:sldMk cId="1146053456" sldId="553"/>
        </pc:sldMkLst>
      </pc:sldChg>
      <pc:sldChg chg="del">
        <pc:chgData name="Kate Piper (IMH)" userId="f69ee4e2-845b-4a1f-89c4-60fce9da139f" providerId="ADAL" clId="{19E759DE-3AD7-4FC2-B6E6-CE0C3A34BB04}" dt="2023-10-20T19:20:46.994" v="12" actId="47"/>
        <pc:sldMkLst>
          <pc:docMk/>
          <pc:sldMk cId="2248654538" sldId="554"/>
        </pc:sldMkLst>
      </pc:sldChg>
      <pc:sldChg chg="del">
        <pc:chgData name="Kate Piper (IMH)" userId="f69ee4e2-845b-4a1f-89c4-60fce9da139f" providerId="ADAL" clId="{19E759DE-3AD7-4FC2-B6E6-CE0C3A34BB04}" dt="2023-10-20T19:20:47.247" v="13" actId="47"/>
        <pc:sldMkLst>
          <pc:docMk/>
          <pc:sldMk cId="3878968429" sldId="555"/>
        </pc:sldMkLst>
      </pc:sldChg>
      <pc:sldChg chg="del">
        <pc:chgData name="Kate Piper (IMH)" userId="f69ee4e2-845b-4a1f-89c4-60fce9da139f" providerId="ADAL" clId="{19E759DE-3AD7-4FC2-B6E6-CE0C3A34BB04}" dt="2023-10-20T19:20:31.545" v="0" actId="47"/>
        <pc:sldMkLst>
          <pc:docMk/>
          <pc:sldMk cId="2495284175" sldId="556"/>
        </pc:sldMkLst>
      </pc:sldChg>
      <pc:sldMasterChg chg="addSldLayout delSldLayout">
        <pc:chgData name="Kate Piper (IMH)" userId="f69ee4e2-845b-4a1f-89c4-60fce9da139f" providerId="ADAL" clId="{19E759DE-3AD7-4FC2-B6E6-CE0C3A34BB04}" dt="2023-10-20T19:21:15.942" v="36" actId="47"/>
        <pc:sldMasterMkLst>
          <pc:docMk/>
          <pc:sldMasterMk cId="1384196811" sldId="2147483658"/>
        </pc:sldMasterMkLst>
        <pc:sldLayoutChg chg="add del">
          <pc:chgData name="Kate Piper (IMH)" userId="f69ee4e2-845b-4a1f-89c4-60fce9da139f" providerId="ADAL" clId="{19E759DE-3AD7-4FC2-B6E6-CE0C3A34BB04}" dt="2023-10-20T19:21:15.942" v="36" actId="47"/>
          <pc:sldLayoutMkLst>
            <pc:docMk/>
            <pc:sldMasterMk cId="1384196811" sldId="2147483658"/>
            <pc:sldLayoutMk cId="1175518900" sldId="2147483706"/>
          </pc:sldLayoutMkLst>
        </pc:sldLayoutChg>
      </pc:sldMasterChg>
      <pc:sldMasterChg chg="delSldLayout">
        <pc:chgData name="Kate Piper (IMH)" userId="f69ee4e2-845b-4a1f-89c4-60fce9da139f" providerId="ADAL" clId="{19E759DE-3AD7-4FC2-B6E6-CE0C3A34BB04}" dt="2023-10-20T19:20:57.818" v="33" actId="47"/>
        <pc:sldMasterMkLst>
          <pc:docMk/>
          <pc:sldMasterMk cId="130175223" sldId="2147483673"/>
        </pc:sldMasterMkLst>
        <pc:sldLayoutChg chg="del">
          <pc:chgData name="Kate Piper (IMH)" userId="f69ee4e2-845b-4a1f-89c4-60fce9da139f" providerId="ADAL" clId="{19E759DE-3AD7-4FC2-B6E6-CE0C3A34BB04}" dt="2023-10-20T19:20:57.167" v="32" actId="47"/>
          <pc:sldLayoutMkLst>
            <pc:docMk/>
            <pc:sldMasterMk cId="130175223" sldId="2147483673"/>
            <pc:sldLayoutMk cId="2673488829" sldId="2147483707"/>
          </pc:sldLayoutMkLst>
        </pc:sldLayoutChg>
        <pc:sldLayoutChg chg="del">
          <pc:chgData name="Kate Piper (IMH)" userId="f69ee4e2-845b-4a1f-89c4-60fce9da139f" providerId="ADAL" clId="{19E759DE-3AD7-4FC2-B6E6-CE0C3A34BB04}" dt="2023-10-20T19:20:54.757" v="26" actId="47"/>
          <pc:sldLayoutMkLst>
            <pc:docMk/>
            <pc:sldMasterMk cId="130175223" sldId="2147483673"/>
            <pc:sldLayoutMk cId="1702385385" sldId="2147483708"/>
          </pc:sldLayoutMkLst>
        </pc:sldLayoutChg>
        <pc:sldLayoutChg chg="del">
          <pc:chgData name="Kate Piper (IMH)" userId="f69ee4e2-845b-4a1f-89c4-60fce9da139f" providerId="ADAL" clId="{19E759DE-3AD7-4FC2-B6E6-CE0C3A34BB04}" dt="2023-10-20T19:20:57.818" v="33" actId="47"/>
          <pc:sldLayoutMkLst>
            <pc:docMk/>
            <pc:sldMasterMk cId="130175223" sldId="2147483673"/>
            <pc:sldLayoutMk cId="3828775583" sldId="214748370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  5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Health and Wellbeing in Education</a:t>
            </a:r>
          </a:p>
          <a:p>
            <a:endParaRPr lang="en-GB" dirty="0"/>
          </a:p>
          <a:p>
            <a:r>
              <a:rPr lang="en-GB" dirty="0"/>
              <a:t>Kate Piper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E71F7-F04F-5761-8FE4-3CF5F0051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of Environments for health and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AAE29-4C2E-0FB3-0146-8410FE2EA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Outdoor learning</a:t>
            </a:r>
          </a:p>
          <a:p>
            <a:pPr lvl="1"/>
            <a:r>
              <a:rPr lang="en-GB" dirty="0"/>
              <a:t>Important to use different environments</a:t>
            </a:r>
          </a:p>
          <a:p>
            <a:pPr lvl="1"/>
            <a:r>
              <a:rPr lang="en-GB" dirty="0"/>
              <a:t>The importance of outdoor learning and connection with nature</a:t>
            </a:r>
          </a:p>
          <a:p>
            <a:pPr lvl="2"/>
            <a:endParaRPr lang="en-GB" dirty="0"/>
          </a:p>
          <a:p>
            <a:r>
              <a:rPr lang="en-GB" dirty="0"/>
              <a:t>Health and wellbeing</a:t>
            </a:r>
          </a:p>
          <a:p>
            <a:pPr lvl="1"/>
            <a:r>
              <a:rPr lang="en-GB" dirty="0"/>
              <a:t>Health and wellbeing learning</a:t>
            </a:r>
          </a:p>
          <a:p>
            <a:pPr lvl="1"/>
            <a:r>
              <a:rPr lang="en-GB" dirty="0"/>
              <a:t>Positive health and wellbeing outcomes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187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37A93-B5E5-FA57-6779-9C57FBF1B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79727"/>
            <a:ext cx="11481847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1DBC5-3489-B827-D13C-2EF038FE3E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3759852-1FA6-CA29-B261-B8852C722672}"/>
              </a:ext>
            </a:extLst>
          </p:cNvPr>
          <p:cNvSpPr/>
          <p:nvPr/>
        </p:nvSpPr>
        <p:spPr>
          <a:xfrm>
            <a:off x="253220" y="1835831"/>
            <a:ext cx="2919046" cy="1593169"/>
          </a:xfrm>
          <a:prstGeom prst="roundRect">
            <a:avLst/>
          </a:prstGeom>
          <a:solidFill>
            <a:srgbClr val="114A7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Affordances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EA271FD-BA67-743C-B1CD-D834D90DB31F}"/>
              </a:ext>
            </a:extLst>
          </p:cNvPr>
          <p:cNvSpPr txBox="1">
            <a:spLocks/>
          </p:cNvSpPr>
          <p:nvPr/>
        </p:nvSpPr>
        <p:spPr>
          <a:xfrm>
            <a:off x="355076" y="37972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50BC6D7-7A91-E9BC-14C3-8808B91E192B}"/>
              </a:ext>
            </a:extLst>
          </p:cNvPr>
          <p:cNvSpPr/>
          <p:nvPr/>
        </p:nvSpPr>
        <p:spPr>
          <a:xfrm>
            <a:off x="3636498" y="781071"/>
            <a:ext cx="4125723" cy="1325563"/>
          </a:xfrm>
          <a:prstGeom prst="roundRect">
            <a:avLst/>
          </a:prstGeom>
          <a:solidFill>
            <a:srgbClr val="114A7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Health and Wellbeing Learning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4CFC4B9-3C8F-9CD7-D31B-ADE87130CCF8}"/>
              </a:ext>
            </a:extLst>
          </p:cNvPr>
          <p:cNvSpPr/>
          <p:nvPr/>
        </p:nvSpPr>
        <p:spPr>
          <a:xfrm>
            <a:off x="3636499" y="3118237"/>
            <a:ext cx="4125723" cy="1325563"/>
          </a:xfrm>
          <a:prstGeom prst="roundRect">
            <a:avLst/>
          </a:prstGeom>
          <a:solidFill>
            <a:srgbClr val="114A7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Health and Wellbeing Outcomes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D18C058-A240-7781-0D5C-48045246EED6}"/>
              </a:ext>
            </a:extLst>
          </p:cNvPr>
          <p:cNvCxnSpPr>
            <a:cxnSpLocks/>
          </p:cNvCxnSpPr>
          <p:nvPr/>
        </p:nvCxnSpPr>
        <p:spPr>
          <a:xfrm flipV="1">
            <a:off x="7957594" y="767003"/>
            <a:ext cx="537717" cy="242664"/>
          </a:xfrm>
          <a:prstGeom prst="straightConnector1">
            <a:avLst/>
          </a:prstGeom>
          <a:ln w="57150">
            <a:solidFill>
              <a:srgbClr val="114A7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F89C793-5249-2A50-1EB3-5B5E962F00F3}"/>
              </a:ext>
            </a:extLst>
          </p:cNvPr>
          <p:cNvSpPr/>
          <p:nvPr/>
        </p:nvSpPr>
        <p:spPr>
          <a:xfrm>
            <a:off x="8561616" y="275883"/>
            <a:ext cx="3372994" cy="895106"/>
          </a:xfrm>
          <a:prstGeom prst="roundRect">
            <a:avLst/>
          </a:prstGeom>
          <a:solidFill>
            <a:srgbClr val="114A7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Traditional PE learning (H&amp;F)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015E6FA-6CB2-E686-A19D-E0030AB2CC15}"/>
              </a:ext>
            </a:extLst>
          </p:cNvPr>
          <p:cNvSpPr/>
          <p:nvPr/>
        </p:nvSpPr>
        <p:spPr>
          <a:xfrm>
            <a:off x="8576603" y="1447997"/>
            <a:ext cx="3362175" cy="895105"/>
          </a:xfrm>
          <a:prstGeom prst="roundRect">
            <a:avLst/>
          </a:prstGeom>
          <a:solidFill>
            <a:srgbClr val="114A7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Alternative/ wider (H&amp;W)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6FAF83D-13FD-29DA-B689-D63EDA13A2EB}"/>
              </a:ext>
            </a:extLst>
          </p:cNvPr>
          <p:cNvCxnSpPr>
            <a:cxnSpLocks/>
          </p:cNvCxnSpPr>
          <p:nvPr/>
        </p:nvCxnSpPr>
        <p:spPr>
          <a:xfrm>
            <a:off x="7867220" y="1872722"/>
            <a:ext cx="559328" cy="219844"/>
          </a:xfrm>
          <a:prstGeom prst="straightConnector1">
            <a:avLst/>
          </a:prstGeom>
          <a:ln w="57150">
            <a:solidFill>
              <a:srgbClr val="114A7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303FECB-9317-2005-7F5E-A9704D13796E}"/>
              </a:ext>
            </a:extLst>
          </p:cNvPr>
          <p:cNvCxnSpPr>
            <a:cxnSpLocks/>
          </p:cNvCxnSpPr>
          <p:nvPr/>
        </p:nvCxnSpPr>
        <p:spPr>
          <a:xfrm>
            <a:off x="3125753" y="3429000"/>
            <a:ext cx="496023" cy="238617"/>
          </a:xfrm>
          <a:prstGeom prst="straightConnector1">
            <a:avLst/>
          </a:prstGeom>
          <a:ln w="57150">
            <a:solidFill>
              <a:srgbClr val="114A7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ABB2D8D-23FE-F298-0519-9E646AF2620F}"/>
              </a:ext>
            </a:extLst>
          </p:cNvPr>
          <p:cNvCxnSpPr>
            <a:cxnSpLocks/>
          </p:cNvCxnSpPr>
          <p:nvPr/>
        </p:nvCxnSpPr>
        <p:spPr>
          <a:xfrm flipV="1">
            <a:off x="2986106" y="1527897"/>
            <a:ext cx="537717" cy="242664"/>
          </a:xfrm>
          <a:prstGeom prst="straightConnector1">
            <a:avLst/>
          </a:prstGeom>
          <a:ln w="57150">
            <a:solidFill>
              <a:srgbClr val="114A7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2D4CF9D-1AED-53D1-0999-4D0CAE45BE87}"/>
              </a:ext>
            </a:extLst>
          </p:cNvPr>
          <p:cNvSpPr/>
          <p:nvPr/>
        </p:nvSpPr>
        <p:spPr>
          <a:xfrm>
            <a:off x="8576604" y="3326596"/>
            <a:ext cx="3362176" cy="895105"/>
          </a:xfrm>
          <a:prstGeom prst="roundRect">
            <a:avLst/>
          </a:prstGeom>
          <a:solidFill>
            <a:srgbClr val="114A7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Health and fitness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FF7F11C4-FEC0-9F6B-B361-26D99C5F9A84}"/>
              </a:ext>
            </a:extLst>
          </p:cNvPr>
          <p:cNvSpPr/>
          <p:nvPr/>
        </p:nvSpPr>
        <p:spPr>
          <a:xfrm>
            <a:off x="8576604" y="4401152"/>
            <a:ext cx="3358006" cy="895106"/>
          </a:xfrm>
          <a:prstGeom prst="roundRect">
            <a:avLst/>
          </a:prstGeom>
          <a:solidFill>
            <a:srgbClr val="114A7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Wellbeing </a:t>
            </a:r>
          </a:p>
          <a:p>
            <a:pPr algn="ctr"/>
            <a:r>
              <a:rPr lang="en-GB" sz="2800" dirty="0"/>
              <a:t>(affect and social)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D4681C7-D520-DEC0-2B4D-322918AFA64C}"/>
              </a:ext>
            </a:extLst>
          </p:cNvPr>
          <p:cNvCxnSpPr>
            <a:cxnSpLocks/>
          </p:cNvCxnSpPr>
          <p:nvPr/>
        </p:nvCxnSpPr>
        <p:spPr>
          <a:xfrm flipV="1">
            <a:off x="7845199" y="3632764"/>
            <a:ext cx="650112" cy="141384"/>
          </a:xfrm>
          <a:prstGeom prst="straightConnector1">
            <a:avLst/>
          </a:prstGeom>
          <a:ln w="57150">
            <a:solidFill>
              <a:srgbClr val="114A7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5DB069A-E784-2727-2008-59085C595D46}"/>
              </a:ext>
            </a:extLst>
          </p:cNvPr>
          <p:cNvCxnSpPr>
            <a:cxnSpLocks/>
          </p:cNvCxnSpPr>
          <p:nvPr/>
        </p:nvCxnSpPr>
        <p:spPr>
          <a:xfrm>
            <a:off x="7867220" y="4301790"/>
            <a:ext cx="628091" cy="572127"/>
          </a:xfrm>
          <a:prstGeom prst="straightConnector1">
            <a:avLst/>
          </a:prstGeom>
          <a:ln w="57150">
            <a:solidFill>
              <a:srgbClr val="114A7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DC4F9611-53E9-A155-89B1-C308A35EB656}"/>
              </a:ext>
            </a:extLst>
          </p:cNvPr>
          <p:cNvSpPr txBox="1"/>
          <p:nvPr/>
        </p:nvSpPr>
        <p:spPr>
          <a:xfrm>
            <a:off x="-70337" y="3559541"/>
            <a:ext cx="3474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Perceivable and utilisable possibilities for certain behaviour/ experience, provided to individuals by environments.</a:t>
            </a:r>
          </a:p>
        </p:txBody>
      </p:sp>
    </p:spTree>
    <p:extLst>
      <p:ext uri="{BB962C8B-B14F-4D97-AF65-F5344CB8AC3E}">
        <p14:creationId xmlns:p14="http://schemas.microsoft.com/office/powerpoint/2010/main" val="4233515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3" grpId="0" animBg="1"/>
      <p:bldP spid="15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C475CF8-E660-0CE5-0C77-6CF2C653E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2117695"/>
            <a:ext cx="4535079" cy="3864989"/>
          </a:xfrm>
        </p:spPr>
        <p:txBody>
          <a:bodyPr wrap="square"/>
          <a:lstStyle/>
          <a:p>
            <a:r>
              <a:rPr lang="en-GB" dirty="0"/>
              <a:t>Task Blog for Friday: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u="sng" dirty="0"/>
              <a:t>Outdoor affordances for child health and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ACFCE-690E-B589-AA77-ABA406E0065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682155" y="1019911"/>
            <a:ext cx="4963442" cy="4864302"/>
          </a:xfrm>
        </p:spPr>
        <p:txBody>
          <a:bodyPr wrap="square"/>
          <a:lstStyle/>
          <a:p>
            <a:r>
              <a:rPr lang="en-GB" b="1" dirty="0"/>
              <a:t>Using the sentences below write a 500 word blog from your experience on Friday:</a:t>
            </a:r>
          </a:p>
          <a:p>
            <a:endParaRPr lang="en-GB" dirty="0"/>
          </a:p>
          <a:p>
            <a:r>
              <a:rPr lang="en-GB" dirty="0"/>
              <a:t>Explain the role of outdoor space to support health and wellbeing.</a:t>
            </a:r>
          </a:p>
          <a:p>
            <a:endParaRPr lang="en-GB" dirty="0"/>
          </a:p>
          <a:p>
            <a:r>
              <a:rPr lang="en-GB" dirty="0"/>
              <a:t>Explain how outdoor affordances can be used for health and wellbeing learning and positive outcomes.</a:t>
            </a:r>
          </a:p>
        </p:txBody>
      </p:sp>
    </p:spTree>
    <p:extLst>
      <p:ext uri="{BB962C8B-B14F-4D97-AF65-F5344CB8AC3E}">
        <p14:creationId xmlns:p14="http://schemas.microsoft.com/office/powerpoint/2010/main" val="3854657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C65D07D-E635-CD11-A841-01EE21049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964" y="1179958"/>
            <a:ext cx="10803903" cy="3864989"/>
          </a:xfrm>
        </p:spPr>
        <p:txBody>
          <a:bodyPr wrap="square"/>
          <a:lstStyle/>
          <a:p>
            <a:r>
              <a:rPr lang="en-GB" sz="2000" dirty="0"/>
              <a:t>This week’s reading:</a:t>
            </a:r>
          </a:p>
          <a:p>
            <a:endParaRPr lang="en-GB" sz="2000" dirty="0"/>
          </a:p>
          <a:p>
            <a:r>
              <a:rPr lang="en-GB" sz="2000" dirty="0"/>
              <a:t> Reading to support blog writing. Depending on how you write the blog others may be more appropriate but these can be a starting point.</a:t>
            </a:r>
          </a:p>
          <a:p>
            <a:endParaRPr lang="en-GB" sz="2000" dirty="0"/>
          </a:p>
          <a:p>
            <a:r>
              <a:rPr lang="en-GB" sz="2000" dirty="0"/>
              <a:t>Following week reading:</a:t>
            </a:r>
          </a:p>
          <a:p>
            <a:r>
              <a:rPr lang="en-GB" sz="2000" b="1" i="0" dirty="0">
                <a:effectLst/>
                <a:latin typeface="Lato" panose="020F0502020204030203" pitchFamily="34" charset="0"/>
              </a:rPr>
              <a:t>Blain, D</a:t>
            </a:r>
            <a:r>
              <a:rPr lang="en-GB" sz="2000" b="0" i="0" dirty="0">
                <a:effectLst/>
                <a:latin typeface="Lato" panose="020F0502020204030203" pitchFamily="34" charset="0"/>
              </a:rPr>
              <a:t>. &amp; Bellamy, M. (2018). School Gym and physical activity. In Draper, N. &amp; Stratton, G. (Eds.). Physical Activity: A multidisciplinary approach.  Abingdon, Oxon: Routledge.</a:t>
            </a:r>
          </a:p>
          <a:p>
            <a:endParaRPr lang="en-GB" sz="2000" dirty="0">
              <a:latin typeface="Lato"/>
              <a:ea typeface="Lato"/>
              <a:cs typeface="Lato"/>
            </a:endParaRPr>
          </a:p>
          <a:p>
            <a:r>
              <a:rPr lang="en-GB" sz="2000" dirty="0">
                <a:latin typeface="Lato"/>
                <a:ea typeface="Lato"/>
                <a:cs typeface="Lato"/>
              </a:rPr>
              <a:t>Week 5: Dylan Blain</a:t>
            </a:r>
          </a:p>
          <a:p>
            <a:endParaRPr lang="en-GB" sz="2000" dirty="0">
              <a:cs typeface="Calibri" panose="020F0502020204030204"/>
            </a:endParaRPr>
          </a:p>
          <a:p>
            <a:endParaRPr lang="en-GB" sz="20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4087683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235</Words>
  <Application>Microsoft Office PowerPoint</Application>
  <PresentationFormat>Widescreen</PresentationFormat>
  <Paragraphs>40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</vt:i4>
      </vt:variant>
    </vt:vector>
  </HeadingPairs>
  <TitlesOfParts>
    <vt:vector size="29" baseType="lpstr">
      <vt:lpstr>Arial</vt:lpstr>
      <vt:lpstr>Calibri</vt:lpstr>
      <vt:lpstr>Calibri Light</vt:lpstr>
      <vt:lpstr>Lato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Use of Environments for health and wellbeing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227</cp:revision>
  <dcterms:created xsi:type="dcterms:W3CDTF">2021-03-09T15:35:42Z</dcterms:created>
  <dcterms:modified xsi:type="dcterms:W3CDTF">2023-10-20T20:19:10Z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