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53"/>
  </p:normalViewPr>
  <p:slideViewPr>
    <p:cSldViewPr snapToGrid="0" snapToObjects="1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hyperlink" Target="http://www.delta.gatech.edu/papers/underpinningsTeamwork.pdf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http://www.delta.gatech.edu/papers/underpinningsTeamwork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9DA65A-C5B2-4229-8C0D-4E82033846E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21F31FE-D6AE-4681-9371-E9115743E91E}">
      <dgm:prSet/>
      <dgm:spPr/>
      <dgm:t>
        <a:bodyPr/>
        <a:lstStyle/>
        <a:p>
          <a:r>
            <a:rPr lang="en-GB"/>
            <a:t>The first stage is forming, which is </a:t>
          </a:r>
          <a:r>
            <a:rPr lang="en-GB" b="1"/>
            <a:t>when the members within the team first come together to meet</a:t>
          </a:r>
          <a:r>
            <a:rPr lang="en-GB"/>
            <a:t>. </a:t>
          </a:r>
          <a:endParaRPr lang="en-US"/>
        </a:p>
      </dgm:t>
    </dgm:pt>
    <dgm:pt modelId="{485544B4-69AA-4BD2-8A20-A4F8E77EBDDD}" type="parTrans" cxnId="{CD568FBA-8359-4963-98B5-0C5A73607E4F}">
      <dgm:prSet/>
      <dgm:spPr/>
      <dgm:t>
        <a:bodyPr/>
        <a:lstStyle/>
        <a:p>
          <a:endParaRPr lang="en-US"/>
        </a:p>
      </dgm:t>
    </dgm:pt>
    <dgm:pt modelId="{6EFD7D5B-76D6-437D-B86F-775856859430}" type="sibTrans" cxnId="{CD568FBA-8359-4963-98B5-0C5A73607E4F}">
      <dgm:prSet/>
      <dgm:spPr/>
      <dgm:t>
        <a:bodyPr/>
        <a:lstStyle/>
        <a:p>
          <a:endParaRPr lang="en-US"/>
        </a:p>
      </dgm:t>
    </dgm:pt>
    <dgm:pt modelId="{0DA9F59F-A24C-4505-A565-FB25F1E7FC61}">
      <dgm:prSet/>
      <dgm:spPr/>
      <dgm:t>
        <a:bodyPr/>
        <a:lstStyle/>
        <a:p>
          <a:r>
            <a:rPr lang="en-GB"/>
            <a:t>It can be considered the period of orientation when everyone is getting to know one another and becoming acquainted. </a:t>
          </a:r>
          <a:endParaRPr lang="en-US"/>
        </a:p>
      </dgm:t>
    </dgm:pt>
    <dgm:pt modelId="{3B933A80-B8A1-468E-A866-347EEE447A85}" type="parTrans" cxnId="{2355A5F8-5C33-487C-B14B-BACE3086313F}">
      <dgm:prSet/>
      <dgm:spPr/>
      <dgm:t>
        <a:bodyPr/>
        <a:lstStyle/>
        <a:p>
          <a:endParaRPr lang="en-US"/>
        </a:p>
      </dgm:t>
    </dgm:pt>
    <dgm:pt modelId="{3EE91B84-7639-4D59-8EE7-956A1BD8BF92}" type="sibTrans" cxnId="{2355A5F8-5C33-487C-B14B-BACE3086313F}">
      <dgm:prSet/>
      <dgm:spPr/>
      <dgm:t>
        <a:bodyPr/>
        <a:lstStyle/>
        <a:p>
          <a:endParaRPr lang="en-US"/>
        </a:p>
      </dgm:t>
    </dgm:pt>
    <dgm:pt modelId="{98F5AF18-63E5-45A8-9AEC-0A960082880C}">
      <dgm:prSet/>
      <dgm:spPr/>
      <dgm:t>
        <a:bodyPr/>
        <a:lstStyle/>
        <a:p>
          <a:r>
            <a:rPr lang="en-GB"/>
            <a:t>Think of the forming stage like the first day of school or the first day at a new job.</a:t>
          </a:r>
          <a:endParaRPr lang="en-US"/>
        </a:p>
      </dgm:t>
    </dgm:pt>
    <dgm:pt modelId="{ECA66DE4-24E6-4DF2-90E7-420DB4830BBD}" type="parTrans" cxnId="{82D2E308-A337-47C0-8783-0610022C002C}">
      <dgm:prSet/>
      <dgm:spPr/>
      <dgm:t>
        <a:bodyPr/>
        <a:lstStyle/>
        <a:p>
          <a:endParaRPr lang="en-US"/>
        </a:p>
      </dgm:t>
    </dgm:pt>
    <dgm:pt modelId="{E87436BC-4EFF-4636-9845-3282F95DE0BF}" type="sibTrans" cxnId="{82D2E308-A337-47C0-8783-0610022C002C}">
      <dgm:prSet/>
      <dgm:spPr/>
      <dgm:t>
        <a:bodyPr/>
        <a:lstStyle/>
        <a:p>
          <a:endParaRPr lang="en-US"/>
        </a:p>
      </dgm:t>
    </dgm:pt>
    <dgm:pt modelId="{6B3B0CFA-0D43-45EA-AE85-8E0366DDF89E}" type="pres">
      <dgm:prSet presAssocID="{579DA65A-C5B2-4229-8C0D-4E82033846EB}" presName="root" presStyleCnt="0">
        <dgm:presLayoutVars>
          <dgm:dir/>
          <dgm:resizeHandles val="exact"/>
        </dgm:presLayoutVars>
      </dgm:prSet>
      <dgm:spPr/>
    </dgm:pt>
    <dgm:pt modelId="{94FE4A58-CE36-4140-9AD7-033A304DB247}" type="pres">
      <dgm:prSet presAssocID="{721F31FE-D6AE-4681-9371-E9115743E91E}" presName="compNode" presStyleCnt="0"/>
      <dgm:spPr/>
    </dgm:pt>
    <dgm:pt modelId="{2667C05D-41D3-4C4A-9317-5AC09B8CDBF3}" type="pres">
      <dgm:prSet presAssocID="{721F31FE-D6AE-4681-9371-E9115743E91E}" presName="bgRect" presStyleLbl="bgShp" presStyleIdx="0" presStyleCnt="3"/>
      <dgm:spPr/>
    </dgm:pt>
    <dgm:pt modelId="{47060327-8D0F-407A-8059-B5395BF70F15}" type="pres">
      <dgm:prSet presAssocID="{721F31FE-D6AE-4681-9371-E9115743E91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8F92C986-8275-46FB-99B7-98EBAE0E5058}" type="pres">
      <dgm:prSet presAssocID="{721F31FE-D6AE-4681-9371-E9115743E91E}" presName="spaceRect" presStyleCnt="0"/>
      <dgm:spPr/>
    </dgm:pt>
    <dgm:pt modelId="{5C6AEA9E-5526-4B3C-82BC-7CB0066CDF04}" type="pres">
      <dgm:prSet presAssocID="{721F31FE-D6AE-4681-9371-E9115743E91E}" presName="parTx" presStyleLbl="revTx" presStyleIdx="0" presStyleCnt="3">
        <dgm:presLayoutVars>
          <dgm:chMax val="0"/>
          <dgm:chPref val="0"/>
        </dgm:presLayoutVars>
      </dgm:prSet>
      <dgm:spPr/>
    </dgm:pt>
    <dgm:pt modelId="{FC8DBAFB-7E08-459F-8784-61B330E27B58}" type="pres">
      <dgm:prSet presAssocID="{6EFD7D5B-76D6-437D-B86F-775856859430}" presName="sibTrans" presStyleCnt="0"/>
      <dgm:spPr/>
    </dgm:pt>
    <dgm:pt modelId="{6550F9F7-F4AF-426C-BD01-2EA5DC2BF93D}" type="pres">
      <dgm:prSet presAssocID="{0DA9F59F-A24C-4505-A565-FB25F1E7FC61}" presName="compNode" presStyleCnt="0"/>
      <dgm:spPr/>
    </dgm:pt>
    <dgm:pt modelId="{B8A75AC1-FC67-4E5C-A516-0DD5F0A63CF4}" type="pres">
      <dgm:prSet presAssocID="{0DA9F59F-A24C-4505-A565-FB25F1E7FC61}" presName="bgRect" presStyleLbl="bgShp" presStyleIdx="1" presStyleCnt="3"/>
      <dgm:spPr/>
    </dgm:pt>
    <dgm:pt modelId="{2E5A3304-01B4-45B4-A4D0-D118F836F88F}" type="pres">
      <dgm:prSet presAssocID="{0DA9F59F-A24C-4505-A565-FB25F1E7FC6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1DF6806-CFC2-4CD3-AF0B-F8CC236D58E9}" type="pres">
      <dgm:prSet presAssocID="{0DA9F59F-A24C-4505-A565-FB25F1E7FC61}" presName="spaceRect" presStyleCnt="0"/>
      <dgm:spPr/>
    </dgm:pt>
    <dgm:pt modelId="{E8DCD92A-5FDF-4AFC-869F-1EA4B24DA3D6}" type="pres">
      <dgm:prSet presAssocID="{0DA9F59F-A24C-4505-A565-FB25F1E7FC61}" presName="parTx" presStyleLbl="revTx" presStyleIdx="1" presStyleCnt="3">
        <dgm:presLayoutVars>
          <dgm:chMax val="0"/>
          <dgm:chPref val="0"/>
        </dgm:presLayoutVars>
      </dgm:prSet>
      <dgm:spPr/>
    </dgm:pt>
    <dgm:pt modelId="{CCD6EA4E-FFBF-42DA-BB55-558997236F92}" type="pres">
      <dgm:prSet presAssocID="{3EE91B84-7639-4D59-8EE7-956A1BD8BF92}" presName="sibTrans" presStyleCnt="0"/>
      <dgm:spPr/>
    </dgm:pt>
    <dgm:pt modelId="{5C2BC428-5D2B-4157-961D-C766FB17BE12}" type="pres">
      <dgm:prSet presAssocID="{98F5AF18-63E5-45A8-9AEC-0A960082880C}" presName="compNode" presStyleCnt="0"/>
      <dgm:spPr/>
    </dgm:pt>
    <dgm:pt modelId="{76AC8291-6A64-439C-9A29-90BBD735D6C8}" type="pres">
      <dgm:prSet presAssocID="{98F5AF18-63E5-45A8-9AEC-0A960082880C}" presName="bgRect" presStyleLbl="bgShp" presStyleIdx="2" presStyleCnt="3"/>
      <dgm:spPr/>
    </dgm:pt>
    <dgm:pt modelId="{2E43F3CF-DA8E-45F8-AA3C-2C15FF1EE68E}" type="pres">
      <dgm:prSet presAssocID="{98F5AF18-63E5-45A8-9AEC-0A96008288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1E24FA6-0965-4821-BB1D-775245FDDB1A}" type="pres">
      <dgm:prSet presAssocID="{98F5AF18-63E5-45A8-9AEC-0A960082880C}" presName="spaceRect" presStyleCnt="0"/>
      <dgm:spPr/>
    </dgm:pt>
    <dgm:pt modelId="{90EC01CA-3B7C-4DF1-8E8E-2EEB8ADB04DA}" type="pres">
      <dgm:prSet presAssocID="{98F5AF18-63E5-45A8-9AEC-0A960082880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1F33102-36C3-45C6-BB04-EA2809F3D20A}" type="presOf" srcId="{98F5AF18-63E5-45A8-9AEC-0A960082880C}" destId="{90EC01CA-3B7C-4DF1-8E8E-2EEB8ADB04DA}" srcOrd="0" destOrd="0" presId="urn:microsoft.com/office/officeart/2018/2/layout/IconVerticalSolidList"/>
    <dgm:cxn modelId="{82D2E308-A337-47C0-8783-0610022C002C}" srcId="{579DA65A-C5B2-4229-8C0D-4E82033846EB}" destId="{98F5AF18-63E5-45A8-9AEC-0A960082880C}" srcOrd="2" destOrd="0" parTransId="{ECA66DE4-24E6-4DF2-90E7-420DB4830BBD}" sibTransId="{E87436BC-4EFF-4636-9845-3282F95DE0BF}"/>
    <dgm:cxn modelId="{02FAC73D-327E-4197-A8CF-9E3021358529}" type="presOf" srcId="{0DA9F59F-A24C-4505-A565-FB25F1E7FC61}" destId="{E8DCD92A-5FDF-4AFC-869F-1EA4B24DA3D6}" srcOrd="0" destOrd="0" presId="urn:microsoft.com/office/officeart/2018/2/layout/IconVerticalSolidList"/>
    <dgm:cxn modelId="{F1B3C748-909B-422A-B5C5-8EF6F690D048}" type="presOf" srcId="{579DA65A-C5B2-4229-8C0D-4E82033846EB}" destId="{6B3B0CFA-0D43-45EA-AE85-8E0366DDF89E}" srcOrd="0" destOrd="0" presId="urn:microsoft.com/office/officeart/2018/2/layout/IconVerticalSolidList"/>
    <dgm:cxn modelId="{CD568FBA-8359-4963-98B5-0C5A73607E4F}" srcId="{579DA65A-C5B2-4229-8C0D-4E82033846EB}" destId="{721F31FE-D6AE-4681-9371-E9115743E91E}" srcOrd="0" destOrd="0" parTransId="{485544B4-69AA-4BD2-8A20-A4F8E77EBDDD}" sibTransId="{6EFD7D5B-76D6-437D-B86F-775856859430}"/>
    <dgm:cxn modelId="{A7E46CED-5BEA-4917-8748-70487A21F0E6}" type="presOf" srcId="{721F31FE-D6AE-4681-9371-E9115743E91E}" destId="{5C6AEA9E-5526-4B3C-82BC-7CB0066CDF04}" srcOrd="0" destOrd="0" presId="urn:microsoft.com/office/officeart/2018/2/layout/IconVerticalSolidList"/>
    <dgm:cxn modelId="{2355A5F8-5C33-487C-B14B-BACE3086313F}" srcId="{579DA65A-C5B2-4229-8C0D-4E82033846EB}" destId="{0DA9F59F-A24C-4505-A565-FB25F1E7FC61}" srcOrd="1" destOrd="0" parTransId="{3B933A80-B8A1-468E-A866-347EEE447A85}" sibTransId="{3EE91B84-7639-4D59-8EE7-956A1BD8BF92}"/>
    <dgm:cxn modelId="{63140218-505E-4486-870D-C81E4282039B}" type="presParOf" srcId="{6B3B0CFA-0D43-45EA-AE85-8E0366DDF89E}" destId="{94FE4A58-CE36-4140-9AD7-033A304DB247}" srcOrd="0" destOrd="0" presId="urn:microsoft.com/office/officeart/2018/2/layout/IconVerticalSolidList"/>
    <dgm:cxn modelId="{79FEE950-3512-4E06-906C-1A569B6E6E40}" type="presParOf" srcId="{94FE4A58-CE36-4140-9AD7-033A304DB247}" destId="{2667C05D-41D3-4C4A-9317-5AC09B8CDBF3}" srcOrd="0" destOrd="0" presId="urn:microsoft.com/office/officeart/2018/2/layout/IconVerticalSolidList"/>
    <dgm:cxn modelId="{A7CC1E87-AD3C-4A81-BA78-5C2B5C80A933}" type="presParOf" srcId="{94FE4A58-CE36-4140-9AD7-033A304DB247}" destId="{47060327-8D0F-407A-8059-B5395BF70F15}" srcOrd="1" destOrd="0" presId="urn:microsoft.com/office/officeart/2018/2/layout/IconVerticalSolidList"/>
    <dgm:cxn modelId="{B465669C-A88C-4C3C-A143-4A2ACFDD2139}" type="presParOf" srcId="{94FE4A58-CE36-4140-9AD7-033A304DB247}" destId="{8F92C986-8275-46FB-99B7-98EBAE0E5058}" srcOrd="2" destOrd="0" presId="urn:microsoft.com/office/officeart/2018/2/layout/IconVerticalSolidList"/>
    <dgm:cxn modelId="{98542784-C964-40C0-9D16-65AC893FB268}" type="presParOf" srcId="{94FE4A58-CE36-4140-9AD7-033A304DB247}" destId="{5C6AEA9E-5526-4B3C-82BC-7CB0066CDF04}" srcOrd="3" destOrd="0" presId="urn:microsoft.com/office/officeart/2018/2/layout/IconVerticalSolidList"/>
    <dgm:cxn modelId="{D621B90E-3F78-4D23-9A32-CB726CD869A9}" type="presParOf" srcId="{6B3B0CFA-0D43-45EA-AE85-8E0366DDF89E}" destId="{FC8DBAFB-7E08-459F-8784-61B330E27B58}" srcOrd="1" destOrd="0" presId="urn:microsoft.com/office/officeart/2018/2/layout/IconVerticalSolidList"/>
    <dgm:cxn modelId="{41395924-3098-4FBD-A52D-5C6391A558A6}" type="presParOf" srcId="{6B3B0CFA-0D43-45EA-AE85-8E0366DDF89E}" destId="{6550F9F7-F4AF-426C-BD01-2EA5DC2BF93D}" srcOrd="2" destOrd="0" presId="urn:microsoft.com/office/officeart/2018/2/layout/IconVerticalSolidList"/>
    <dgm:cxn modelId="{9A83AF84-C72F-4CE1-A3AE-2CE78694E7B5}" type="presParOf" srcId="{6550F9F7-F4AF-426C-BD01-2EA5DC2BF93D}" destId="{B8A75AC1-FC67-4E5C-A516-0DD5F0A63CF4}" srcOrd="0" destOrd="0" presId="urn:microsoft.com/office/officeart/2018/2/layout/IconVerticalSolidList"/>
    <dgm:cxn modelId="{57AF0439-80A2-475C-94B7-3620ADDD8A28}" type="presParOf" srcId="{6550F9F7-F4AF-426C-BD01-2EA5DC2BF93D}" destId="{2E5A3304-01B4-45B4-A4D0-D118F836F88F}" srcOrd="1" destOrd="0" presId="urn:microsoft.com/office/officeart/2018/2/layout/IconVerticalSolidList"/>
    <dgm:cxn modelId="{6BB5722A-6BDE-4D7B-B986-3A138F3AB976}" type="presParOf" srcId="{6550F9F7-F4AF-426C-BD01-2EA5DC2BF93D}" destId="{11DF6806-CFC2-4CD3-AF0B-F8CC236D58E9}" srcOrd="2" destOrd="0" presId="urn:microsoft.com/office/officeart/2018/2/layout/IconVerticalSolidList"/>
    <dgm:cxn modelId="{E72C7B4D-1FA8-4B78-A1C4-5ADC8E7D99CC}" type="presParOf" srcId="{6550F9F7-F4AF-426C-BD01-2EA5DC2BF93D}" destId="{E8DCD92A-5FDF-4AFC-869F-1EA4B24DA3D6}" srcOrd="3" destOrd="0" presId="urn:microsoft.com/office/officeart/2018/2/layout/IconVerticalSolidList"/>
    <dgm:cxn modelId="{501F8E74-5A4C-4245-AFD9-0C611F1856DB}" type="presParOf" srcId="{6B3B0CFA-0D43-45EA-AE85-8E0366DDF89E}" destId="{CCD6EA4E-FFBF-42DA-BB55-558997236F92}" srcOrd="3" destOrd="0" presId="urn:microsoft.com/office/officeart/2018/2/layout/IconVerticalSolidList"/>
    <dgm:cxn modelId="{333BBA43-556C-4B16-862B-5B7409AACDC6}" type="presParOf" srcId="{6B3B0CFA-0D43-45EA-AE85-8E0366DDF89E}" destId="{5C2BC428-5D2B-4157-961D-C766FB17BE12}" srcOrd="4" destOrd="0" presId="urn:microsoft.com/office/officeart/2018/2/layout/IconVerticalSolidList"/>
    <dgm:cxn modelId="{4C8D42AD-6DE4-42AA-9C67-FEBD277E0951}" type="presParOf" srcId="{5C2BC428-5D2B-4157-961D-C766FB17BE12}" destId="{76AC8291-6A64-439C-9A29-90BBD735D6C8}" srcOrd="0" destOrd="0" presId="urn:microsoft.com/office/officeart/2018/2/layout/IconVerticalSolidList"/>
    <dgm:cxn modelId="{CC670EBD-16FA-4859-A329-B18E7C666346}" type="presParOf" srcId="{5C2BC428-5D2B-4157-961D-C766FB17BE12}" destId="{2E43F3CF-DA8E-45F8-AA3C-2C15FF1EE68E}" srcOrd="1" destOrd="0" presId="urn:microsoft.com/office/officeart/2018/2/layout/IconVerticalSolidList"/>
    <dgm:cxn modelId="{697D91F0-526A-4529-AF63-235C1E39D74B}" type="presParOf" srcId="{5C2BC428-5D2B-4157-961D-C766FB17BE12}" destId="{31E24FA6-0965-4821-BB1D-775245FDDB1A}" srcOrd="2" destOrd="0" presId="urn:microsoft.com/office/officeart/2018/2/layout/IconVerticalSolidList"/>
    <dgm:cxn modelId="{9F8B0D50-69F0-4A94-934B-AFD5F69ABE3A}" type="presParOf" srcId="{5C2BC428-5D2B-4157-961D-C766FB17BE12}" destId="{90EC01CA-3B7C-4DF1-8E8E-2EEB8ADB04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C2E7F1-66BF-4176-98B2-E519FE0E55F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578A11-5547-47F3-B4CD-2262816E814E}">
      <dgm:prSet/>
      <dgm:spPr/>
      <dgm:t>
        <a:bodyPr/>
        <a:lstStyle/>
        <a:p>
          <a:r>
            <a:rPr lang="en-GB"/>
            <a:t>At this stage, </a:t>
          </a:r>
          <a:r>
            <a:rPr lang="en-GB" b="1"/>
            <a:t>team members openly share ideas and use this as an opportunity to stand out and be accepted by their peers</a:t>
          </a:r>
          <a:r>
            <a:rPr lang="en-GB"/>
            <a:t>. </a:t>
          </a:r>
          <a:endParaRPr lang="en-US"/>
        </a:p>
      </dgm:t>
    </dgm:pt>
    <dgm:pt modelId="{37234522-E4FB-4EB7-8757-7C1C248C4723}" type="parTrans" cxnId="{7F722E03-0CF6-4101-9E5B-868A80339BDD}">
      <dgm:prSet/>
      <dgm:spPr/>
      <dgm:t>
        <a:bodyPr/>
        <a:lstStyle/>
        <a:p>
          <a:endParaRPr lang="en-US"/>
        </a:p>
      </dgm:t>
    </dgm:pt>
    <dgm:pt modelId="{D0ABEDDA-CA48-4675-A8E1-68E646B03EC5}" type="sibTrans" cxnId="{7F722E03-0CF6-4101-9E5B-868A80339BDD}">
      <dgm:prSet/>
      <dgm:spPr/>
      <dgm:t>
        <a:bodyPr/>
        <a:lstStyle/>
        <a:p>
          <a:endParaRPr lang="en-US"/>
        </a:p>
      </dgm:t>
    </dgm:pt>
    <dgm:pt modelId="{19E70325-F78A-49F0-8F07-005DC5D7EE3B}">
      <dgm:prSet/>
      <dgm:spPr/>
      <dgm:t>
        <a:bodyPr/>
        <a:lstStyle/>
        <a:p>
          <a:r>
            <a:rPr lang="en-GB"/>
            <a:t>Team leaders help teams in this stage by having a plan in place to manage competition among team members, make communication easier, and make sure projects stay on track.</a:t>
          </a:r>
          <a:endParaRPr lang="en-US"/>
        </a:p>
      </dgm:t>
    </dgm:pt>
    <dgm:pt modelId="{0C521B40-18C5-423D-8A2D-AB6625D58F96}" type="parTrans" cxnId="{90CBA80B-E074-4B57-9327-7C199F4611EB}">
      <dgm:prSet/>
      <dgm:spPr/>
      <dgm:t>
        <a:bodyPr/>
        <a:lstStyle/>
        <a:p>
          <a:endParaRPr lang="en-US"/>
        </a:p>
      </dgm:t>
    </dgm:pt>
    <dgm:pt modelId="{33959B0B-13D9-409F-91DE-A721E5B4C7A5}" type="sibTrans" cxnId="{90CBA80B-E074-4B57-9327-7C199F4611EB}">
      <dgm:prSet/>
      <dgm:spPr/>
      <dgm:t>
        <a:bodyPr/>
        <a:lstStyle/>
        <a:p>
          <a:endParaRPr lang="en-US"/>
        </a:p>
      </dgm:t>
    </dgm:pt>
    <dgm:pt modelId="{05E20783-9D79-1C49-B171-8072CC3DD83F}" type="pres">
      <dgm:prSet presAssocID="{AFC2E7F1-66BF-4176-98B2-E519FE0E55F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1ED175E-8564-DA4B-8DDE-1C028CC4AE88}" type="pres">
      <dgm:prSet presAssocID="{86578A11-5547-47F3-B4CD-2262816E814E}" presName="hierRoot1" presStyleCnt="0"/>
      <dgm:spPr/>
    </dgm:pt>
    <dgm:pt modelId="{181456D0-6A4E-EE42-90C2-1E9293DBE656}" type="pres">
      <dgm:prSet presAssocID="{86578A11-5547-47F3-B4CD-2262816E814E}" presName="composite" presStyleCnt="0"/>
      <dgm:spPr/>
    </dgm:pt>
    <dgm:pt modelId="{D30CBCF4-3F9F-9A4D-AEC2-95409C0C8825}" type="pres">
      <dgm:prSet presAssocID="{86578A11-5547-47F3-B4CD-2262816E814E}" presName="background" presStyleLbl="node0" presStyleIdx="0" presStyleCnt="2"/>
      <dgm:spPr/>
    </dgm:pt>
    <dgm:pt modelId="{DBD477AB-6CD5-E747-829F-926E37391238}" type="pres">
      <dgm:prSet presAssocID="{86578A11-5547-47F3-B4CD-2262816E814E}" presName="text" presStyleLbl="fgAcc0" presStyleIdx="0" presStyleCnt="2">
        <dgm:presLayoutVars>
          <dgm:chPref val="3"/>
        </dgm:presLayoutVars>
      </dgm:prSet>
      <dgm:spPr/>
    </dgm:pt>
    <dgm:pt modelId="{1CE24A1E-BAAA-CB4E-93C8-F412CF3BF7C8}" type="pres">
      <dgm:prSet presAssocID="{86578A11-5547-47F3-B4CD-2262816E814E}" presName="hierChild2" presStyleCnt="0"/>
      <dgm:spPr/>
    </dgm:pt>
    <dgm:pt modelId="{BDEBF951-34A9-2948-BF23-88F9DCFF852F}" type="pres">
      <dgm:prSet presAssocID="{19E70325-F78A-49F0-8F07-005DC5D7EE3B}" presName="hierRoot1" presStyleCnt="0"/>
      <dgm:spPr/>
    </dgm:pt>
    <dgm:pt modelId="{57720A86-64E4-AC41-B758-3940F6A20BE4}" type="pres">
      <dgm:prSet presAssocID="{19E70325-F78A-49F0-8F07-005DC5D7EE3B}" presName="composite" presStyleCnt="0"/>
      <dgm:spPr/>
    </dgm:pt>
    <dgm:pt modelId="{8A98149F-10B3-2948-B73D-07B2D9926453}" type="pres">
      <dgm:prSet presAssocID="{19E70325-F78A-49F0-8F07-005DC5D7EE3B}" presName="background" presStyleLbl="node0" presStyleIdx="1" presStyleCnt="2"/>
      <dgm:spPr/>
    </dgm:pt>
    <dgm:pt modelId="{851EC98D-96FD-7A4E-BA85-58CB3D6C4170}" type="pres">
      <dgm:prSet presAssocID="{19E70325-F78A-49F0-8F07-005DC5D7EE3B}" presName="text" presStyleLbl="fgAcc0" presStyleIdx="1" presStyleCnt="2">
        <dgm:presLayoutVars>
          <dgm:chPref val="3"/>
        </dgm:presLayoutVars>
      </dgm:prSet>
      <dgm:spPr/>
    </dgm:pt>
    <dgm:pt modelId="{0DF17F9B-DC5A-F341-815C-593916C01A14}" type="pres">
      <dgm:prSet presAssocID="{19E70325-F78A-49F0-8F07-005DC5D7EE3B}" presName="hierChild2" presStyleCnt="0"/>
      <dgm:spPr/>
    </dgm:pt>
  </dgm:ptLst>
  <dgm:cxnLst>
    <dgm:cxn modelId="{7F722E03-0CF6-4101-9E5B-868A80339BDD}" srcId="{AFC2E7F1-66BF-4176-98B2-E519FE0E55F5}" destId="{86578A11-5547-47F3-B4CD-2262816E814E}" srcOrd="0" destOrd="0" parTransId="{37234522-E4FB-4EB7-8757-7C1C248C4723}" sibTransId="{D0ABEDDA-CA48-4675-A8E1-68E646B03EC5}"/>
    <dgm:cxn modelId="{90CBA80B-E074-4B57-9327-7C199F4611EB}" srcId="{AFC2E7F1-66BF-4176-98B2-E519FE0E55F5}" destId="{19E70325-F78A-49F0-8F07-005DC5D7EE3B}" srcOrd="1" destOrd="0" parTransId="{0C521B40-18C5-423D-8A2D-AB6625D58F96}" sibTransId="{33959B0B-13D9-409F-91DE-A721E5B4C7A5}"/>
    <dgm:cxn modelId="{A75DFA18-184B-2C40-870F-9D002F183970}" type="presOf" srcId="{19E70325-F78A-49F0-8F07-005DC5D7EE3B}" destId="{851EC98D-96FD-7A4E-BA85-58CB3D6C4170}" srcOrd="0" destOrd="0" presId="urn:microsoft.com/office/officeart/2005/8/layout/hierarchy1"/>
    <dgm:cxn modelId="{842E3F58-E740-5141-AC73-FBAC84C951A2}" type="presOf" srcId="{AFC2E7F1-66BF-4176-98B2-E519FE0E55F5}" destId="{05E20783-9D79-1C49-B171-8072CC3DD83F}" srcOrd="0" destOrd="0" presId="urn:microsoft.com/office/officeart/2005/8/layout/hierarchy1"/>
    <dgm:cxn modelId="{EBB8A870-4723-B640-80FB-54102448A8B9}" type="presOf" srcId="{86578A11-5547-47F3-B4CD-2262816E814E}" destId="{DBD477AB-6CD5-E747-829F-926E37391238}" srcOrd="0" destOrd="0" presId="urn:microsoft.com/office/officeart/2005/8/layout/hierarchy1"/>
    <dgm:cxn modelId="{EA7862A2-F652-7A42-9C14-1FEA8483A4D9}" type="presParOf" srcId="{05E20783-9D79-1C49-B171-8072CC3DD83F}" destId="{51ED175E-8564-DA4B-8DDE-1C028CC4AE88}" srcOrd="0" destOrd="0" presId="urn:microsoft.com/office/officeart/2005/8/layout/hierarchy1"/>
    <dgm:cxn modelId="{DB8F05DE-5AD6-2F46-9D4D-A305CBD2F727}" type="presParOf" srcId="{51ED175E-8564-DA4B-8DDE-1C028CC4AE88}" destId="{181456D0-6A4E-EE42-90C2-1E9293DBE656}" srcOrd="0" destOrd="0" presId="urn:microsoft.com/office/officeart/2005/8/layout/hierarchy1"/>
    <dgm:cxn modelId="{584C3C74-4411-8C41-89EC-712D60250DAD}" type="presParOf" srcId="{181456D0-6A4E-EE42-90C2-1E9293DBE656}" destId="{D30CBCF4-3F9F-9A4D-AEC2-95409C0C8825}" srcOrd="0" destOrd="0" presId="urn:microsoft.com/office/officeart/2005/8/layout/hierarchy1"/>
    <dgm:cxn modelId="{31DFE8B3-4EE0-6941-B1B2-28427C5708F1}" type="presParOf" srcId="{181456D0-6A4E-EE42-90C2-1E9293DBE656}" destId="{DBD477AB-6CD5-E747-829F-926E37391238}" srcOrd="1" destOrd="0" presId="urn:microsoft.com/office/officeart/2005/8/layout/hierarchy1"/>
    <dgm:cxn modelId="{2ACFD23D-E443-9842-8C2B-EA080BE1A84F}" type="presParOf" srcId="{51ED175E-8564-DA4B-8DDE-1C028CC4AE88}" destId="{1CE24A1E-BAAA-CB4E-93C8-F412CF3BF7C8}" srcOrd="1" destOrd="0" presId="urn:microsoft.com/office/officeart/2005/8/layout/hierarchy1"/>
    <dgm:cxn modelId="{6866B31E-27B0-7141-808D-98C0EDE5ECC0}" type="presParOf" srcId="{05E20783-9D79-1C49-B171-8072CC3DD83F}" destId="{BDEBF951-34A9-2948-BF23-88F9DCFF852F}" srcOrd="1" destOrd="0" presId="urn:microsoft.com/office/officeart/2005/8/layout/hierarchy1"/>
    <dgm:cxn modelId="{7DD1BC26-F595-4D44-813D-17C574B27F36}" type="presParOf" srcId="{BDEBF951-34A9-2948-BF23-88F9DCFF852F}" destId="{57720A86-64E4-AC41-B758-3940F6A20BE4}" srcOrd="0" destOrd="0" presId="urn:microsoft.com/office/officeart/2005/8/layout/hierarchy1"/>
    <dgm:cxn modelId="{53C3EDDD-3A31-A64D-8C40-0C8801B66235}" type="presParOf" srcId="{57720A86-64E4-AC41-B758-3940F6A20BE4}" destId="{8A98149F-10B3-2948-B73D-07B2D9926453}" srcOrd="0" destOrd="0" presId="urn:microsoft.com/office/officeart/2005/8/layout/hierarchy1"/>
    <dgm:cxn modelId="{44428672-1111-2C4C-A1E7-F22F17BBB2F0}" type="presParOf" srcId="{57720A86-64E4-AC41-B758-3940F6A20BE4}" destId="{851EC98D-96FD-7A4E-BA85-58CB3D6C4170}" srcOrd="1" destOrd="0" presId="urn:microsoft.com/office/officeart/2005/8/layout/hierarchy1"/>
    <dgm:cxn modelId="{BF4821D0-45D7-D84C-BEAB-EFE9EECBA3E6}" type="presParOf" srcId="{BDEBF951-34A9-2948-BF23-88F9DCFF852F}" destId="{0DF17F9B-DC5A-F341-815C-593916C01A1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DF28C1-BFF3-45D5-93FD-74E27FD0B3D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EE476B6-6552-4F47-976C-B7CFE85675ED}">
      <dgm:prSet/>
      <dgm:spPr/>
      <dgm:t>
        <a:bodyPr/>
        <a:lstStyle/>
        <a:p>
          <a:r>
            <a:rPr lang="en-GB"/>
            <a:t>During the Norming stage, </a:t>
          </a:r>
          <a:r>
            <a:rPr lang="en-GB" b="1"/>
            <a:t>members shift their energy to the team's goals and show an increase in productivity, in both individual and collective work</a:t>
          </a:r>
          <a:r>
            <a:rPr lang="en-GB"/>
            <a:t>. </a:t>
          </a:r>
          <a:endParaRPr lang="en-US"/>
        </a:p>
      </dgm:t>
    </dgm:pt>
    <dgm:pt modelId="{128593CD-52F3-4403-A49B-2A387EEA1714}" type="parTrans" cxnId="{75C2C70A-F015-4739-87E9-3FCB7F3CD661}">
      <dgm:prSet/>
      <dgm:spPr/>
      <dgm:t>
        <a:bodyPr/>
        <a:lstStyle/>
        <a:p>
          <a:endParaRPr lang="en-US"/>
        </a:p>
      </dgm:t>
    </dgm:pt>
    <dgm:pt modelId="{178A8FF7-565F-4E5B-86EF-92B04AF8A93C}" type="sibTrans" cxnId="{75C2C70A-F015-4739-87E9-3FCB7F3CD661}">
      <dgm:prSet/>
      <dgm:spPr/>
      <dgm:t>
        <a:bodyPr/>
        <a:lstStyle/>
        <a:p>
          <a:endParaRPr lang="en-US"/>
        </a:p>
      </dgm:t>
    </dgm:pt>
    <dgm:pt modelId="{4CCA5230-9D32-425B-BA93-B1B1A645B82E}">
      <dgm:prSet/>
      <dgm:spPr/>
      <dgm:t>
        <a:bodyPr/>
        <a:lstStyle/>
        <a:p>
          <a:r>
            <a:rPr lang="en-GB"/>
            <a:t>The team may find that this is an appropriate time for an evaluation of team processes and productivity.</a:t>
          </a:r>
          <a:endParaRPr lang="en-US"/>
        </a:p>
      </dgm:t>
    </dgm:pt>
    <dgm:pt modelId="{A315E6BF-49E1-4DC1-A435-D3B18CD8EB24}" type="parTrans" cxnId="{9ACEF9A0-1EB1-478A-B9C1-67FB64774A5B}">
      <dgm:prSet/>
      <dgm:spPr/>
      <dgm:t>
        <a:bodyPr/>
        <a:lstStyle/>
        <a:p>
          <a:endParaRPr lang="en-US"/>
        </a:p>
      </dgm:t>
    </dgm:pt>
    <dgm:pt modelId="{EEA14097-83A9-4679-A1D3-8211382B5211}" type="sibTrans" cxnId="{9ACEF9A0-1EB1-478A-B9C1-67FB64774A5B}">
      <dgm:prSet/>
      <dgm:spPr/>
      <dgm:t>
        <a:bodyPr/>
        <a:lstStyle/>
        <a:p>
          <a:endParaRPr lang="en-US"/>
        </a:p>
      </dgm:t>
    </dgm:pt>
    <dgm:pt modelId="{944FDB92-12D9-4F51-8327-E0E2501A93AA}" type="pres">
      <dgm:prSet presAssocID="{E3DF28C1-BFF3-45D5-93FD-74E27FD0B3D7}" presName="root" presStyleCnt="0">
        <dgm:presLayoutVars>
          <dgm:dir/>
          <dgm:resizeHandles val="exact"/>
        </dgm:presLayoutVars>
      </dgm:prSet>
      <dgm:spPr/>
    </dgm:pt>
    <dgm:pt modelId="{59E82008-402D-4107-AF06-542AFB53EF5C}" type="pres">
      <dgm:prSet presAssocID="{2EE476B6-6552-4F47-976C-B7CFE85675ED}" presName="compNode" presStyleCnt="0"/>
      <dgm:spPr/>
    </dgm:pt>
    <dgm:pt modelId="{DD3D13D7-D8C3-43D4-AA0D-712DFA25B74E}" type="pres">
      <dgm:prSet presAssocID="{2EE476B6-6552-4F47-976C-B7CFE85675ED}" presName="bgRect" presStyleLbl="bgShp" presStyleIdx="0" presStyleCnt="2"/>
      <dgm:spPr/>
    </dgm:pt>
    <dgm:pt modelId="{60C5502A-CAB7-44C4-BF2B-7AB0CCA9AAA4}" type="pres">
      <dgm:prSet presAssocID="{2EE476B6-6552-4F47-976C-B7CFE85675E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425A1E8D-E2A6-438C-9254-79214E9A97C2}" type="pres">
      <dgm:prSet presAssocID="{2EE476B6-6552-4F47-976C-B7CFE85675ED}" presName="spaceRect" presStyleCnt="0"/>
      <dgm:spPr/>
    </dgm:pt>
    <dgm:pt modelId="{BF2F0A3F-C60E-4BB2-9E38-D8A27255FEBE}" type="pres">
      <dgm:prSet presAssocID="{2EE476B6-6552-4F47-976C-B7CFE85675ED}" presName="parTx" presStyleLbl="revTx" presStyleIdx="0" presStyleCnt="2">
        <dgm:presLayoutVars>
          <dgm:chMax val="0"/>
          <dgm:chPref val="0"/>
        </dgm:presLayoutVars>
      </dgm:prSet>
      <dgm:spPr/>
    </dgm:pt>
    <dgm:pt modelId="{83432B54-AE4A-4E3D-B84B-73A21A5CFAE9}" type="pres">
      <dgm:prSet presAssocID="{178A8FF7-565F-4E5B-86EF-92B04AF8A93C}" presName="sibTrans" presStyleCnt="0"/>
      <dgm:spPr/>
    </dgm:pt>
    <dgm:pt modelId="{69182D97-063D-44F3-B287-7EC7781D41A3}" type="pres">
      <dgm:prSet presAssocID="{4CCA5230-9D32-425B-BA93-B1B1A645B82E}" presName="compNode" presStyleCnt="0"/>
      <dgm:spPr/>
    </dgm:pt>
    <dgm:pt modelId="{9C2ACC79-BEFC-45A2-B026-468FE82198F6}" type="pres">
      <dgm:prSet presAssocID="{4CCA5230-9D32-425B-BA93-B1B1A645B82E}" presName="bgRect" presStyleLbl="bgShp" presStyleIdx="1" presStyleCnt="2"/>
      <dgm:spPr/>
    </dgm:pt>
    <dgm:pt modelId="{DB89DE4F-0ED7-4FE7-B584-7D1B267E202A}" type="pres">
      <dgm:prSet presAssocID="{4CCA5230-9D32-425B-BA93-B1B1A645B82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8222BA0-4447-47C6-A87F-47A70330C11C}" type="pres">
      <dgm:prSet presAssocID="{4CCA5230-9D32-425B-BA93-B1B1A645B82E}" presName="spaceRect" presStyleCnt="0"/>
      <dgm:spPr/>
    </dgm:pt>
    <dgm:pt modelId="{36E3564C-C2E5-4B9D-970D-B111B34F886E}" type="pres">
      <dgm:prSet presAssocID="{4CCA5230-9D32-425B-BA93-B1B1A645B82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5C2C70A-F015-4739-87E9-3FCB7F3CD661}" srcId="{E3DF28C1-BFF3-45D5-93FD-74E27FD0B3D7}" destId="{2EE476B6-6552-4F47-976C-B7CFE85675ED}" srcOrd="0" destOrd="0" parTransId="{128593CD-52F3-4403-A49B-2A387EEA1714}" sibTransId="{178A8FF7-565F-4E5B-86EF-92B04AF8A93C}"/>
    <dgm:cxn modelId="{F4F8360C-BE99-4021-9C33-6FB8D1518119}" type="presOf" srcId="{4CCA5230-9D32-425B-BA93-B1B1A645B82E}" destId="{36E3564C-C2E5-4B9D-970D-B111B34F886E}" srcOrd="0" destOrd="0" presId="urn:microsoft.com/office/officeart/2018/2/layout/IconVerticalSolidList"/>
    <dgm:cxn modelId="{7EC8BD46-964B-4541-93D9-F3D06636315F}" type="presOf" srcId="{2EE476B6-6552-4F47-976C-B7CFE85675ED}" destId="{BF2F0A3F-C60E-4BB2-9E38-D8A27255FEBE}" srcOrd="0" destOrd="0" presId="urn:microsoft.com/office/officeart/2018/2/layout/IconVerticalSolidList"/>
    <dgm:cxn modelId="{9ACEF9A0-1EB1-478A-B9C1-67FB64774A5B}" srcId="{E3DF28C1-BFF3-45D5-93FD-74E27FD0B3D7}" destId="{4CCA5230-9D32-425B-BA93-B1B1A645B82E}" srcOrd="1" destOrd="0" parTransId="{A315E6BF-49E1-4DC1-A435-D3B18CD8EB24}" sibTransId="{EEA14097-83A9-4679-A1D3-8211382B5211}"/>
    <dgm:cxn modelId="{0FB396E1-A12C-4990-8A8F-17F5B01B1BE2}" type="presOf" srcId="{E3DF28C1-BFF3-45D5-93FD-74E27FD0B3D7}" destId="{944FDB92-12D9-4F51-8327-E0E2501A93AA}" srcOrd="0" destOrd="0" presId="urn:microsoft.com/office/officeart/2018/2/layout/IconVerticalSolidList"/>
    <dgm:cxn modelId="{B2E64771-2CE1-47D1-B007-5D610E912AAA}" type="presParOf" srcId="{944FDB92-12D9-4F51-8327-E0E2501A93AA}" destId="{59E82008-402D-4107-AF06-542AFB53EF5C}" srcOrd="0" destOrd="0" presId="urn:microsoft.com/office/officeart/2018/2/layout/IconVerticalSolidList"/>
    <dgm:cxn modelId="{5E644087-ED56-4BE1-B2FC-48263353FA36}" type="presParOf" srcId="{59E82008-402D-4107-AF06-542AFB53EF5C}" destId="{DD3D13D7-D8C3-43D4-AA0D-712DFA25B74E}" srcOrd="0" destOrd="0" presId="urn:microsoft.com/office/officeart/2018/2/layout/IconVerticalSolidList"/>
    <dgm:cxn modelId="{556196D0-DC8D-4249-B598-ACC59698B7E0}" type="presParOf" srcId="{59E82008-402D-4107-AF06-542AFB53EF5C}" destId="{60C5502A-CAB7-44C4-BF2B-7AB0CCA9AAA4}" srcOrd="1" destOrd="0" presId="urn:microsoft.com/office/officeart/2018/2/layout/IconVerticalSolidList"/>
    <dgm:cxn modelId="{506E9A0C-4567-4185-BBFE-340785201126}" type="presParOf" srcId="{59E82008-402D-4107-AF06-542AFB53EF5C}" destId="{425A1E8D-E2A6-438C-9254-79214E9A97C2}" srcOrd="2" destOrd="0" presId="urn:microsoft.com/office/officeart/2018/2/layout/IconVerticalSolidList"/>
    <dgm:cxn modelId="{D794EA0A-C4A7-4830-B0AE-6890A40798C5}" type="presParOf" srcId="{59E82008-402D-4107-AF06-542AFB53EF5C}" destId="{BF2F0A3F-C60E-4BB2-9E38-D8A27255FEBE}" srcOrd="3" destOrd="0" presId="urn:microsoft.com/office/officeart/2018/2/layout/IconVerticalSolidList"/>
    <dgm:cxn modelId="{4908E358-0794-48D5-9264-85A667BA38D9}" type="presParOf" srcId="{944FDB92-12D9-4F51-8327-E0E2501A93AA}" destId="{83432B54-AE4A-4E3D-B84B-73A21A5CFAE9}" srcOrd="1" destOrd="0" presId="urn:microsoft.com/office/officeart/2018/2/layout/IconVerticalSolidList"/>
    <dgm:cxn modelId="{5B5580F8-C71F-4FB8-9ABF-D5A5EA9FB81A}" type="presParOf" srcId="{944FDB92-12D9-4F51-8327-E0E2501A93AA}" destId="{69182D97-063D-44F3-B287-7EC7781D41A3}" srcOrd="2" destOrd="0" presId="urn:microsoft.com/office/officeart/2018/2/layout/IconVerticalSolidList"/>
    <dgm:cxn modelId="{2BF732C5-8897-4DE4-B2E5-63CB482AB2F2}" type="presParOf" srcId="{69182D97-063D-44F3-B287-7EC7781D41A3}" destId="{9C2ACC79-BEFC-45A2-B026-468FE82198F6}" srcOrd="0" destOrd="0" presId="urn:microsoft.com/office/officeart/2018/2/layout/IconVerticalSolidList"/>
    <dgm:cxn modelId="{887A5D1B-34C6-4E8E-BCD6-3A14394333AE}" type="presParOf" srcId="{69182D97-063D-44F3-B287-7EC7781D41A3}" destId="{DB89DE4F-0ED7-4FE7-B584-7D1B267E202A}" srcOrd="1" destOrd="0" presId="urn:microsoft.com/office/officeart/2018/2/layout/IconVerticalSolidList"/>
    <dgm:cxn modelId="{7C54E292-AB40-48B0-AA00-547DB073C76C}" type="presParOf" srcId="{69182D97-063D-44F3-B287-7EC7781D41A3}" destId="{B8222BA0-4447-47C6-A87F-47A70330C11C}" srcOrd="2" destOrd="0" presId="urn:microsoft.com/office/officeart/2018/2/layout/IconVerticalSolidList"/>
    <dgm:cxn modelId="{4F43AE2B-AD58-4F77-8977-8872E622CF7D}" type="presParOf" srcId="{69182D97-063D-44F3-B287-7EC7781D41A3}" destId="{36E3564C-C2E5-4B9D-970D-B111B34F88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F45B20-B386-40BC-B669-D4D6BEC9A3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4F5A62F-CD4D-4987-994E-A544D4AE3FEB}">
      <dgm:prSet/>
      <dgm:spPr/>
      <dgm:t>
        <a:bodyPr/>
        <a:lstStyle/>
        <a:p>
          <a:r>
            <a:rPr lang="en-GB"/>
            <a:t>In the Performing stage, </a:t>
          </a:r>
          <a:r>
            <a:rPr lang="en-GB" b="1"/>
            <a:t>the team makes significant progress towards its goals</a:t>
          </a:r>
          <a:r>
            <a:rPr lang="en-GB"/>
            <a:t>. Commitment to the team's mission is high and the competence of team members is also high.</a:t>
          </a:r>
          <a:endParaRPr lang="en-US"/>
        </a:p>
      </dgm:t>
    </dgm:pt>
    <dgm:pt modelId="{ED08DF87-0E32-455F-AA04-F566B144123E}" type="parTrans" cxnId="{B95B2F3E-F212-4A2F-A4CD-787992DBE14A}">
      <dgm:prSet/>
      <dgm:spPr/>
      <dgm:t>
        <a:bodyPr/>
        <a:lstStyle/>
        <a:p>
          <a:endParaRPr lang="en-US"/>
        </a:p>
      </dgm:t>
    </dgm:pt>
    <dgm:pt modelId="{35419DEE-0503-452A-864F-6E59DD0EE37F}" type="sibTrans" cxnId="{B95B2F3E-F212-4A2F-A4CD-787992DBE14A}">
      <dgm:prSet/>
      <dgm:spPr/>
      <dgm:t>
        <a:bodyPr/>
        <a:lstStyle/>
        <a:p>
          <a:endParaRPr lang="en-US"/>
        </a:p>
      </dgm:t>
    </dgm:pt>
    <dgm:pt modelId="{B19A38DF-27CC-47A5-B18A-F9ED428A3F7E}">
      <dgm:prSet/>
      <dgm:spPr/>
      <dgm:t>
        <a:bodyPr/>
        <a:lstStyle/>
        <a:p>
          <a:r>
            <a:rPr lang="en-GB"/>
            <a:t>Team members should continue to deepen their knowledge and skills, including working to continuously improving team development.</a:t>
          </a:r>
          <a:endParaRPr lang="en-US"/>
        </a:p>
      </dgm:t>
    </dgm:pt>
    <dgm:pt modelId="{10648D76-4DB2-44D8-90D4-EC145A7243E1}" type="parTrans" cxnId="{3BB94C16-67F0-46D2-86F3-DBE04207508C}">
      <dgm:prSet/>
      <dgm:spPr/>
      <dgm:t>
        <a:bodyPr/>
        <a:lstStyle/>
        <a:p>
          <a:endParaRPr lang="en-US"/>
        </a:p>
      </dgm:t>
    </dgm:pt>
    <dgm:pt modelId="{F0299C58-C9CA-45BD-AE7F-B8EE9761EA95}" type="sibTrans" cxnId="{3BB94C16-67F0-46D2-86F3-DBE04207508C}">
      <dgm:prSet/>
      <dgm:spPr/>
      <dgm:t>
        <a:bodyPr/>
        <a:lstStyle/>
        <a:p>
          <a:endParaRPr lang="en-US"/>
        </a:p>
      </dgm:t>
    </dgm:pt>
    <dgm:pt modelId="{ACB66D8A-C335-4100-A343-66404BE4C7F8}" type="pres">
      <dgm:prSet presAssocID="{4BF45B20-B386-40BC-B669-D4D6BEC9A31E}" presName="root" presStyleCnt="0">
        <dgm:presLayoutVars>
          <dgm:dir/>
          <dgm:resizeHandles val="exact"/>
        </dgm:presLayoutVars>
      </dgm:prSet>
      <dgm:spPr/>
    </dgm:pt>
    <dgm:pt modelId="{32DF5075-E512-401C-B184-3CE1093D69F1}" type="pres">
      <dgm:prSet presAssocID="{44F5A62F-CD4D-4987-994E-A544D4AE3FEB}" presName="compNode" presStyleCnt="0"/>
      <dgm:spPr/>
    </dgm:pt>
    <dgm:pt modelId="{E2A7FA90-6398-4A8A-8D3D-3CB9FBD1428F}" type="pres">
      <dgm:prSet presAssocID="{44F5A62F-CD4D-4987-994E-A544D4AE3FEB}" presName="bgRect" presStyleLbl="bgShp" presStyleIdx="0" presStyleCnt="2"/>
      <dgm:spPr/>
    </dgm:pt>
    <dgm:pt modelId="{CB4CBE75-2094-4F20-9609-962951B72142}" type="pres">
      <dgm:prSet presAssocID="{44F5A62F-CD4D-4987-994E-A544D4AE3FE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1F0245C-EBCA-46FE-B452-51981DBD035E}" type="pres">
      <dgm:prSet presAssocID="{44F5A62F-CD4D-4987-994E-A544D4AE3FEB}" presName="spaceRect" presStyleCnt="0"/>
      <dgm:spPr/>
    </dgm:pt>
    <dgm:pt modelId="{5B1DF97D-A1BD-4D92-B786-1186EADB7706}" type="pres">
      <dgm:prSet presAssocID="{44F5A62F-CD4D-4987-994E-A544D4AE3FEB}" presName="parTx" presStyleLbl="revTx" presStyleIdx="0" presStyleCnt="2">
        <dgm:presLayoutVars>
          <dgm:chMax val="0"/>
          <dgm:chPref val="0"/>
        </dgm:presLayoutVars>
      </dgm:prSet>
      <dgm:spPr/>
    </dgm:pt>
    <dgm:pt modelId="{C249F23E-3EB2-4943-A005-37436DEB2236}" type="pres">
      <dgm:prSet presAssocID="{35419DEE-0503-452A-864F-6E59DD0EE37F}" presName="sibTrans" presStyleCnt="0"/>
      <dgm:spPr/>
    </dgm:pt>
    <dgm:pt modelId="{C2D9F536-E09F-4516-AAB7-61672E07A825}" type="pres">
      <dgm:prSet presAssocID="{B19A38DF-27CC-47A5-B18A-F9ED428A3F7E}" presName="compNode" presStyleCnt="0"/>
      <dgm:spPr/>
    </dgm:pt>
    <dgm:pt modelId="{4F927BD1-D996-40AF-BFA2-7E027F0BB1F1}" type="pres">
      <dgm:prSet presAssocID="{B19A38DF-27CC-47A5-B18A-F9ED428A3F7E}" presName="bgRect" presStyleLbl="bgShp" presStyleIdx="1" presStyleCnt="2"/>
      <dgm:spPr/>
    </dgm:pt>
    <dgm:pt modelId="{50E03DAE-B202-4E66-AF96-C2198A5ACD65}" type="pres">
      <dgm:prSet presAssocID="{B19A38DF-27CC-47A5-B18A-F9ED428A3F7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BEB950D-5C14-4C1C-A37F-8071C3204979}" type="pres">
      <dgm:prSet presAssocID="{B19A38DF-27CC-47A5-B18A-F9ED428A3F7E}" presName="spaceRect" presStyleCnt="0"/>
      <dgm:spPr/>
    </dgm:pt>
    <dgm:pt modelId="{74B4786C-A5C8-49E9-8D8D-615BE6E05500}" type="pres">
      <dgm:prSet presAssocID="{B19A38DF-27CC-47A5-B18A-F9ED428A3F7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BB94C16-67F0-46D2-86F3-DBE04207508C}" srcId="{4BF45B20-B386-40BC-B669-D4D6BEC9A31E}" destId="{B19A38DF-27CC-47A5-B18A-F9ED428A3F7E}" srcOrd="1" destOrd="0" parTransId="{10648D76-4DB2-44D8-90D4-EC145A7243E1}" sibTransId="{F0299C58-C9CA-45BD-AE7F-B8EE9761EA95}"/>
    <dgm:cxn modelId="{B95B2F3E-F212-4A2F-A4CD-787992DBE14A}" srcId="{4BF45B20-B386-40BC-B669-D4D6BEC9A31E}" destId="{44F5A62F-CD4D-4987-994E-A544D4AE3FEB}" srcOrd="0" destOrd="0" parTransId="{ED08DF87-0E32-455F-AA04-F566B144123E}" sibTransId="{35419DEE-0503-452A-864F-6E59DD0EE37F}"/>
    <dgm:cxn modelId="{F1419AD4-2A29-42AE-8FEE-BC4D41E38987}" type="presOf" srcId="{B19A38DF-27CC-47A5-B18A-F9ED428A3F7E}" destId="{74B4786C-A5C8-49E9-8D8D-615BE6E05500}" srcOrd="0" destOrd="0" presId="urn:microsoft.com/office/officeart/2018/2/layout/IconVerticalSolidList"/>
    <dgm:cxn modelId="{50A9DDE9-A528-4534-B6C1-A060887CAE98}" type="presOf" srcId="{44F5A62F-CD4D-4987-994E-A544D4AE3FEB}" destId="{5B1DF97D-A1BD-4D92-B786-1186EADB7706}" srcOrd="0" destOrd="0" presId="urn:microsoft.com/office/officeart/2018/2/layout/IconVerticalSolidList"/>
    <dgm:cxn modelId="{06868CFB-5C45-490B-9A63-5E0F5A45874A}" type="presOf" srcId="{4BF45B20-B386-40BC-B669-D4D6BEC9A31E}" destId="{ACB66D8A-C335-4100-A343-66404BE4C7F8}" srcOrd="0" destOrd="0" presId="urn:microsoft.com/office/officeart/2018/2/layout/IconVerticalSolidList"/>
    <dgm:cxn modelId="{669A67C2-D39B-4583-8C2B-1ABD5F138708}" type="presParOf" srcId="{ACB66D8A-C335-4100-A343-66404BE4C7F8}" destId="{32DF5075-E512-401C-B184-3CE1093D69F1}" srcOrd="0" destOrd="0" presId="urn:microsoft.com/office/officeart/2018/2/layout/IconVerticalSolidList"/>
    <dgm:cxn modelId="{34652EEC-3727-4D8C-8E92-587C4BF41EF7}" type="presParOf" srcId="{32DF5075-E512-401C-B184-3CE1093D69F1}" destId="{E2A7FA90-6398-4A8A-8D3D-3CB9FBD1428F}" srcOrd="0" destOrd="0" presId="urn:microsoft.com/office/officeart/2018/2/layout/IconVerticalSolidList"/>
    <dgm:cxn modelId="{1FA63853-DEB9-4B1E-94C9-EC765DBE8DC5}" type="presParOf" srcId="{32DF5075-E512-401C-B184-3CE1093D69F1}" destId="{CB4CBE75-2094-4F20-9609-962951B72142}" srcOrd="1" destOrd="0" presId="urn:microsoft.com/office/officeart/2018/2/layout/IconVerticalSolidList"/>
    <dgm:cxn modelId="{1FD65192-593D-4260-9F89-3A83768A6CB4}" type="presParOf" srcId="{32DF5075-E512-401C-B184-3CE1093D69F1}" destId="{11F0245C-EBCA-46FE-B452-51981DBD035E}" srcOrd="2" destOrd="0" presId="urn:microsoft.com/office/officeart/2018/2/layout/IconVerticalSolidList"/>
    <dgm:cxn modelId="{20414D4F-E792-47E9-B39E-02EA8216090E}" type="presParOf" srcId="{32DF5075-E512-401C-B184-3CE1093D69F1}" destId="{5B1DF97D-A1BD-4D92-B786-1186EADB7706}" srcOrd="3" destOrd="0" presId="urn:microsoft.com/office/officeart/2018/2/layout/IconVerticalSolidList"/>
    <dgm:cxn modelId="{429C6A02-6B11-4C2D-8DD4-F892A26D004A}" type="presParOf" srcId="{ACB66D8A-C335-4100-A343-66404BE4C7F8}" destId="{C249F23E-3EB2-4943-A005-37436DEB2236}" srcOrd="1" destOrd="0" presId="urn:microsoft.com/office/officeart/2018/2/layout/IconVerticalSolidList"/>
    <dgm:cxn modelId="{FD4118C1-5563-43C5-AD68-9266DD1E3EDC}" type="presParOf" srcId="{ACB66D8A-C335-4100-A343-66404BE4C7F8}" destId="{C2D9F536-E09F-4516-AAB7-61672E07A825}" srcOrd="2" destOrd="0" presId="urn:microsoft.com/office/officeart/2018/2/layout/IconVerticalSolidList"/>
    <dgm:cxn modelId="{3CAA615E-283F-4520-AEF5-220B73983BCD}" type="presParOf" srcId="{C2D9F536-E09F-4516-AAB7-61672E07A825}" destId="{4F927BD1-D996-40AF-BFA2-7E027F0BB1F1}" srcOrd="0" destOrd="0" presId="urn:microsoft.com/office/officeart/2018/2/layout/IconVerticalSolidList"/>
    <dgm:cxn modelId="{A9FEC64A-4521-4C0B-B4D0-8718E0DE7513}" type="presParOf" srcId="{C2D9F536-E09F-4516-AAB7-61672E07A825}" destId="{50E03DAE-B202-4E66-AF96-C2198A5ACD65}" srcOrd="1" destOrd="0" presId="urn:microsoft.com/office/officeart/2018/2/layout/IconVerticalSolidList"/>
    <dgm:cxn modelId="{66480A6D-493B-46B3-9FCD-1EE2B599E0AE}" type="presParOf" srcId="{C2D9F536-E09F-4516-AAB7-61672E07A825}" destId="{CBEB950D-5C14-4C1C-A37F-8071C3204979}" srcOrd="2" destOrd="0" presId="urn:microsoft.com/office/officeart/2018/2/layout/IconVerticalSolidList"/>
    <dgm:cxn modelId="{B2CB275C-D9A6-415C-9374-E464AF51EA75}" type="presParOf" srcId="{C2D9F536-E09F-4516-AAB7-61672E07A825}" destId="{74B4786C-A5C8-49E9-8D8D-615BE6E055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2B5DA1D-EE28-4FF9-BA9F-B8C25EF9FBF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05C1F02-27C5-40F2-B2AC-E371895A054E}">
      <dgm:prSet/>
      <dgm:spPr/>
      <dgm:t>
        <a:bodyPr/>
        <a:lstStyle/>
        <a:p>
          <a:r>
            <a:rPr lang="en-US" b="0" i="0"/>
            <a:t>Working together facilitates idea generation and creativity.</a:t>
          </a:r>
          <a:endParaRPr lang="en-US"/>
        </a:p>
      </dgm:t>
    </dgm:pt>
    <dgm:pt modelId="{CEE28D3D-1DDF-4FB6-9487-3A0103B7373C}" type="parTrans" cxnId="{7FABC74A-5E54-4120-A80D-6A9C5BB2038E}">
      <dgm:prSet/>
      <dgm:spPr/>
      <dgm:t>
        <a:bodyPr/>
        <a:lstStyle/>
        <a:p>
          <a:endParaRPr lang="en-US"/>
        </a:p>
      </dgm:t>
    </dgm:pt>
    <dgm:pt modelId="{5D42178A-DD4A-4E50-A241-42D1BB92FB4B}" type="sibTrans" cxnId="{7FABC74A-5E54-4120-A80D-6A9C5BB2038E}">
      <dgm:prSet/>
      <dgm:spPr/>
      <dgm:t>
        <a:bodyPr/>
        <a:lstStyle/>
        <a:p>
          <a:endParaRPr lang="en-US"/>
        </a:p>
      </dgm:t>
    </dgm:pt>
    <dgm:pt modelId="{A0A5346E-15CB-4329-A93B-165D1FF2E2AA}">
      <dgm:prSet/>
      <dgm:spPr/>
      <dgm:t>
        <a:bodyPr/>
        <a:lstStyle/>
        <a:p>
          <a:r>
            <a:rPr lang="en-US" b="0" i="0"/>
            <a:t>Teamwork improves productivity and brings better business results.</a:t>
          </a:r>
          <a:endParaRPr lang="en-US"/>
        </a:p>
      </dgm:t>
    </dgm:pt>
    <dgm:pt modelId="{102D8C02-18AA-494C-B59F-1CCCCB0FD8EA}" type="parTrans" cxnId="{56F8F4DC-C70A-4C14-9FC8-361EB7D8B3D5}">
      <dgm:prSet/>
      <dgm:spPr/>
      <dgm:t>
        <a:bodyPr/>
        <a:lstStyle/>
        <a:p>
          <a:endParaRPr lang="en-US"/>
        </a:p>
      </dgm:t>
    </dgm:pt>
    <dgm:pt modelId="{71944207-C90D-4121-A4CF-18EAB63EA47E}" type="sibTrans" cxnId="{56F8F4DC-C70A-4C14-9FC8-361EB7D8B3D5}">
      <dgm:prSet/>
      <dgm:spPr/>
      <dgm:t>
        <a:bodyPr/>
        <a:lstStyle/>
        <a:p>
          <a:endParaRPr lang="en-US"/>
        </a:p>
      </dgm:t>
    </dgm:pt>
    <dgm:pt modelId="{0A89425C-9B3D-4B8D-A640-E81A3933A997}">
      <dgm:prSet/>
      <dgm:spPr/>
      <dgm:t>
        <a:bodyPr/>
        <a:lstStyle/>
        <a:p>
          <a:r>
            <a:rPr lang="en-US" b="0" i="0"/>
            <a:t>Working in teams boosts employee morale and motivation.</a:t>
          </a:r>
          <a:endParaRPr lang="en-US"/>
        </a:p>
      </dgm:t>
    </dgm:pt>
    <dgm:pt modelId="{E9F4CAF7-A974-457F-B5DA-74E941742E16}" type="parTrans" cxnId="{59B6810D-D91B-447B-985C-E4BC6AB3FB32}">
      <dgm:prSet/>
      <dgm:spPr/>
      <dgm:t>
        <a:bodyPr/>
        <a:lstStyle/>
        <a:p>
          <a:endParaRPr lang="en-US"/>
        </a:p>
      </dgm:t>
    </dgm:pt>
    <dgm:pt modelId="{722A4221-0B3E-4548-984D-0C5F46803453}" type="sibTrans" cxnId="{59B6810D-D91B-447B-985C-E4BC6AB3FB32}">
      <dgm:prSet/>
      <dgm:spPr/>
      <dgm:t>
        <a:bodyPr/>
        <a:lstStyle/>
        <a:p>
          <a:endParaRPr lang="en-US"/>
        </a:p>
      </dgm:t>
    </dgm:pt>
    <dgm:pt modelId="{59D99BC0-2BAD-4764-B0F6-929924681AA1}">
      <dgm:prSet/>
      <dgm:spPr/>
      <dgm:t>
        <a:bodyPr/>
        <a:lstStyle/>
        <a:p>
          <a:r>
            <a:rPr lang="en-US" b="0" i="0"/>
            <a:t>Teamwork encourages taking healthy risks.</a:t>
          </a:r>
          <a:endParaRPr lang="en-US"/>
        </a:p>
      </dgm:t>
    </dgm:pt>
    <dgm:pt modelId="{DD49FA66-9C3E-4CB4-BFFD-770BC3467ADD}" type="parTrans" cxnId="{3479ADE6-4B1B-4BE9-A814-6D043A7F8811}">
      <dgm:prSet/>
      <dgm:spPr/>
      <dgm:t>
        <a:bodyPr/>
        <a:lstStyle/>
        <a:p>
          <a:endParaRPr lang="en-US"/>
        </a:p>
      </dgm:t>
    </dgm:pt>
    <dgm:pt modelId="{1071B027-C62C-41A9-9D92-C7F94583222D}" type="sibTrans" cxnId="{3479ADE6-4B1B-4BE9-A814-6D043A7F8811}">
      <dgm:prSet/>
      <dgm:spPr/>
      <dgm:t>
        <a:bodyPr/>
        <a:lstStyle/>
        <a:p>
          <a:endParaRPr lang="en-US"/>
        </a:p>
      </dgm:t>
    </dgm:pt>
    <dgm:pt modelId="{9BA79129-825B-49C4-A897-D6D1908E8844}">
      <dgm:prSet/>
      <dgm:spPr/>
      <dgm:t>
        <a:bodyPr/>
        <a:lstStyle/>
        <a:p>
          <a:r>
            <a:rPr lang="en-US" b="0" i="0"/>
            <a:t>When we work together, we learn faster</a:t>
          </a:r>
          <a:r>
            <a:rPr lang="en-GB" b="0" i="0"/>
            <a:t> (DeChurch and Magnus, 2010).</a:t>
          </a:r>
          <a:endParaRPr lang="en-US"/>
        </a:p>
      </dgm:t>
    </dgm:pt>
    <dgm:pt modelId="{3810F5B4-8282-48FC-B6EB-D52C89254881}" type="parTrans" cxnId="{517EE5FE-DA66-4FDA-B31F-6DC3FA7F6EEE}">
      <dgm:prSet/>
      <dgm:spPr/>
      <dgm:t>
        <a:bodyPr/>
        <a:lstStyle/>
        <a:p>
          <a:endParaRPr lang="en-US"/>
        </a:p>
      </dgm:t>
    </dgm:pt>
    <dgm:pt modelId="{5DBFA33B-95E4-40F7-AEFF-C5C37A201980}" type="sibTrans" cxnId="{517EE5FE-DA66-4FDA-B31F-6DC3FA7F6EEE}">
      <dgm:prSet/>
      <dgm:spPr/>
      <dgm:t>
        <a:bodyPr/>
        <a:lstStyle/>
        <a:p>
          <a:endParaRPr lang="en-US"/>
        </a:p>
      </dgm:t>
    </dgm:pt>
    <dgm:pt modelId="{C52A70A5-ACB2-4514-A466-8793F8DCF987}">
      <dgm:prSet/>
      <dgm:spPr/>
      <dgm:t>
        <a:bodyPr/>
        <a:lstStyle/>
        <a:p>
          <a:r>
            <a:rPr lang="en-US" b="0" i="0"/>
            <a:t>Teamwork relieves stress.</a:t>
          </a:r>
          <a:endParaRPr lang="en-US"/>
        </a:p>
      </dgm:t>
    </dgm:pt>
    <dgm:pt modelId="{66050F14-A484-4A05-BFAB-0EC366D661F4}" type="parTrans" cxnId="{FE3752A9-3B8F-41B6-A47C-DCC6AC931CCB}">
      <dgm:prSet/>
      <dgm:spPr/>
      <dgm:t>
        <a:bodyPr/>
        <a:lstStyle/>
        <a:p>
          <a:endParaRPr lang="en-US"/>
        </a:p>
      </dgm:t>
    </dgm:pt>
    <dgm:pt modelId="{A4DB9B8D-E9D3-4C7D-A170-0E4705AB63BF}" type="sibTrans" cxnId="{FE3752A9-3B8F-41B6-A47C-DCC6AC931CCB}">
      <dgm:prSet/>
      <dgm:spPr/>
      <dgm:t>
        <a:bodyPr/>
        <a:lstStyle/>
        <a:p>
          <a:endParaRPr lang="en-US"/>
        </a:p>
      </dgm:t>
    </dgm:pt>
    <dgm:pt modelId="{B3648D14-9FB7-1A4B-BEB0-78E0477F8BEA}" type="pres">
      <dgm:prSet presAssocID="{F2B5DA1D-EE28-4FF9-BA9F-B8C25EF9FBF9}" presName="diagram" presStyleCnt="0">
        <dgm:presLayoutVars>
          <dgm:dir/>
          <dgm:resizeHandles val="exact"/>
        </dgm:presLayoutVars>
      </dgm:prSet>
      <dgm:spPr/>
    </dgm:pt>
    <dgm:pt modelId="{7FA40B66-5480-504B-A734-DA9347507E2F}" type="pres">
      <dgm:prSet presAssocID="{005C1F02-27C5-40F2-B2AC-E371895A054E}" presName="node" presStyleLbl="node1" presStyleIdx="0" presStyleCnt="6">
        <dgm:presLayoutVars>
          <dgm:bulletEnabled val="1"/>
        </dgm:presLayoutVars>
      </dgm:prSet>
      <dgm:spPr/>
    </dgm:pt>
    <dgm:pt modelId="{14EF4636-559F-4D4A-8710-E21A0F970D54}" type="pres">
      <dgm:prSet presAssocID="{5D42178A-DD4A-4E50-A241-42D1BB92FB4B}" presName="sibTrans" presStyleCnt="0"/>
      <dgm:spPr/>
    </dgm:pt>
    <dgm:pt modelId="{CCAF5639-4916-3443-A13F-03C4C836130D}" type="pres">
      <dgm:prSet presAssocID="{A0A5346E-15CB-4329-A93B-165D1FF2E2AA}" presName="node" presStyleLbl="node1" presStyleIdx="1" presStyleCnt="6">
        <dgm:presLayoutVars>
          <dgm:bulletEnabled val="1"/>
        </dgm:presLayoutVars>
      </dgm:prSet>
      <dgm:spPr/>
    </dgm:pt>
    <dgm:pt modelId="{00427723-E045-264F-AD84-B549F834B539}" type="pres">
      <dgm:prSet presAssocID="{71944207-C90D-4121-A4CF-18EAB63EA47E}" presName="sibTrans" presStyleCnt="0"/>
      <dgm:spPr/>
    </dgm:pt>
    <dgm:pt modelId="{DEFF928E-94A5-E749-AD69-4682FBC39CBF}" type="pres">
      <dgm:prSet presAssocID="{0A89425C-9B3D-4B8D-A640-E81A3933A997}" presName="node" presStyleLbl="node1" presStyleIdx="2" presStyleCnt="6">
        <dgm:presLayoutVars>
          <dgm:bulletEnabled val="1"/>
        </dgm:presLayoutVars>
      </dgm:prSet>
      <dgm:spPr/>
    </dgm:pt>
    <dgm:pt modelId="{8A777C70-2621-0A4E-9917-60A5E858250A}" type="pres">
      <dgm:prSet presAssocID="{722A4221-0B3E-4548-984D-0C5F46803453}" presName="sibTrans" presStyleCnt="0"/>
      <dgm:spPr/>
    </dgm:pt>
    <dgm:pt modelId="{2AB8A6D9-23E5-A846-9EDB-7AA9098C76E8}" type="pres">
      <dgm:prSet presAssocID="{59D99BC0-2BAD-4764-B0F6-929924681AA1}" presName="node" presStyleLbl="node1" presStyleIdx="3" presStyleCnt="6">
        <dgm:presLayoutVars>
          <dgm:bulletEnabled val="1"/>
        </dgm:presLayoutVars>
      </dgm:prSet>
      <dgm:spPr/>
    </dgm:pt>
    <dgm:pt modelId="{BE025C75-B710-CC41-A3C6-3320FC6A14B1}" type="pres">
      <dgm:prSet presAssocID="{1071B027-C62C-41A9-9D92-C7F94583222D}" presName="sibTrans" presStyleCnt="0"/>
      <dgm:spPr/>
    </dgm:pt>
    <dgm:pt modelId="{2329390F-AF34-1E4C-B6BA-06548D2E1CE9}" type="pres">
      <dgm:prSet presAssocID="{9BA79129-825B-49C4-A897-D6D1908E8844}" presName="node" presStyleLbl="node1" presStyleIdx="4" presStyleCnt="6">
        <dgm:presLayoutVars>
          <dgm:bulletEnabled val="1"/>
        </dgm:presLayoutVars>
      </dgm:prSet>
      <dgm:spPr/>
    </dgm:pt>
    <dgm:pt modelId="{04C7397B-2A3D-F84B-81C1-2C2E781EB2AE}" type="pres">
      <dgm:prSet presAssocID="{5DBFA33B-95E4-40F7-AEFF-C5C37A201980}" presName="sibTrans" presStyleCnt="0"/>
      <dgm:spPr/>
    </dgm:pt>
    <dgm:pt modelId="{4284A6FB-6743-6C4E-BDA6-B6822B17790E}" type="pres">
      <dgm:prSet presAssocID="{C52A70A5-ACB2-4514-A466-8793F8DCF987}" presName="node" presStyleLbl="node1" presStyleIdx="5" presStyleCnt="6">
        <dgm:presLayoutVars>
          <dgm:bulletEnabled val="1"/>
        </dgm:presLayoutVars>
      </dgm:prSet>
      <dgm:spPr/>
    </dgm:pt>
  </dgm:ptLst>
  <dgm:cxnLst>
    <dgm:cxn modelId="{2FB42C03-5DED-4C43-ABB5-12E583BB22D7}" type="presOf" srcId="{0A89425C-9B3D-4B8D-A640-E81A3933A997}" destId="{DEFF928E-94A5-E749-AD69-4682FBC39CBF}" srcOrd="0" destOrd="0" presId="urn:microsoft.com/office/officeart/2005/8/layout/default"/>
    <dgm:cxn modelId="{15036B0B-FA47-E446-A491-00263C4A464D}" type="presOf" srcId="{A0A5346E-15CB-4329-A93B-165D1FF2E2AA}" destId="{CCAF5639-4916-3443-A13F-03C4C836130D}" srcOrd="0" destOrd="0" presId="urn:microsoft.com/office/officeart/2005/8/layout/default"/>
    <dgm:cxn modelId="{59B6810D-D91B-447B-985C-E4BC6AB3FB32}" srcId="{F2B5DA1D-EE28-4FF9-BA9F-B8C25EF9FBF9}" destId="{0A89425C-9B3D-4B8D-A640-E81A3933A997}" srcOrd="2" destOrd="0" parTransId="{E9F4CAF7-A974-457F-B5DA-74E941742E16}" sibTransId="{722A4221-0B3E-4548-984D-0C5F46803453}"/>
    <dgm:cxn modelId="{136B5D41-9BD2-1142-BAB6-9B759E467D6F}" type="presOf" srcId="{005C1F02-27C5-40F2-B2AC-E371895A054E}" destId="{7FA40B66-5480-504B-A734-DA9347507E2F}" srcOrd="0" destOrd="0" presId="urn:microsoft.com/office/officeart/2005/8/layout/default"/>
    <dgm:cxn modelId="{7FABC74A-5E54-4120-A80D-6A9C5BB2038E}" srcId="{F2B5DA1D-EE28-4FF9-BA9F-B8C25EF9FBF9}" destId="{005C1F02-27C5-40F2-B2AC-E371895A054E}" srcOrd="0" destOrd="0" parTransId="{CEE28D3D-1DDF-4FB6-9487-3A0103B7373C}" sibTransId="{5D42178A-DD4A-4E50-A241-42D1BB92FB4B}"/>
    <dgm:cxn modelId="{58850169-7B2D-E441-850F-CF50EE6D951B}" type="presOf" srcId="{F2B5DA1D-EE28-4FF9-BA9F-B8C25EF9FBF9}" destId="{B3648D14-9FB7-1A4B-BEB0-78E0477F8BEA}" srcOrd="0" destOrd="0" presId="urn:microsoft.com/office/officeart/2005/8/layout/default"/>
    <dgm:cxn modelId="{FE3752A9-3B8F-41B6-A47C-DCC6AC931CCB}" srcId="{F2B5DA1D-EE28-4FF9-BA9F-B8C25EF9FBF9}" destId="{C52A70A5-ACB2-4514-A466-8793F8DCF987}" srcOrd="5" destOrd="0" parTransId="{66050F14-A484-4A05-BFAB-0EC366D661F4}" sibTransId="{A4DB9B8D-E9D3-4C7D-A170-0E4705AB63BF}"/>
    <dgm:cxn modelId="{312730C6-D088-9A49-A98C-DE8EFCE1924A}" type="presOf" srcId="{9BA79129-825B-49C4-A897-D6D1908E8844}" destId="{2329390F-AF34-1E4C-B6BA-06548D2E1CE9}" srcOrd="0" destOrd="0" presId="urn:microsoft.com/office/officeart/2005/8/layout/default"/>
    <dgm:cxn modelId="{679A5BCF-3B39-6E44-937A-1A89F4876075}" type="presOf" srcId="{C52A70A5-ACB2-4514-A466-8793F8DCF987}" destId="{4284A6FB-6743-6C4E-BDA6-B6822B17790E}" srcOrd="0" destOrd="0" presId="urn:microsoft.com/office/officeart/2005/8/layout/default"/>
    <dgm:cxn modelId="{9EE0C8D4-12C7-844B-873D-05879C1380CD}" type="presOf" srcId="{59D99BC0-2BAD-4764-B0F6-929924681AA1}" destId="{2AB8A6D9-23E5-A846-9EDB-7AA9098C76E8}" srcOrd="0" destOrd="0" presId="urn:microsoft.com/office/officeart/2005/8/layout/default"/>
    <dgm:cxn modelId="{56F8F4DC-C70A-4C14-9FC8-361EB7D8B3D5}" srcId="{F2B5DA1D-EE28-4FF9-BA9F-B8C25EF9FBF9}" destId="{A0A5346E-15CB-4329-A93B-165D1FF2E2AA}" srcOrd="1" destOrd="0" parTransId="{102D8C02-18AA-494C-B59F-1CCCCB0FD8EA}" sibTransId="{71944207-C90D-4121-A4CF-18EAB63EA47E}"/>
    <dgm:cxn modelId="{3479ADE6-4B1B-4BE9-A814-6D043A7F8811}" srcId="{F2B5DA1D-EE28-4FF9-BA9F-B8C25EF9FBF9}" destId="{59D99BC0-2BAD-4764-B0F6-929924681AA1}" srcOrd="3" destOrd="0" parTransId="{DD49FA66-9C3E-4CB4-BFFD-770BC3467ADD}" sibTransId="{1071B027-C62C-41A9-9D92-C7F94583222D}"/>
    <dgm:cxn modelId="{517EE5FE-DA66-4FDA-B31F-6DC3FA7F6EEE}" srcId="{F2B5DA1D-EE28-4FF9-BA9F-B8C25EF9FBF9}" destId="{9BA79129-825B-49C4-A897-D6D1908E8844}" srcOrd="4" destOrd="0" parTransId="{3810F5B4-8282-48FC-B6EB-D52C89254881}" sibTransId="{5DBFA33B-95E4-40F7-AEFF-C5C37A201980}"/>
    <dgm:cxn modelId="{C1932E00-FAE8-0D45-94A0-97EF1532518E}" type="presParOf" srcId="{B3648D14-9FB7-1A4B-BEB0-78E0477F8BEA}" destId="{7FA40B66-5480-504B-A734-DA9347507E2F}" srcOrd="0" destOrd="0" presId="urn:microsoft.com/office/officeart/2005/8/layout/default"/>
    <dgm:cxn modelId="{B36C238F-4177-BF48-88AC-A7117805DB96}" type="presParOf" srcId="{B3648D14-9FB7-1A4B-BEB0-78E0477F8BEA}" destId="{14EF4636-559F-4D4A-8710-E21A0F970D54}" srcOrd="1" destOrd="0" presId="urn:microsoft.com/office/officeart/2005/8/layout/default"/>
    <dgm:cxn modelId="{2589D700-3DEE-DA4F-9C74-30D1FEE71DB0}" type="presParOf" srcId="{B3648D14-9FB7-1A4B-BEB0-78E0477F8BEA}" destId="{CCAF5639-4916-3443-A13F-03C4C836130D}" srcOrd="2" destOrd="0" presId="urn:microsoft.com/office/officeart/2005/8/layout/default"/>
    <dgm:cxn modelId="{381BFD95-1D48-7F48-82E1-39EDB5F4E202}" type="presParOf" srcId="{B3648D14-9FB7-1A4B-BEB0-78E0477F8BEA}" destId="{00427723-E045-264F-AD84-B549F834B539}" srcOrd="3" destOrd="0" presId="urn:microsoft.com/office/officeart/2005/8/layout/default"/>
    <dgm:cxn modelId="{AFA82563-F00E-B642-98A4-9332619ECC4D}" type="presParOf" srcId="{B3648D14-9FB7-1A4B-BEB0-78E0477F8BEA}" destId="{DEFF928E-94A5-E749-AD69-4682FBC39CBF}" srcOrd="4" destOrd="0" presId="urn:microsoft.com/office/officeart/2005/8/layout/default"/>
    <dgm:cxn modelId="{63F080C9-F1C3-AB42-B68B-1410570105F7}" type="presParOf" srcId="{B3648D14-9FB7-1A4B-BEB0-78E0477F8BEA}" destId="{8A777C70-2621-0A4E-9917-60A5E858250A}" srcOrd="5" destOrd="0" presId="urn:microsoft.com/office/officeart/2005/8/layout/default"/>
    <dgm:cxn modelId="{FF5C6645-65B9-F34F-9257-05438A5B66DB}" type="presParOf" srcId="{B3648D14-9FB7-1A4B-BEB0-78E0477F8BEA}" destId="{2AB8A6D9-23E5-A846-9EDB-7AA9098C76E8}" srcOrd="6" destOrd="0" presId="urn:microsoft.com/office/officeart/2005/8/layout/default"/>
    <dgm:cxn modelId="{1E68618E-BA26-0C49-9C2B-B7FF073C351A}" type="presParOf" srcId="{B3648D14-9FB7-1A4B-BEB0-78E0477F8BEA}" destId="{BE025C75-B710-CC41-A3C6-3320FC6A14B1}" srcOrd="7" destOrd="0" presId="urn:microsoft.com/office/officeart/2005/8/layout/default"/>
    <dgm:cxn modelId="{CE99D45C-E456-074B-8C6D-A4B834B34B4D}" type="presParOf" srcId="{B3648D14-9FB7-1A4B-BEB0-78E0477F8BEA}" destId="{2329390F-AF34-1E4C-B6BA-06548D2E1CE9}" srcOrd="8" destOrd="0" presId="urn:microsoft.com/office/officeart/2005/8/layout/default"/>
    <dgm:cxn modelId="{1CC9D6A6-4E34-7948-A94C-6DE7DF97A118}" type="presParOf" srcId="{B3648D14-9FB7-1A4B-BEB0-78E0477F8BEA}" destId="{04C7397B-2A3D-F84B-81C1-2C2E781EB2AE}" srcOrd="9" destOrd="0" presId="urn:microsoft.com/office/officeart/2005/8/layout/default"/>
    <dgm:cxn modelId="{69888A61-2A32-434F-998C-51485197C062}" type="presParOf" srcId="{B3648D14-9FB7-1A4B-BEB0-78E0477F8BEA}" destId="{4284A6FB-6743-6C4E-BDA6-B6822B17790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CDE61E9-EB30-4CB9-8DDB-CC6C074E398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1C428A-7C64-444D-AA77-3F77992C5050}">
      <dgm:prSet/>
      <dgm:spPr/>
      <dgm:t>
        <a:bodyPr/>
        <a:lstStyle/>
        <a:p>
          <a:r>
            <a:rPr lang="en-GB" b="0" i="0"/>
            <a:t>DeChurch, L. A., and Magnus, J. R. (2010). </a:t>
          </a:r>
          <a:r>
            <a:rPr lang="en-GB" b="0" i="0">
              <a:hlinkClick xmlns:r="http://schemas.openxmlformats.org/officeDocument/2006/relationships" r:id="rId1"/>
            </a:rPr>
            <a:t>"The Cognitive Underpinnings of Effective Teamwork: a Meta-Analysis"</a:t>
          </a:r>
          <a:r>
            <a:rPr lang="en-GB" b="0" i="0"/>
            <a:t>. </a:t>
          </a:r>
          <a:r>
            <a:rPr lang="en-GB" b="0" i="1"/>
            <a:t>Journal of Applied Psychology</a:t>
          </a:r>
          <a:r>
            <a:rPr lang="en-GB" b="0" i="0"/>
            <a:t>. </a:t>
          </a:r>
          <a:r>
            <a:rPr lang="en-GB" b="1" i="0"/>
            <a:t>95</a:t>
          </a:r>
          <a:r>
            <a:rPr lang="en-GB" b="0" i="0"/>
            <a:t> (1): 32–53.</a:t>
          </a:r>
          <a:endParaRPr lang="en-US"/>
        </a:p>
      </dgm:t>
    </dgm:pt>
    <dgm:pt modelId="{5CE91260-F158-45A9-8B1E-F71758AAA056}" type="parTrans" cxnId="{02AAEF9B-EA44-4C03-91B9-6A24FF6284DE}">
      <dgm:prSet/>
      <dgm:spPr/>
      <dgm:t>
        <a:bodyPr/>
        <a:lstStyle/>
        <a:p>
          <a:endParaRPr lang="en-US"/>
        </a:p>
      </dgm:t>
    </dgm:pt>
    <dgm:pt modelId="{4441869D-F9D6-4317-9BB8-AAC91A21259B}" type="sibTrans" cxnId="{02AAEF9B-EA44-4C03-91B9-6A24FF6284DE}">
      <dgm:prSet/>
      <dgm:spPr/>
      <dgm:t>
        <a:bodyPr/>
        <a:lstStyle/>
        <a:p>
          <a:endParaRPr lang="en-US"/>
        </a:p>
      </dgm:t>
    </dgm:pt>
    <dgm:pt modelId="{3F7AA574-1089-4FDF-8DF5-1735257BA254}">
      <dgm:prSet/>
      <dgm:spPr/>
      <dgm:t>
        <a:bodyPr/>
        <a:lstStyle/>
        <a:p>
          <a:r>
            <a:rPr lang="en-GB" b="0" i="0"/>
            <a:t>Thompson, L. (2011). </a:t>
          </a:r>
          <a:r>
            <a:rPr lang="en-GB" b="0" i="1"/>
            <a:t>Making the Team: A Guide for Managers</a:t>
          </a:r>
          <a:r>
            <a:rPr lang="en-GB" b="0" i="0"/>
            <a:t> (4th ed.). Upper Saddle River, New Jersey: Prentice Hall.</a:t>
          </a:r>
          <a:endParaRPr lang="en-US"/>
        </a:p>
      </dgm:t>
    </dgm:pt>
    <dgm:pt modelId="{47D74473-FA06-498E-8E88-751E5625C16F}" type="parTrans" cxnId="{658C8456-A324-4EAF-AEFF-6471AAD64BEF}">
      <dgm:prSet/>
      <dgm:spPr/>
      <dgm:t>
        <a:bodyPr/>
        <a:lstStyle/>
        <a:p>
          <a:endParaRPr lang="en-US"/>
        </a:p>
      </dgm:t>
    </dgm:pt>
    <dgm:pt modelId="{79102757-3B22-498D-BE1A-1CB14848D831}" type="sibTrans" cxnId="{658C8456-A324-4EAF-AEFF-6471AAD64BEF}">
      <dgm:prSet/>
      <dgm:spPr/>
      <dgm:t>
        <a:bodyPr/>
        <a:lstStyle/>
        <a:p>
          <a:endParaRPr lang="en-US"/>
        </a:p>
      </dgm:t>
    </dgm:pt>
    <dgm:pt modelId="{0658B436-F88F-4F3A-8C54-3412CE0AA79F}">
      <dgm:prSet/>
      <dgm:spPr/>
      <dgm:t>
        <a:bodyPr/>
        <a:lstStyle/>
        <a:p>
          <a:r>
            <a:rPr lang="en-GB" b="0" i="0"/>
            <a:t>West, M. (2012). </a:t>
          </a:r>
          <a:r>
            <a:rPr lang="en-GB" b="0" i="1"/>
            <a:t>Effective Teamwork: Practical Lessons from Organizational Research</a:t>
          </a:r>
          <a:r>
            <a:rPr lang="en-GB" b="0" i="0"/>
            <a:t>. Wiley-Blackwell. </a:t>
          </a:r>
          <a:endParaRPr lang="en-US"/>
        </a:p>
      </dgm:t>
    </dgm:pt>
    <dgm:pt modelId="{B5BE493A-ADDB-42F8-9495-A169112FDFAC}" type="parTrans" cxnId="{E736EB2C-BEBD-430E-B753-FB2D5474A8AD}">
      <dgm:prSet/>
      <dgm:spPr/>
      <dgm:t>
        <a:bodyPr/>
        <a:lstStyle/>
        <a:p>
          <a:endParaRPr lang="en-US"/>
        </a:p>
      </dgm:t>
    </dgm:pt>
    <dgm:pt modelId="{100D0742-D491-46F1-97A2-2E366101F365}" type="sibTrans" cxnId="{E736EB2C-BEBD-430E-B753-FB2D5474A8AD}">
      <dgm:prSet/>
      <dgm:spPr/>
      <dgm:t>
        <a:bodyPr/>
        <a:lstStyle/>
        <a:p>
          <a:endParaRPr lang="en-US"/>
        </a:p>
      </dgm:t>
    </dgm:pt>
    <dgm:pt modelId="{1BC03EE1-42C9-DC45-8C61-357BCD9CA6E5}" type="pres">
      <dgm:prSet presAssocID="{9CDE61E9-EB30-4CB9-8DDB-CC6C074E3986}" presName="linear" presStyleCnt="0">
        <dgm:presLayoutVars>
          <dgm:animLvl val="lvl"/>
          <dgm:resizeHandles val="exact"/>
        </dgm:presLayoutVars>
      </dgm:prSet>
      <dgm:spPr/>
    </dgm:pt>
    <dgm:pt modelId="{F8B1E3C3-3301-C747-AFBB-95F78889F7FB}" type="pres">
      <dgm:prSet presAssocID="{DC1C428A-7C64-444D-AA77-3F77992C505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92045DB-8C99-204D-B538-BA6CD0D074BD}" type="pres">
      <dgm:prSet presAssocID="{4441869D-F9D6-4317-9BB8-AAC91A21259B}" presName="spacer" presStyleCnt="0"/>
      <dgm:spPr/>
    </dgm:pt>
    <dgm:pt modelId="{B6A405C1-580C-3D43-8BD9-BBC2CE5F8402}" type="pres">
      <dgm:prSet presAssocID="{3F7AA574-1089-4FDF-8DF5-1735257BA25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87E51BC-87F0-3649-B3CD-58114AFA362B}" type="pres">
      <dgm:prSet presAssocID="{79102757-3B22-498D-BE1A-1CB14848D831}" presName="spacer" presStyleCnt="0"/>
      <dgm:spPr/>
    </dgm:pt>
    <dgm:pt modelId="{0F8AF668-6B3A-024C-9530-EAAEA7D95BF5}" type="pres">
      <dgm:prSet presAssocID="{0658B436-F88F-4F3A-8C54-3412CE0AA79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736EB2C-BEBD-430E-B753-FB2D5474A8AD}" srcId="{9CDE61E9-EB30-4CB9-8DDB-CC6C074E3986}" destId="{0658B436-F88F-4F3A-8C54-3412CE0AA79F}" srcOrd="2" destOrd="0" parTransId="{B5BE493A-ADDB-42F8-9495-A169112FDFAC}" sibTransId="{100D0742-D491-46F1-97A2-2E366101F365}"/>
    <dgm:cxn modelId="{7A9FAF41-66B3-F24A-8B2D-4F98A61D5136}" type="presOf" srcId="{0658B436-F88F-4F3A-8C54-3412CE0AA79F}" destId="{0F8AF668-6B3A-024C-9530-EAAEA7D95BF5}" srcOrd="0" destOrd="0" presId="urn:microsoft.com/office/officeart/2005/8/layout/vList2"/>
    <dgm:cxn modelId="{658C8456-A324-4EAF-AEFF-6471AAD64BEF}" srcId="{9CDE61E9-EB30-4CB9-8DDB-CC6C074E3986}" destId="{3F7AA574-1089-4FDF-8DF5-1735257BA254}" srcOrd="1" destOrd="0" parTransId="{47D74473-FA06-498E-8E88-751E5625C16F}" sibTransId="{79102757-3B22-498D-BE1A-1CB14848D831}"/>
    <dgm:cxn modelId="{5CEE7A69-9156-BF45-921B-6FB24751B1DA}" type="presOf" srcId="{9CDE61E9-EB30-4CB9-8DDB-CC6C074E3986}" destId="{1BC03EE1-42C9-DC45-8C61-357BCD9CA6E5}" srcOrd="0" destOrd="0" presId="urn:microsoft.com/office/officeart/2005/8/layout/vList2"/>
    <dgm:cxn modelId="{3B1A1799-A559-4148-ABD9-B9DCF78F9F50}" type="presOf" srcId="{DC1C428A-7C64-444D-AA77-3F77992C5050}" destId="{F8B1E3C3-3301-C747-AFBB-95F78889F7FB}" srcOrd="0" destOrd="0" presId="urn:microsoft.com/office/officeart/2005/8/layout/vList2"/>
    <dgm:cxn modelId="{02AAEF9B-EA44-4C03-91B9-6A24FF6284DE}" srcId="{9CDE61E9-EB30-4CB9-8DDB-CC6C074E3986}" destId="{DC1C428A-7C64-444D-AA77-3F77992C5050}" srcOrd="0" destOrd="0" parTransId="{5CE91260-F158-45A9-8B1E-F71758AAA056}" sibTransId="{4441869D-F9D6-4317-9BB8-AAC91A21259B}"/>
    <dgm:cxn modelId="{A01DC3D4-BE55-B74A-9109-E30D1A54F505}" type="presOf" srcId="{3F7AA574-1089-4FDF-8DF5-1735257BA254}" destId="{B6A405C1-580C-3D43-8BD9-BBC2CE5F8402}" srcOrd="0" destOrd="0" presId="urn:microsoft.com/office/officeart/2005/8/layout/vList2"/>
    <dgm:cxn modelId="{0A0C4E87-9F62-BB4D-A16B-3CB9D2675BDE}" type="presParOf" srcId="{1BC03EE1-42C9-DC45-8C61-357BCD9CA6E5}" destId="{F8B1E3C3-3301-C747-AFBB-95F78889F7FB}" srcOrd="0" destOrd="0" presId="urn:microsoft.com/office/officeart/2005/8/layout/vList2"/>
    <dgm:cxn modelId="{AB0CAF2C-962E-A048-9A6E-8E4FD99DA1C1}" type="presParOf" srcId="{1BC03EE1-42C9-DC45-8C61-357BCD9CA6E5}" destId="{692045DB-8C99-204D-B538-BA6CD0D074BD}" srcOrd="1" destOrd="0" presId="urn:microsoft.com/office/officeart/2005/8/layout/vList2"/>
    <dgm:cxn modelId="{65739397-79D6-F247-A1A9-AB15BCBA6960}" type="presParOf" srcId="{1BC03EE1-42C9-DC45-8C61-357BCD9CA6E5}" destId="{B6A405C1-580C-3D43-8BD9-BBC2CE5F8402}" srcOrd="2" destOrd="0" presId="urn:microsoft.com/office/officeart/2005/8/layout/vList2"/>
    <dgm:cxn modelId="{21D0AEEC-0F3E-B04E-84BE-FD0495AFD39F}" type="presParOf" srcId="{1BC03EE1-42C9-DC45-8C61-357BCD9CA6E5}" destId="{687E51BC-87F0-3649-B3CD-58114AFA362B}" srcOrd="3" destOrd="0" presId="urn:microsoft.com/office/officeart/2005/8/layout/vList2"/>
    <dgm:cxn modelId="{00EC1830-552C-E14D-88FE-700A2AD52496}" type="presParOf" srcId="{1BC03EE1-42C9-DC45-8C61-357BCD9CA6E5}" destId="{0F8AF668-6B3A-024C-9530-EAAEA7D95B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67C05D-41D3-4C4A-9317-5AC09B8CDBF3}">
      <dsp:nvSpPr>
        <dsp:cNvPr id="0" name=""/>
        <dsp:cNvSpPr/>
      </dsp:nvSpPr>
      <dsp:spPr>
        <a:xfrm>
          <a:off x="0" y="682"/>
          <a:ext cx="6572250" cy="15961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060327-8D0F-407A-8059-B5395BF70F15}">
      <dsp:nvSpPr>
        <dsp:cNvPr id="0" name=""/>
        <dsp:cNvSpPr/>
      </dsp:nvSpPr>
      <dsp:spPr>
        <a:xfrm>
          <a:off x="482844" y="359822"/>
          <a:ext cx="877899" cy="8778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AEA9E-5526-4B3C-82BC-7CB0066CDF04}">
      <dsp:nvSpPr>
        <dsp:cNvPr id="0" name=""/>
        <dsp:cNvSpPr/>
      </dsp:nvSpPr>
      <dsp:spPr>
        <a:xfrm>
          <a:off x="1843589" y="682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first stage is forming, which is </a:t>
          </a:r>
          <a:r>
            <a:rPr lang="en-GB" sz="2300" b="1" kern="1200"/>
            <a:t>when the members within the team first come together to meet</a:t>
          </a:r>
          <a:r>
            <a:rPr lang="en-GB" sz="2300" kern="1200"/>
            <a:t>. </a:t>
          </a:r>
          <a:endParaRPr lang="en-US" sz="2300" kern="1200"/>
        </a:p>
      </dsp:txBody>
      <dsp:txXfrm>
        <a:off x="1843589" y="682"/>
        <a:ext cx="4728660" cy="1596181"/>
      </dsp:txXfrm>
    </dsp:sp>
    <dsp:sp modelId="{B8A75AC1-FC67-4E5C-A516-0DD5F0A63CF4}">
      <dsp:nvSpPr>
        <dsp:cNvPr id="0" name=""/>
        <dsp:cNvSpPr/>
      </dsp:nvSpPr>
      <dsp:spPr>
        <a:xfrm>
          <a:off x="0" y="1995909"/>
          <a:ext cx="6572250" cy="15961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5A3304-01B4-45B4-A4D0-D118F836F88F}">
      <dsp:nvSpPr>
        <dsp:cNvPr id="0" name=""/>
        <dsp:cNvSpPr/>
      </dsp:nvSpPr>
      <dsp:spPr>
        <a:xfrm>
          <a:off x="482844" y="2355050"/>
          <a:ext cx="877899" cy="8778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CD92A-5FDF-4AFC-869F-1EA4B24DA3D6}">
      <dsp:nvSpPr>
        <dsp:cNvPr id="0" name=""/>
        <dsp:cNvSpPr/>
      </dsp:nvSpPr>
      <dsp:spPr>
        <a:xfrm>
          <a:off x="1843589" y="1995909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can be considered the period of orientation when everyone is getting to know one another and becoming acquainted. </a:t>
          </a:r>
          <a:endParaRPr lang="en-US" sz="2300" kern="1200"/>
        </a:p>
      </dsp:txBody>
      <dsp:txXfrm>
        <a:off x="1843589" y="1995909"/>
        <a:ext cx="4728660" cy="1596181"/>
      </dsp:txXfrm>
    </dsp:sp>
    <dsp:sp modelId="{76AC8291-6A64-439C-9A29-90BBD735D6C8}">
      <dsp:nvSpPr>
        <dsp:cNvPr id="0" name=""/>
        <dsp:cNvSpPr/>
      </dsp:nvSpPr>
      <dsp:spPr>
        <a:xfrm>
          <a:off x="0" y="3991136"/>
          <a:ext cx="6572250" cy="15961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3F3CF-DA8E-45F8-AA3C-2C15FF1EE68E}">
      <dsp:nvSpPr>
        <dsp:cNvPr id="0" name=""/>
        <dsp:cNvSpPr/>
      </dsp:nvSpPr>
      <dsp:spPr>
        <a:xfrm>
          <a:off x="482844" y="4350277"/>
          <a:ext cx="877899" cy="8778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C01CA-3B7C-4DF1-8E8E-2EEB8ADB04DA}">
      <dsp:nvSpPr>
        <dsp:cNvPr id="0" name=""/>
        <dsp:cNvSpPr/>
      </dsp:nvSpPr>
      <dsp:spPr>
        <a:xfrm>
          <a:off x="1843589" y="3991136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Think of the forming stage like the first day of school or the first day at a new job.</a:t>
          </a:r>
          <a:endParaRPr lang="en-US" sz="2300" kern="1200"/>
        </a:p>
      </dsp:txBody>
      <dsp:txXfrm>
        <a:off x="1843589" y="3991136"/>
        <a:ext cx="4728660" cy="15961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0CBCF4-3F9F-9A4D-AEC2-95409C0C8825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D477AB-6CD5-E747-829F-926E37391238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At this stage, </a:t>
          </a:r>
          <a:r>
            <a:rPr lang="en-GB" sz="2300" b="1" kern="1200"/>
            <a:t>team members openly share ideas and use this as an opportunity to stand out and be accepted by their peers</a:t>
          </a:r>
          <a:r>
            <a:rPr lang="en-GB" sz="2300" kern="1200"/>
            <a:t>. </a:t>
          </a:r>
          <a:endParaRPr lang="en-US" sz="2300" kern="1200"/>
        </a:p>
      </dsp:txBody>
      <dsp:txXfrm>
        <a:off x="560236" y="748205"/>
        <a:ext cx="4149382" cy="2576345"/>
      </dsp:txXfrm>
    </dsp:sp>
    <dsp:sp modelId="{8A98149F-10B3-2948-B73D-07B2D9926453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EC98D-96FD-7A4E-BA85-58CB3D6C4170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Team leaders help teams in this stage by having a plan in place to manage competition among team members, make communication easier, and make sure projects stay on track.</a:t>
          </a:r>
          <a:endParaRPr lang="en-US" sz="2300" kern="1200"/>
        </a:p>
      </dsp:txBody>
      <dsp:txXfrm>
        <a:off x="5827635" y="748205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D13D7-D8C3-43D4-AA0D-712DFA25B74E}">
      <dsp:nvSpPr>
        <dsp:cNvPr id="0" name=""/>
        <dsp:cNvSpPr/>
      </dsp:nvSpPr>
      <dsp:spPr>
        <a:xfrm>
          <a:off x="0" y="908049"/>
          <a:ext cx="6572250" cy="16764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C5502A-CAB7-44C4-BF2B-7AB0CCA9AAA4}">
      <dsp:nvSpPr>
        <dsp:cNvPr id="0" name=""/>
        <dsp:cNvSpPr/>
      </dsp:nvSpPr>
      <dsp:spPr>
        <a:xfrm>
          <a:off x="507111" y="1285239"/>
          <a:ext cx="922020" cy="9220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2F0A3F-C60E-4BB2-9E38-D8A27255FEBE}">
      <dsp:nvSpPr>
        <dsp:cNvPr id="0" name=""/>
        <dsp:cNvSpPr/>
      </dsp:nvSpPr>
      <dsp:spPr>
        <a:xfrm>
          <a:off x="1936242" y="908049"/>
          <a:ext cx="4636008" cy="16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19" tIns="177419" rIns="177419" bIns="1774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During the Norming stage, </a:t>
          </a:r>
          <a:r>
            <a:rPr lang="en-GB" sz="1900" b="1" kern="1200"/>
            <a:t>members shift their energy to the team's goals and show an increase in productivity, in both individual and collective work</a:t>
          </a:r>
          <a:r>
            <a:rPr lang="en-GB" sz="1900" kern="1200"/>
            <a:t>. </a:t>
          </a:r>
          <a:endParaRPr lang="en-US" sz="1900" kern="1200"/>
        </a:p>
      </dsp:txBody>
      <dsp:txXfrm>
        <a:off x="1936242" y="908049"/>
        <a:ext cx="4636008" cy="1676400"/>
      </dsp:txXfrm>
    </dsp:sp>
    <dsp:sp modelId="{9C2ACC79-BEFC-45A2-B026-468FE82198F6}">
      <dsp:nvSpPr>
        <dsp:cNvPr id="0" name=""/>
        <dsp:cNvSpPr/>
      </dsp:nvSpPr>
      <dsp:spPr>
        <a:xfrm>
          <a:off x="0" y="3003550"/>
          <a:ext cx="6572250" cy="16764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89DE4F-0ED7-4FE7-B584-7D1B267E202A}">
      <dsp:nvSpPr>
        <dsp:cNvPr id="0" name=""/>
        <dsp:cNvSpPr/>
      </dsp:nvSpPr>
      <dsp:spPr>
        <a:xfrm>
          <a:off x="507111" y="3380740"/>
          <a:ext cx="922020" cy="9220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E3564C-C2E5-4B9D-970D-B111B34F886E}">
      <dsp:nvSpPr>
        <dsp:cNvPr id="0" name=""/>
        <dsp:cNvSpPr/>
      </dsp:nvSpPr>
      <dsp:spPr>
        <a:xfrm>
          <a:off x="1936242" y="3003550"/>
          <a:ext cx="4636008" cy="16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19" tIns="177419" rIns="177419" bIns="1774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team may find that this is an appropriate time for an evaluation of team processes and productivity.</a:t>
          </a:r>
          <a:endParaRPr lang="en-US" sz="1900" kern="1200"/>
        </a:p>
      </dsp:txBody>
      <dsp:txXfrm>
        <a:off x="1936242" y="3003550"/>
        <a:ext cx="4636008" cy="16764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A7FA90-6398-4A8A-8D3D-3CB9FBD1428F}">
      <dsp:nvSpPr>
        <dsp:cNvPr id="0" name=""/>
        <dsp:cNvSpPr/>
      </dsp:nvSpPr>
      <dsp:spPr>
        <a:xfrm>
          <a:off x="0" y="908049"/>
          <a:ext cx="6572250" cy="16764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4CBE75-2094-4F20-9609-962951B72142}">
      <dsp:nvSpPr>
        <dsp:cNvPr id="0" name=""/>
        <dsp:cNvSpPr/>
      </dsp:nvSpPr>
      <dsp:spPr>
        <a:xfrm>
          <a:off x="507111" y="1285239"/>
          <a:ext cx="922020" cy="9220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1DF97D-A1BD-4D92-B786-1186EADB7706}">
      <dsp:nvSpPr>
        <dsp:cNvPr id="0" name=""/>
        <dsp:cNvSpPr/>
      </dsp:nvSpPr>
      <dsp:spPr>
        <a:xfrm>
          <a:off x="1936242" y="908049"/>
          <a:ext cx="4636008" cy="16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19" tIns="177419" rIns="177419" bIns="1774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the Performing stage, </a:t>
          </a:r>
          <a:r>
            <a:rPr lang="en-GB" sz="1900" b="1" kern="1200"/>
            <a:t>the team makes significant progress towards its goals</a:t>
          </a:r>
          <a:r>
            <a:rPr lang="en-GB" sz="1900" kern="1200"/>
            <a:t>. Commitment to the team's mission is high and the competence of team members is also high.</a:t>
          </a:r>
          <a:endParaRPr lang="en-US" sz="1900" kern="1200"/>
        </a:p>
      </dsp:txBody>
      <dsp:txXfrm>
        <a:off x="1936242" y="908049"/>
        <a:ext cx="4636008" cy="1676400"/>
      </dsp:txXfrm>
    </dsp:sp>
    <dsp:sp modelId="{4F927BD1-D996-40AF-BFA2-7E027F0BB1F1}">
      <dsp:nvSpPr>
        <dsp:cNvPr id="0" name=""/>
        <dsp:cNvSpPr/>
      </dsp:nvSpPr>
      <dsp:spPr>
        <a:xfrm>
          <a:off x="0" y="3003550"/>
          <a:ext cx="6572250" cy="16764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03DAE-B202-4E66-AF96-C2198A5ACD65}">
      <dsp:nvSpPr>
        <dsp:cNvPr id="0" name=""/>
        <dsp:cNvSpPr/>
      </dsp:nvSpPr>
      <dsp:spPr>
        <a:xfrm>
          <a:off x="507111" y="3380740"/>
          <a:ext cx="922020" cy="9220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4786C-A5C8-49E9-8D8D-615BE6E05500}">
      <dsp:nvSpPr>
        <dsp:cNvPr id="0" name=""/>
        <dsp:cNvSpPr/>
      </dsp:nvSpPr>
      <dsp:spPr>
        <a:xfrm>
          <a:off x="1936242" y="3003550"/>
          <a:ext cx="4636008" cy="16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19" tIns="177419" rIns="177419" bIns="1774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Team members should continue to deepen their knowledge and skills, including working to continuously improving team development.</a:t>
          </a:r>
          <a:endParaRPr lang="en-US" sz="1900" kern="1200"/>
        </a:p>
      </dsp:txBody>
      <dsp:txXfrm>
        <a:off x="1936242" y="3003550"/>
        <a:ext cx="4636008" cy="16764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A40B66-5480-504B-A734-DA9347507E2F}">
      <dsp:nvSpPr>
        <dsp:cNvPr id="0" name=""/>
        <dsp:cNvSpPr/>
      </dsp:nvSpPr>
      <dsp:spPr>
        <a:xfrm>
          <a:off x="283546" y="415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Working together facilitates idea generation and creativity.</a:t>
          </a:r>
          <a:endParaRPr lang="en-US" sz="1800" kern="1200"/>
        </a:p>
      </dsp:txBody>
      <dsp:txXfrm>
        <a:off x="283546" y="415"/>
        <a:ext cx="2343197" cy="1405918"/>
      </dsp:txXfrm>
    </dsp:sp>
    <dsp:sp modelId="{CCAF5639-4916-3443-A13F-03C4C836130D}">
      <dsp:nvSpPr>
        <dsp:cNvPr id="0" name=""/>
        <dsp:cNvSpPr/>
      </dsp:nvSpPr>
      <dsp:spPr>
        <a:xfrm>
          <a:off x="2861063" y="415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Teamwork improves productivity and brings better business results.</a:t>
          </a:r>
          <a:endParaRPr lang="en-US" sz="1800" kern="1200"/>
        </a:p>
      </dsp:txBody>
      <dsp:txXfrm>
        <a:off x="2861063" y="415"/>
        <a:ext cx="2343197" cy="1405918"/>
      </dsp:txXfrm>
    </dsp:sp>
    <dsp:sp modelId="{DEFF928E-94A5-E749-AD69-4682FBC39CBF}">
      <dsp:nvSpPr>
        <dsp:cNvPr id="0" name=""/>
        <dsp:cNvSpPr/>
      </dsp:nvSpPr>
      <dsp:spPr>
        <a:xfrm>
          <a:off x="5438580" y="415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Working in teams boosts employee morale and motivation.</a:t>
          </a:r>
          <a:endParaRPr lang="en-US" sz="1800" kern="1200"/>
        </a:p>
      </dsp:txBody>
      <dsp:txXfrm>
        <a:off x="5438580" y="415"/>
        <a:ext cx="2343197" cy="1405918"/>
      </dsp:txXfrm>
    </dsp:sp>
    <dsp:sp modelId="{2AB8A6D9-23E5-A846-9EDB-7AA9098C76E8}">
      <dsp:nvSpPr>
        <dsp:cNvPr id="0" name=""/>
        <dsp:cNvSpPr/>
      </dsp:nvSpPr>
      <dsp:spPr>
        <a:xfrm>
          <a:off x="283546" y="1640653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Teamwork encourages taking healthy risks.</a:t>
          </a:r>
          <a:endParaRPr lang="en-US" sz="1800" kern="1200"/>
        </a:p>
      </dsp:txBody>
      <dsp:txXfrm>
        <a:off x="283546" y="1640653"/>
        <a:ext cx="2343197" cy="1405918"/>
      </dsp:txXfrm>
    </dsp:sp>
    <dsp:sp modelId="{2329390F-AF34-1E4C-B6BA-06548D2E1CE9}">
      <dsp:nvSpPr>
        <dsp:cNvPr id="0" name=""/>
        <dsp:cNvSpPr/>
      </dsp:nvSpPr>
      <dsp:spPr>
        <a:xfrm>
          <a:off x="2861063" y="1640653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When we work together, we learn faster</a:t>
          </a:r>
          <a:r>
            <a:rPr lang="en-GB" sz="1800" b="0" i="0" kern="1200"/>
            <a:t> (DeChurch and Magnus, 2010).</a:t>
          </a:r>
          <a:endParaRPr lang="en-US" sz="1800" kern="1200"/>
        </a:p>
      </dsp:txBody>
      <dsp:txXfrm>
        <a:off x="2861063" y="1640653"/>
        <a:ext cx="2343197" cy="1405918"/>
      </dsp:txXfrm>
    </dsp:sp>
    <dsp:sp modelId="{4284A6FB-6743-6C4E-BDA6-B6822B17790E}">
      <dsp:nvSpPr>
        <dsp:cNvPr id="0" name=""/>
        <dsp:cNvSpPr/>
      </dsp:nvSpPr>
      <dsp:spPr>
        <a:xfrm>
          <a:off x="5438580" y="1640653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Teamwork relieves stress.</a:t>
          </a:r>
          <a:endParaRPr lang="en-US" sz="1800" kern="1200"/>
        </a:p>
      </dsp:txBody>
      <dsp:txXfrm>
        <a:off x="5438580" y="1640653"/>
        <a:ext cx="2343197" cy="14059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1E3C3-3301-C747-AFBB-95F78889F7FB}">
      <dsp:nvSpPr>
        <dsp:cNvPr id="0" name=""/>
        <dsp:cNvSpPr/>
      </dsp:nvSpPr>
      <dsp:spPr>
        <a:xfrm>
          <a:off x="0" y="118712"/>
          <a:ext cx="5141912" cy="1684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DeChurch, L. A., and Magnus, J. R. (2010). </a:t>
          </a:r>
          <a:r>
            <a:rPr lang="en-GB" sz="2000" b="0" i="0" kern="1200">
              <a:hlinkClick xmlns:r="http://schemas.openxmlformats.org/officeDocument/2006/relationships" r:id="rId1"/>
            </a:rPr>
            <a:t>"The Cognitive Underpinnings of Effective Teamwork: a Meta-Analysis"</a:t>
          </a:r>
          <a:r>
            <a:rPr lang="en-GB" sz="2000" b="0" i="0" kern="1200"/>
            <a:t>. </a:t>
          </a:r>
          <a:r>
            <a:rPr lang="en-GB" sz="2000" b="0" i="1" kern="1200"/>
            <a:t>Journal of Applied Psychology</a:t>
          </a:r>
          <a:r>
            <a:rPr lang="en-GB" sz="2000" b="0" i="0" kern="1200"/>
            <a:t>. </a:t>
          </a:r>
          <a:r>
            <a:rPr lang="en-GB" sz="2000" b="1" i="0" kern="1200"/>
            <a:t>95</a:t>
          </a:r>
          <a:r>
            <a:rPr lang="en-GB" sz="2000" b="0" i="0" kern="1200"/>
            <a:t> (1): 32–53.</a:t>
          </a:r>
          <a:endParaRPr lang="en-US" sz="2000" kern="1200"/>
        </a:p>
      </dsp:txBody>
      <dsp:txXfrm>
        <a:off x="82245" y="200957"/>
        <a:ext cx="4977422" cy="1520310"/>
      </dsp:txXfrm>
    </dsp:sp>
    <dsp:sp modelId="{B6A405C1-580C-3D43-8BD9-BBC2CE5F8402}">
      <dsp:nvSpPr>
        <dsp:cNvPr id="0" name=""/>
        <dsp:cNvSpPr/>
      </dsp:nvSpPr>
      <dsp:spPr>
        <a:xfrm>
          <a:off x="0" y="1861112"/>
          <a:ext cx="5141912" cy="1684800"/>
        </a:xfrm>
        <a:prstGeom prst="roundRect">
          <a:avLst/>
        </a:prstGeom>
        <a:solidFill>
          <a:schemeClr val="accent2">
            <a:hueOff val="953895"/>
            <a:satOff val="-21764"/>
            <a:lumOff val="8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Thompson, L. (2011). </a:t>
          </a:r>
          <a:r>
            <a:rPr lang="en-GB" sz="2000" b="0" i="1" kern="1200"/>
            <a:t>Making the Team: A Guide for Managers</a:t>
          </a:r>
          <a:r>
            <a:rPr lang="en-GB" sz="2000" b="0" i="0" kern="1200"/>
            <a:t> (4th ed.). Upper Saddle River, New Jersey: Prentice Hall.</a:t>
          </a:r>
          <a:endParaRPr lang="en-US" sz="2000" kern="1200"/>
        </a:p>
      </dsp:txBody>
      <dsp:txXfrm>
        <a:off x="82245" y="1943357"/>
        <a:ext cx="4977422" cy="1520310"/>
      </dsp:txXfrm>
    </dsp:sp>
    <dsp:sp modelId="{0F8AF668-6B3A-024C-9530-EAAEA7D95BF5}">
      <dsp:nvSpPr>
        <dsp:cNvPr id="0" name=""/>
        <dsp:cNvSpPr/>
      </dsp:nvSpPr>
      <dsp:spPr>
        <a:xfrm>
          <a:off x="0" y="3603512"/>
          <a:ext cx="5141912" cy="1684800"/>
        </a:xfrm>
        <a:prstGeom prst="roundRec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West, M. (2012). </a:t>
          </a:r>
          <a:r>
            <a:rPr lang="en-GB" sz="2000" b="0" i="1" kern="1200"/>
            <a:t>Effective Teamwork: Practical Lessons from Organizational Research</a:t>
          </a:r>
          <a:r>
            <a:rPr lang="en-GB" sz="2000" b="0" i="0" kern="1200"/>
            <a:t>. Wiley-Blackwell. </a:t>
          </a:r>
          <a:endParaRPr lang="en-US" sz="2000" kern="1200"/>
        </a:p>
      </dsp:txBody>
      <dsp:txXfrm>
        <a:off x="82245" y="3685757"/>
        <a:ext cx="4977422" cy="1520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328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818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9334D819-9F07-4261-B09B-9E467E5D9002}" type="datetimeFigureOut">
              <a:rPr lang="en-US" smtClean="0"/>
              <a:pPr/>
              <a:t>4/22/22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373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8691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4/22/22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886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4/22/22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94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4/22/22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033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4243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4/22/22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67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717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061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pPr/>
              <a:t>4/22/22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022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2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2.png"/><Relationship Id="rId9" Type="http://schemas.microsoft.com/office/2007/relationships/diagramDrawing" Target="../diagrams/drawing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.pn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microsoft.com/office/2007/relationships/hdphoto" Target="../media/hdphoto3.wdp"/><Relationship Id="rId7" Type="http://schemas.openxmlformats.org/officeDocument/2006/relationships/diagramData" Target="../diagrams/data6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microsoft.com/office/2007/relationships/diagramDrawing" Target="../diagrams/drawing6.xml"/><Relationship Id="rId5" Type="http://schemas.microsoft.com/office/2007/relationships/hdphoto" Target="../media/hdphoto2.wdp"/><Relationship Id="rId10" Type="http://schemas.openxmlformats.org/officeDocument/2006/relationships/diagramColors" Target="../diagrams/colors6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Rectangle 66">
            <a:extLst>
              <a:ext uri="{FF2B5EF4-FFF2-40B4-BE49-F238E27FC236}">
                <a16:creationId xmlns:a16="http://schemas.microsoft.com/office/drawing/2014/main" id="{2550AE69-AC86-4188-83E5-A856C4F1D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" name="Rectangle 68">
            <a:extLst>
              <a:ext uri="{FF2B5EF4-FFF2-40B4-BE49-F238E27FC236}">
                <a16:creationId xmlns:a16="http://schemas.microsoft.com/office/drawing/2014/main" id="{EC4CA156-2C9D-4F0C-B229-88D8B5E1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" name="Rectangle 70">
            <a:extLst>
              <a:ext uri="{FF2B5EF4-FFF2-40B4-BE49-F238E27FC236}">
                <a16:creationId xmlns:a16="http://schemas.microsoft.com/office/drawing/2014/main" id="{D7361ED3-EBE5-4EFC-8DA3-D0CE4BF2F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90" name="Group 72">
            <a:extLst>
              <a:ext uri="{FF2B5EF4-FFF2-40B4-BE49-F238E27FC236}">
                <a16:creationId xmlns:a16="http://schemas.microsoft.com/office/drawing/2014/main" id="{85105087-7F16-4C94-837C-C45445116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4F2F3467-E50F-4A91-B27D-E324936A6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D678BE03-AC84-4940-A7FD-5B143FE2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91" name="Rectangle 76">
            <a:extLst>
              <a:ext uri="{FF2B5EF4-FFF2-40B4-BE49-F238E27FC236}">
                <a16:creationId xmlns:a16="http://schemas.microsoft.com/office/drawing/2014/main" id="{5AAA0D94-BFF0-44AF-9E04-13800A619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7620" y="-1"/>
            <a:ext cx="122072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2" name="Rectangle 78">
            <a:extLst>
              <a:ext uri="{FF2B5EF4-FFF2-40B4-BE49-F238E27FC236}">
                <a16:creationId xmlns:a16="http://schemas.microsoft.com/office/drawing/2014/main" id="{4E0242FF-80FA-4D90-877A-E17E42240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" name="Picture 43" descr="High angle view of a rolled paper, brown notebook, and black notepad on a wooden table">
            <a:extLst>
              <a:ext uri="{FF2B5EF4-FFF2-40B4-BE49-F238E27FC236}">
                <a16:creationId xmlns:a16="http://schemas.microsoft.com/office/drawing/2014/main" id="{3715DD7F-CA54-3955-430A-20010F0E350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45713" b="-2"/>
          <a:stretch/>
        </p:blipFill>
        <p:spPr>
          <a:xfrm>
            <a:off x="918124" y="1111504"/>
            <a:ext cx="3723212" cy="4578096"/>
          </a:xfrm>
          <a:prstGeom prst="rect">
            <a:avLst/>
          </a:prstGeom>
        </p:spPr>
      </p:pic>
      <p:sp>
        <p:nvSpPr>
          <p:cNvPr id="93" name="Rectangle 80">
            <a:extLst>
              <a:ext uri="{FF2B5EF4-FFF2-40B4-BE49-F238E27FC236}">
                <a16:creationId xmlns:a16="http://schemas.microsoft.com/office/drawing/2014/main" id="{1B92E287-CC3E-48F7-B435-D232FB900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1336" y="1110053"/>
            <a:ext cx="6630506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9DB3B-BB66-F241-A478-1EEA8434B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376" y="1432223"/>
            <a:ext cx="6057144" cy="3357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t">
              <a:lnSpc>
                <a:spcPct val="80000"/>
              </a:lnSpc>
            </a:pPr>
            <a:r>
              <a:rPr lang="en-US" sz="2000" dirty="0" err="1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Programme</a:t>
            </a: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: Certificate of Higher Education in Health and Social Care </a:t>
            </a: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Module: Effective team work and communication </a:t>
            </a: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Module Code: BMSW4002</a:t>
            </a: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Module Leader: </a:t>
            </a:r>
            <a:r>
              <a:rPr lang="en-US" sz="2000" b="1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Lloyd Beharry</a:t>
            </a:r>
            <a:br>
              <a:rPr lang="en-US" sz="2000" b="1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Kiril Baldev </a:t>
            </a: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Student ID: 2024776</a:t>
            </a: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  <a:effectLst/>
              </a:rPr>
            </a:br>
            <a:endParaRPr lang="en-US" sz="2000" dirty="0">
              <a:blipFill dpi="0" rotWithShape="1">
                <a:blip r:embed="rId4"/>
                <a:srcRect/>
                <a:tile tx="6350" ty="-127000" sx="65000" sy="64000" flip="none" algn="tl"/>
              </a:blipFill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354BB7A-6D45-494D-90A8-2F497C01F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A12E4495-24BE-4FFE-91E5-5BA7727EF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C71644A3-12B1-4F51-BB08-FDD391EF5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1A6658C1-CF92-4E90-A775-D0D64A3D32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16888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049A7D3-684C-4C59-A4B6-7B308A6AD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7B1087B-C592-40E7-B532-60B453A2F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4AE7447-E8F8-4A0F-9E3D-94842BFF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5981F80-69EE-4E2B-82A8-47FDFD772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6CE0473-0B07-47EE-A016-EBD87F2C8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EDD0D1E4-DFCA-4DF0-9D37-571A5F529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0680B5D0-24EC-465A-A0E6-C4DF951E0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0BF1B50-A83E-4ED6-A2AA-C943C1F89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F31E8B2-210B-4B90-83BB-3B180732E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5470" y="1110053"/>
            <a:ext cx="338637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41D4E-8BDC-A949-B03C-679F83A14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102" y="1432223"/>
            <a:ext cx="2818417" cy="3357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6000" spc="80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Team work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B387409-2B98-40F8-A65F-EF7CF989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9E5F284-A588-4AE7-A36D-1C93E4FD0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5D7D540-5CF2-4FC1-BE53-277CC22C0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916C9AA0-DC0C-49A1-ACDF-10BD6D739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14" name="Picture 14">
            <a:extLst>
              <a:ext uri="{FF2B5EF4-FFF2-40B4-BE49-F238E27FC236}">
                <a16:creationId xmlns:a16="http://schemas.microsoft.com/office/drawing/2014/main" id="{10BF55C5-6B39-984F-AB76-9A5A511C20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97657" y="1388911"/>
            <a:ext cx="6078097" cy="4011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811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5E9C2-DB05-F74E-993A-4DAA206F5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49" y="954923"/>
            <a:ext cx="5875694" cy="45046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8200" spc="800"/>
              <a:t>Definition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BCFAF748-3A07-2B42-AEF7-9A91F48FB5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06" r="22357"/>
          <a:stretch/>
        </p:blipFill>
        <p:spPr>
          <a:xfrm>
            <a:off x="6909481" y="10"/>
            <a:ext cx="5282519" cy="6857990"/>
          </a:xfrm>
          <a:custGeom>
            <a:avLst/>
            <a:gdLst/>
            <a:ahLst/>
            <a:cxnLst/>
            <a:rect l="l" t="t" r="r" b="b"/>
            <a:pathLst>
              <a:path w="5282519" h="6858000">
                <a:moveTo>
                  <a:pt x="189795" y="0"/>
                </a:moveTo>
                <a:lnTo>
                  <a:pt x="5282519" y="0"/>
                </a:lnTo>
                <a:lnTo>
                  <a:pt x="5282519" y="6858000"/>
                </a:lnTo>
                <a:lnTo>
                  <a:pt x="189795" y="6858000"/>
                </a:lnTo>
                <a:lnTo>
                  <a:pt x="184756" y="6791325"/>
                </a:lnTo>
                <a:lnTo>
                  <a:pt x="176358" y="6735762"/>
                </a:lnTo>
                <a:lnTo>
                  <a:pt x="166281" y="6683375"/>
                </a:lnTo>
                <a:lnTo>
                  <a:pt x="149485" y="6640512"/>
                </a:lnTo>
                <a:lnTo>
                  <a:pt x="132689" y="6597650"/>
                </a:lnTo>
                <a:lnTo>
                  <a:pt x="112534" y="6561137"/>
                </a:lnTo>
                <a:lnTo>
                  <a:pt x="92379" y="6523037"/>
                </a:lnTo>
                <a:lnTo>
                  <a:pt x="73903" y="6488112"/>
                </a:lnTo>
                <a:lnTo>
                  <a:pt x="55427" y="6448425"/>
                </a:lnTo>
                <a:lnTo>
                  <a:pt x="38632" y="6407150"/>
                </a:lnTo>
                <a:lnTo>
                  <a:pt x="23515" y="6361112"/>
                </a:lnTo>
                <a:lnTo>
                  <a:pt x="11758" y="6311900"/>
                </a:lnTo>
                <a:lnTo>
                  <a:pt x="3359" y="6251575"/>
                </a:lnTo>
                <a:lnTo>
                  <a:pt x="0" y="6183312"/>
                </a:lnTo>
                <a:lnTo>
                  <a:pt x="3359" y="6113462"/>
                </a:lnTo>
                <a:lnTo>
                  <a:pt x="11758" y="6056312"/>
                </a:lnTo>
                <a:lnTo>
                  <a:pt x="23515" y="6003925"/>
                </a:lnTo>
                <a:lnTo>
                  <a:pt x="38632" y="5956300"/>
                </a:lnTo>
                <a:lnTo>
                  <a:pt x="55427" y="5915025"/>
                </a:lnTo>
                <a:lnTo>
                  <a:pt x="75583" y="5876925"/>
                </a:lnTo>
                <a:lnTo>
                  <a:pt x="95738" y="5840412"/>
                </a:lnTo>
                <a:lnTo>
                  <a:pt x="115893" y="5802312"/>
                </a:lnTo>
                <a:lnTo>
                  <a:pt x="134368" y="5762625"/>
                </a:lnTo>
                <a:lnTo>
                  <a:pt x="152844" y="5721350"/>
                </a:lnTo>
                <a:lnTo>
                  <a:pt x="167960" y="5675312"/>
                </a:lnTo>
                <a:lnTo>
                  <a:pt x="178038" y="5622925"/>
                </a:lnTo>
                <a:lnTo>
                  <a:pt x="188115" y="5562600"/>
                </a:lnTo>
                <a:lnTo>
                  <a:pt x="189795" y="5494337"/>
                </a:lnTo>
                <a:lnTo>
                  <a:pt x="188115" y="5426075"/>
                </a:lnTo>
                <a:lnTo>
                  <a:pt x="178038" y="5365750"/>
                </a:lnTo>
                <a:lnTo>
                  <a:pt x="167960" y="5313362"/>
                </a:lnTo>
                <a:lnTo>
                  <a:pt x="152844" y="5268912"/>
                </a:lnTo>
                <a:lnTo>
                  <a:pt x="134368" y="5226050"/>
                </a:lnTo>
                <a:lnTo>
                  <a:pt x="115893" y="5186362"/>
                </a:lnTo>
                <a:lnTo>
                  <a:pt x="95738" y="5149850"/>
                </a:lnTo>
                <a:lnTo>
                  <a:pt x="75583" y="5114925"/>
                </a:lnTo>
                <a:lnTo>
                  <a:pt x="55427" y="5075237"/>
                </a:lnTo>
                <a:lnTo>
                  <a:pt x="38632" y="5033962"/>
                </a:lnTo>
                <a:lnTo>
                  <a:pt x="23515" y="4987925"/>
                </a:lnTo>
                <a:lnTo>
                  <a:pt x="11758" y="4935537"/>
                </a:lnTo>
                <a:lnTo>
                  <a:pt x="3359" y="4875212"/>
                </a:lnTo>
                <a:lnTo>
                  <a:pt x="0" y="4806950"/>
                </a:lnTo>
                <a:lnTo>
                  <a:pt x="3359" y="4738687"/>
                </a:lnTo>
                <a:lnTo>
                  <a:pt x="11758" y="4678362"/>
                </a:lnTo>
                <a:lnTo>
                  <a:pt x="23515" y="4625975"/>
                </a:lnTo>
                <a:lnTo>
                  <a:pt x="38632" y="4579937"/>
                </a:lnTo>
                <a:lnTo>
                  <a:pt x="55427" y="4537075"/>
                </a:lnTo>
                <a:lnTo>
                  <a:pt x="75583" y="4498975"/>
                </a:lnTo>
                <a:lnTo>
                  <a:pt x="115893" y="4424362"/>
                </a:lnTo>
                <a:lnTo>
                  <a:pt x="134368" y="4386262"/>
                </a:lnTo>
                <a:lnTo>
                  <a:pt x="152844" y="4343400"/>
                </a:lnTo>
                <a:lnTo>
                  <a:pt x="167960" y="4297362"/>
                </a:lnTo>
                <a:lnTo>
                  <a:pt x="178038" y="4244975"/>
                </a:lnTo>
                <a:lnTo>
                  <a:pt x="188115" y="4186237"/>
                </a:lnTo>
                <a:lnTo>
                  <a:pt x="189795" y="4116387"/>
                </a:lnTo>
                <a:lnTo>
                  <a:pt x="188115" y="4048125"/>
                </a:lnTo>
                <a:lnTo>
                  <a:pt x="178038" y="3987800"/>
                </a:lnTo>
                <a:lnTo>
                  <a:pt x="167960" y="3935412"/>
                </a:lnTo>
                <a:lnTo>
                  <a:pt x="152844" y="3890962"/>
                </a:lnTo>
                <a:lnTo>
                  <a:pt x="134368" y="3848100"/>
                </a:lnTo>
                <a:lnTo>
                  <a:pt x="115893" y="3811587"/>
                </a:lnTo>
                <a:lnTo>
                  <a:pt x="75583" y="3736975"/>
                </a:lnTo>
                <a:lnTo>
                  <a:pt x="55427" y="3697287"/>
                </a:lnTo>
                <a:lnTo>
                  <a:pt x="38632" y="3656012"/>
                </a:lnTo>
                <a:lnTo>
                  <a:pt x="23515" y="3609975"/>
                </a:lnTo>
                <a:lnTo>
                  <a:pt x="11758" y="3557587"/>
                </a:lnTo>
                <a:lnTo>
                  <a:pt x="3359" y="3497262"/>
                </a:lnTo>
                <a:lnTo>
                  <a:pt x="0" y="3427412"/>
                </a:lnTo>
                <a:lnTo>
                  <a:pt x="3359" y="3360737"/>
                </a:lnTo>
                <a:lnTo>
                  <a:pt x="11758" y="3300412"/>
                </a:lnTo>
                <a:lnTo>
                  <a:pt x="23515" y="3248025"/>
                </a:lnTo>
                <a:lnTo>
                  <a:pt x="38632" y="3201987"/>
                </a:lnTo>
                <a:lnTo>
                  <a:pt x="55427" y="3160712"/>
                </a:lnTo>
                <a:lnTo>
                  <a:pt x="75583" y="3121025"/>
                </a:lnTo>
                <a:lnTo>
                  <a:pt x="95738" y="3084512"/>
                </a:lnTo>
                <a:lnTo>
                  <a:pt x="115893" y="3046412"/>
                </a:lnTo>
                <a:lnTo>
                  <a:pt x="134368" y="3009900"/>
                </a:lnTo>
                <a:lnTo>
                  <a:pt x="152844" y="2967037"/>
                </a:lnTo>
                <a:lnTo>
                  <a:pt x="167960" y="2922587"/>
                </a:lnTo>
                <a:lnTo>
                  <a:pt x="178038" y="2868612"/>
                </a:lnTo>
                <a:lnTo>
                  <a:pt x="188115" y="2809875"/>
                </a:lnTo>
                <a:lnTo>
                  <a:pt x="189795" y="2741612"/>
                </a:lnTo>
                <a:lnTo>
                  <a:pt x="188115" y="2671762"/>
                </a:lnTo>
                <a:lnTo>
                  <a:pt x="178038" y="2613025"/>
                </a:lnTo>
                <a:lnTo>
                  <a:pt x="167960" y="2560637"/>
                </a:lnTo>
                <a:lnTo>
                  <a:pt x="152844" y="2513012"/>
                </a:lnTo>
                <a:lnTo>
                  <a:pt x="134368" y="2471737"/>
                </a:lnTo>
                <a:lnTo>
                  <a:pt x="115893" y="2433637"/>
                </a:lnTo>
                <a:lnTo>
                  <a:pt x="95738" y="2395537"/>
                </a:lnTo>
                <a:lnTo>
                  <a:pt x="75583" y="2359025"/>
                </a:lnTo>
                <a:lnTo>
                  <a:pt x="55427" y="2319337"/>
                </a:lnTo>
                <a:lnTo>
                  <a:pt x="38632" y="2278062"/>
                </a:lnTo>
                <a:lnTo>
                  <a:pt x="23515" y="2232025"/>
                </a:lnTo>
                <a:lnTo>
                  <a:pt x="11758" y="2179637"/>
                </a:lnTo>
                <a:lnTo>
                  <a:pt x="3359" y="2119312"/>
                </a:lnTo>
                <a:lnTo>
                  <a:pt x="0" y="2051050"/>
                </a:lnTo>
                <a:lnTo>
                  <a:pt x="3359" y="1982787"/>
                </a:lnTo>
                <a:lnTo>
                  <a:pt x="11758" y="1922462"/>
                </a:lnTo>
                <a:lnTo>
                  <a:pt x="23515" y="1870075"/>
                </a:lnTo>
                <a:lnTo>
                  <a:pt x="38632" y="1824037"/>
                </a:lnTo>
                <a:lnTo>
                  <a:pt x="55427" y="1782762"/>
                </a:lnTo>
                <a:lnTo>
                  <a:pt x="75583" y="1743075"/>
                </a:lnTo>
                <a:lnTo>
                  <a:pt x="95738" y="1708150"/>
                </a:lnTo>
                <a:lnTo>
                  <a:pt x="115893" y="1671637"/>
                </a:lnTo>
                <a:lnTo>
                  <a:pt x="134368" y="1631950"/>
                </a:lnTo>
                <a:lnTo>
                  <a:pt x="152844" y="1589087"/>
                </a:lnTo>
                <a:lnTo>
                  <a:pt x="167960" y="1544637"/>
                </a:lnTo>
                <a:lnTo>
                  <a:pt x="178038" y="1492250"/>
                </a:lnTo>
                <a:lnTo>
                  <a:pt x="188115" y="1431925"/>
                </a:lnTo>
                <a:lnTo>
                  <a:pt x="189795" y="1363662"/>
                </a:lnTo>
                <a:lnTo>
                  <a:pt x="188115" y="1295400"/>
                </a:lnTo>
                <a:lnTo>
                  <a:pt x="178038" y="1235075"/>
                </a:lnTo>
                <a:lnTo>
                  <a:pt x="167960" y="1182687"/>
                </a:lnTo>
                <a:lnTo>
                  <a:pt x="152844" y="1136650"/>
                </a:lnTo>
                <a:lnTo>
                  <a:pt x="134368" y="1095375"/>
                </a:lnTo>
                <a:lnTo>
                  <a:pt x="115893" y="1055687"/>
                </a:lnTo>
                <a:lnTo>
                  <a:pt x="95738" y="1017587"/>
                </a:lnTo>
                <a:lnTo>
                  <a:pt x="75583" y="981075"/>
                </a:lnTo>
                <a:lnTo>
                  <a:pt x="55427" y="942975"/>
                </a:lnTo>
                <a:lnTo>
                  <a:pt x="38632" y="901700"/>
                </a:lnTo>
                <a:lnTo>
                  <a:pt x="23515" y="854075"/>
                </a:lnTo>
                <a:lnTo>
                  <a:pt x="11758" y="801687"/>
                </a:lnTo>
                <a:lnTo>
                  <a:pt x="3359" y="744537"/>
                </a:lnTo>
                <a:lnTo>
                  <a:pt x="0" y="673100"/>
                </a:lnTo>
                <a:lnTo>
                  <a:pt x="3359" y="606425"/>
                </a:lnTo>
                <a:lnTo>
                  <a:pt x="11758" y="546100"/>
                </a:lnTo>
                <a:lnTo>
                  <a:pt x="23515" y="496887"/>
                </a:lnTo>
                <a:lnTo>
                  <a:pt x="38632" y="450850"/>
                </a:lnTo>
                <a:lnTo>
                  <a:pt x="55427" y="409575"/>
                </a:lnTo>
                <a:lnTo>
                  <a:pt x="73903" y="369887"/>
                </a:lnTo>
                <a:lnTo>
                  <a:pt x="92379" y="334962"/>
                </a:lnTo>
                <a:lnTo>
                  <a:pt x="112534" y="296862"/>
                </a:lnTo>
                <a:lnTo>
                  <a:pt x="132689" y="260350"/>
                </a:lnTo>
                <a:lnTo>
                  <a:pt x="149485" y="217487"/>
                </a:lnTo>
                <a:lnTo>
                  <a:pt x="166281" y="174625"/>
                </a:lnTo>
                <a:lnTo>
                  <a:pt x="176358" y="122237"/>
                </a:lnTo>
                <a:lnTo>
                  <a:pt x="184756" y="666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85447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6DBFAD4-B5FC-442B-A283-381B01B1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B649DC7-8769-4383-A6F2-8F366BA7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C67FD53-2686-4E0E-BA49-976F78F9A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381D13-8E05-F64F-A92B-9E71EB6FB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u="none" strike="noStrike">
                <a:effectLst/>
              </a:rPr>
              <a:t>WHAT IS A TEAM?</a:t>
            </a:r>
            <a:br>
              <a:rPr lang="en-US" b="0" i="0" u="none" strike="noStrike">
                <a:effectLst/>
              </a:rPr>
            </a:br>
            <a:endParaRPr lang="en-US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93F54454-6A81-0344-AA69-9ED350D3DBA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6"/>
          <a:srcRect l="9573" r="17164" b="-1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36651-E07A-8241-9B48-167E02F8CB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6216" y="2320412"/>
            <a:ext cx="4632031" cy="38517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A team is group of people with different skills and</a:t>
            </a:r>
            <a:r>
              <a:rPr lang="en-US" dirty="0"/>
              <a:t>. </a:t>
            </a:r>
            <a:r>
              <a:rPr lang="en-US" b="1" dirty="0"/>
              <a:t>different tasks, who work together to achieve  on a</a:t>
            </a:r>
            <a:r>
              <a:rPr lang="en-US" dirty="0"/>
              <a:t>. </a:t>
            </a:r>
            <a:r>
              <a:rPr lang="en-US" b="1" dirty="0"/>
              <a:t>common goal.</a:t>
            </a:r>
            <a:endParaRPr lang="en-US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0296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049A7D3-684C-4C59-A4B6-7B308A6AD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7B1087B-C592-40E7-B532-60B453A2F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4AE7447-E8F8-4A0F-9E3D-94842BFF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5981F80-69EE-4E2B-82A8-47FDFD772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6CE0473-0B07-47EE-A016-EBD87F2C8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EDD0D1E4-DFCA-4DF0-9D37-571A5F529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680B5D0-24EC-465A-A0E6-C4DF951E0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0BF1B50-A83E-4ED6-A2AA-C943C1F89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F31E8B2-210B-4B90-83BB-3B180732E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5470" y="1110053"/>
            <a:ext cx="338637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D551E1-5950-8C4A-8074-FEBF4766A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102" y="1936917"/>
            <a:ext cx="2818417" cy="324019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dirty="0"/>
              <a:t>Tuckman's stages of TEAM development</a:t>
            </a:r>
            <a:br>
              <a:rPr lang="en-GB" dirty="0"/>
            </a:br>
            <a:br>
              <a:rPr lang="en-GB" sz="4400" dirty="0"/>
            </a:br>
            <a:endParaRPr lang="en-US" sz="4200" spc="800" dirty="0">
              <a:blipFill dpi="0" rotWithShape="1">
                <a:blip r:embed="rId4"/>
                <a:srcRect/>
                <a:tile tx="6350" ty="-127000" sx="65000" sy="64000" flip="none" algn="tl"/>
              </a:blip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B387409-2B98-40F8-A65F-EF7CF989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C9E5F284-A588-4AE7-A36D-1C93E4FD0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45D7D540-5CF2-4FC1-BE53-277CC22C0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916C9AA0-DC0C-49A1-ACDF-10BD6D739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Picture 6">
            <a:extLst>
              <a:ext uri="{FF2B5EF4-FFF2-40B4-BE49-F238E27FC236}">
                <a16:creationId xmlns:a16="http://schemas.microsoft.com/office/drawing/2014/main" id="{D8924F7D-586E-D148-AC04-A95AF7394F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87042" y="1388911"/>
            <a:ext cx="5899328" cy="4011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991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AE1AA9-5E41-924A-9E56-09F3188C4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/>
              <a:t>Stage 1: FORMING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CEF9C671-A6B2-7F6A-4163-D614C5162A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9188789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335361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784F8-6CD5-0D42-A037-6AEF708A4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Stage 2</a:t>
            </a:r>
            <a:r>
              <a:rPr lang="en-GB" dirty="0"/>
              <a:t>: Storming – conflict and completion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470FB9-2E1B-1265-FEA5-365D994756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833745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14230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551B67-BF15-D94A-A743-196B2A825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/>
              <a:t>Stage 3: Norming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CA68F2A-14D1-46C9-90ED-D41D508D5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395235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4315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C335E2-2A14-5B41-BB4A-3AC0135F1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/>
              <a:t>Stage 4: PERFORMING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CE8DC5-5664-FEDC-27FA-2F24FEA9EC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4991481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856111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31FE6C74-22AF-1E41-AFD8-0F2A35536F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50" b="158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DDEA8B-34B8-6B42-AC39-A7C7830B1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65" y="343460"/>
            <a:ext cx="10178322" cy="1492132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>
                <a:effectLst/>
                <a:latin typeface="Montserrat" panose="020F0502020204030204" pitchFamily="34" charset="0"/>
              </a:rPr>
              <a:t>Benefits of Teamwork</a:t>
            </a:r>
            <a:br>
              <a:rPr lang="en-GB" b="1" i="0" u="none" strike="noStrike">
                <a:effectLst/>
                <a:latin typeface="Montserrat" panose="020F0502020204030204" pitchFamily="34" charset="0"/>
              </a:rPr>
            </a:br>
            <a:endParaRPr lang="en-US"/>
          </a:p>
        </p:txBody>
      </p:sp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70EA70C4-AC8E-1870-722F-8051E0AE7450}"/>
              </a:ext>
            </a:extLst>
          </p:cNvPr>
          <p:cNvGraphicFramePr/>
          <p:nvPr/>
        </p:nvGraphicFramePr>
        <p:xfrm>
          <a:off x="2375065" y="1724321"/>
          <a:ext cx="8065325" cy="3046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2011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Group 87">
            <a:extLst>
              <a:ext uri="{FF2B5EF4-FFF2-40B4-BE49-F238E27FC236}">
                <a16:creationId xmlns:a16="http://schemas.microsoft.com/office/drawing/2014/main" id="{16DBFAD4-B5FC-442B-A283-381B01B1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9B649DC7-8769-4383-A6F2-8F366BA7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0C67FD53-2686-4E0E-BA49-976F78F9A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2" name="Rectangle 91">
            <a:extLst>
              <a:ext uri="{FF2B5EF4-FFF2-40B4-BE49-F238E27FC236}">
                <a16:creationId xmlns:a16="http://schemas.microsoft.com/office/drawing/2014/main" id="{5B057BAA-CAD8-42D7-8DDF-E2075435D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D9DE6C-56A1-FC40-9B33-D93E3DB151A8}"/>
              </a:ext>
            </a:extLst>
          </p:cNvPr>
          <p:cNvSpPr txBox="1"/>
          <p:nvPr/>
        </p:nvSpPr>
        <p:spPr>
          <a:xfrm>
            <a:off x="6400800" y="484632"/>
            <a:ext cx="5299586" cy="1609344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cap="all">
                <a:blipFill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rPr>
              <a:t>Conclusion </a:t>
            </a: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77857D5A-DDF6-FF43-B604-FE15695EAB6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104" r="7102" b="-2"/>
          <a:stretch/>
        </p:blipFill>
        <p:spPr>
          <a:xfrm>
            <a:off x="633999" y="640080"/>
            <a:ext cx="4794199" cy="55881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462DF7-C3E7-3A46-B394-75A928EEC0F3}"/>
              </a:ext>
            </a:extLst>
          </p:cNvPr>
          <p:cNvSpPr txBox="1"/>
          <p:nvPr/>
        </p:nvSpPr>
        <p:spPr>
          <a:xfrm>
            <a:off x="6400799" y="2121408"/>
            <a:ext cx="5299585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90000"/>
              </a:lnSpc>
              <a:spcBef>
                <a:spcPts val="7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Coming together is a beginning. </a:t>
            </a:r>
          </a:p>
          <a:p>
            <a:pPr indent="-182880">
              <a:lnSpc>
                <a:spcPct val="90000"/>
              </a:lnSpc>
              <a:spcBef>
                <a:spcPts val="7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Keeping together is progress </a:t>
            </a:r>
          </a:p>
          <a:p>
            <a:pPr indent="-182880">
              <a:lnSpc>
                <a:spcPct val="90000"/>
              </a:lnSpc>
              <a:spcBef>
                <a:spcPts val="7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Working together is success.</a:t>
            </a:r>
          </a:p>
          <a:p>
            <a:pPr indent="-182880">
              <a:lnSpc>
                <a:spcPct val="90000"/>
              </a:lnSpc>
              <a:spcBef>
                <a:spcPts val="7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dirty="0"/>
          </a:p>
          <a:p>
            <a:pPr indent="-182880">
              <a:lnSpc>
                <a:spcPct val="90000"/>
              </a:lnSpc>
              <a:spcBef>
                <a:spcPts val="7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Henry Ford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ECBD3C71-5915-4215-B435-9334BCE4B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118961C7-3F52-4908-BA1D-EE6B50734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6" name="Oval 95">
              <a:extLst>
                <a:ext uri="{FF2B5EF4-FFF2-40B4-BE49-F238E27FC236}">
                  <a16:creationId xmlns:a16="http://schemas.microsoft.com/office/drawing/2014/main" id="{C640DAE0-FDB1-4C88-B414-A361A75EA2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48294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4E8D03-AC52-F04A-9FEB-A2FB9CF75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>
                <a:solidFill>
                  <a:srgbClr val="FFFFFF"/>
                </a:solidFill>
              </a:rPr>
              <a:t>Referrnces</a:t>
            </a:r>
            <a:endParaRPr lang="en-US" sz="30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2909B9B7-D444-BE4D-A232-4EC534FCC87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" r="90806" b="85390"/>
          <a:stretch/>
        </p:blipFill>
        <p:spPr>
          <a:xfrm>
            <a:off x="20" y="10"/>
            <a:ext cx="1125662" cy="1001971"/>
          </a:xfrm>
          <a:prstGeom prst="rect">
            <a:avLst/>
          </a:prstGeom>
          <a:ln w="4445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0A04943-39F7-9740-81DD-3957956065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3150693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200786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{6D2C9093-ED4E-C04A-A94F-E8A7D0FEB5E7}tf10001070_mac</Template>
  <TotalTime>152</TotalTime>
  <Words>479</Words>
  <Application>Microsoft Macintosh PowerPoint</Application>
  <PresentationFormat>Widescreen</PresentationFormat>
  <Paragraphs>36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Calibri</vt:lpstr>
      <vt:lpstr>Montserrat</vt:lpstr>
      <vt:lpstr>Rockwell</vt:lpstr>
      <vt:lpstr>Rockwell Condensed</vt:lpstr>
      <vt:lpstr>Rockwell Extra Bold</vt:lpstr>
      <vt:lpstr>Wingdings</vt:lpstr>
      <vt:lpstr>Wood Type</vt:lpstr>
      <vt:lpstr>Programme: Certificate of Higher Education in Health and Social Care   Module: Effective team work and communication   Module Code: BMSW4002  Module Leader: Lloyd Beharry  Kiril Baldev  Student ID: 2024776  </vt:lpstr>
      <vt:lpstr>Team work</vt:lpstr>
      <vt:lpstr>Definition</vt:lpstr>
      <vt:lpstr>WHAT IS A TEAM? </vt:lpstr>
      <vt:lpstr>Tuckman's stages of TEAM development  </vt:lpstr>
      <vt:lpstr>Stage 1: FORMING</vt:lpstr>
      <vt:lpstr>Stage 2: Storming – conflict and completion</vt:lpstr>
      <vt:lpstr>Stage 3: Norming</vt:lpstr>
      <vt:lpstr>Stage 4: PERFORMING</vt:lpstr>
      <vt:lpstr>Benefits of Teamwork </vt:lpstr>
      <vt:lpstr>PowerPoint Presentation</vt:lpstr>
      <vt:lpstr>Referrnces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Kiril Baldev 2024776@student.uwtsd.ac.uk </dc:title>
  <dc:creator>Kiril Bogdanov Baldev (2024776)</dc:creator>
  <cp:lastModifiedBy>Kiril Baldev (2024776)</cp:lastModifiedBy>
  <cp:revision>4</cp:revision>
  <dcterms:created xsi:type="dcterms:W3CDTF">2021-11-26T17:42:09Z</dcterms:created>
  <dcterms:modified xsi:type="dcterms:W3CDTF">2022-04-22T10:29:51Z</dcterms:modified>
</cp:coreProperties>
</file>