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313" r:id="rId4"/>
    <p:sldId id="258" r:id="rId5"/>
    <p:sldId id="293" r:id="rId6"/>
    <p:sldId id="312" r:id="rId7"/>
    <p:sldId id="268" r:id="rId8"/>
    <p:sldId id="294" r:id="rId9"/>
    <p:sldId id="296" r:id="rId10"/>
    <p:sldId id="263" r:id="rId11"/>
    <p:sldId id="297" r:id="rId12"/>
    <p:sldId id="298" r:id="rId13"/>
    <p:sldId id="299" r:id="rId14"/>
    <p:sldId id="269" r:id="rId15"/>
    <p:sldId id="270" r:id="rId16"/>
    <p:sldId id="267" r:id="rId17"/>
    <p:sldId id="273" r:id="rId18"/>
    <p:sldId id="289" r:id="rId19"/>
    <p:sldId id="301" r:id="rId20"/>
    <p:sldId id="287" r:id="rId21"/>
    <p:sldId id="302" r:id="rId22"/>
    <p:sldId id="303" r:id="rId23"/>
    <p:sldId id="304" r:id="rId24"/>
    <p:sldId id="305" r:id="rId25"/>
    <p:sldId id="300" r:id="rId26"/>
    <p:sldId id="306" r:id="rId27"/>
    <p:sldId id="307" r:id="rId28"/>
    <p:sldId id="314" r:id="rId29"/>
    <p:sldId id="315" r:id="rId30"/>
    <p:sldId id="308" r:id="rId31"/>
    <p:sldId id="309" r:id="rId32"/>
    <p:sldId id="280" r:id="rId33"/>
    <p:sldId id="286" r:id="rId34"/>
    <p:sldId id="281" r:id="rId35"/>
    <p:sldId id="283" r:id="rId36"/>
    <p:sldId id="310" r:id="rId37"/>
    <p:sldId id="311" r:id="rId38"/>
    <p:sldId id="284" r:id="rId39"/>
    <p:sldId id="28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0CB1D-6E82-4CB6-9950-77E1856F354D}" v="9" dt="2025-12-17T22:25:12.397"/>
    <p1510:client id="{7D8AF1A2-DF69-9F3F-44C5-BEDCEB8937B0}" v="7" dt="2025-12-17T22:04:18.399"/>
    <p1510:client id="{9F3C0718-B15D-CBD8-BE57-1660554532A7}" v="241" dt="2025-12-17T10:35:17.211"/>
    <p1510:client id="{B3AAC250-B70C-1CFA-D376-14A4C9E621A8}" v="114" dt="2025-12-17T08:49:26.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3" d="100"/>
          <a:sy n="93" d="100"/>
        </p:scale>
        <p:origin x="72"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9F3C0718-B15D-CBD8-BE57-1660554532A7}"/>
    <pc:docChg chg="addSld modSld sldOrd">
      <pc:chgData name="Moutushi Tanha" userId="S::m.tanha@uwtsd.ac.uk::62f9b1f3-ddcf-45d7-a6a4-b667feecf47e" providerId="AD" clId="Web-{9F3C0718-B15D-CBD8-BE57-1660554532A7}" dt="2025-12-17T10:35:17.211" v="234" actId="20577"/>
      <pc:docMkLst>
        <pc:docMk/>
      </pc:docMkLst>
      <pc:sldChg chg="modSp">
        <pc:chgData name="Moutushi Tanha" userId="S::m.tanha@uwtsd.ac.uk::62f9b1f3-ddcf-45d7-a6a4-b667feecf47e" providerId="AD" clId="Web-{9F3C0718-B15D-CBD8-BE57-1660554532A7}" dt="2025-12-17T10:15:33.843" v="219" actId="20577"/>
        <pc:sldMkLst>
          <pc:docMk/>
          <pc:sldMk cId="2096483865" sldId="283"/>
        </pc:sldMkLst>
        <pc:spChg chg="mod">
          <ac:chgData name="Moutushi Tanha" userId="S::m.tanha@uwtsd.ac.uk::62f9b1f3-ddcf-45d7-a6a4-b667feecf47e" providerId="AD" clId="Web-{9F3C0718-B15D-CBD8-BE57-1660554532A7}" dt="2025-12-17T10:15:33.843" v="219" actId="20577"/>
          <ac:spMkLst>
            <pc:docMk/>
            <pc:sldMk cId="2096483865" sldId="283"/>
            <ac:spMk id="3" creationId="{C107B667-0B38-9B88-17D9-1AF43854D08A}"/>
          </ac:spMkLst>
        </pc:spChg>
      </pc:sldChg>
      <pc:sldChg chg="ord">
        <pc:chgData name="Moutushi Tanha" userId="S::m.tanha@uwtsd.ac.uk::62f9b1f3-ddcf-45d7-a6a4-b667feecf47e" providerId="AD" clId="Web-{9F3C0718-B15D-CBD8-BE57-1660554532A7}" dt="2025-12-17T09:41:47.219" v="29"/>
        <pc:sldMkLst>
          <pc:docMk/>
          <pc:sldMk cId="3979278784" sldId="287"/>
        </pc:sldMkLst>
      </pc:sldChg>
      <pc:sldChg chg="modSp">
        <pc:chgData name="Moutushi Tanha" userId="S::m.tanha@uwtsd.ac.uk::62f9b1f3-ddcf-45d7-a6a4-b667feecf47e" providerId="AD" clId="Web-{9F3C0718-B15D-CBD8-BE57-1660554532A7}" dt="2025-12-17T10:35:17.211" v="234" actId="20577"/>
        <pc:sldMkLst>
          <pc:docMk/>
          <pc:sldMk cId="3179591653" sldId="289"/>
        </pc:sldMkLst>
        <pc:spChg chg="mod">
          <ac:chgData name="Moutushi Tanha" userId="S::m.tanha@uwtsd.ac.uk::62f9b1f3-ddcf-45d7-a6a4-b667feecf47e" providerId="AD" clId="Web-{9F3C0718-B15D-CBD8-BE57-1660554532A7}" dt="2025-12-17T10:35:17.211" v="234" actId="20577"/>
          <ac:spMkLst>
            <pc:docMk/>
            <pc:sldMk cId="3179591653" sldId="289"/>
            <ac:spMk id="2" creationId="{50EA2BC5-9231-B8DD-6FD4-EEB3D7A989CD}"/>
          </ac:spMkLst>
        </pc:spChg>
        <pc:spChg chg="mod">
          <ac:chgData name="Moutushi Tanha" userId="S::m.tanha@uwtsd.ac.uk::62f9b1f3-ddcf-45d7-a6a4-b667feecf47e" providerId="AD" clId="Web-{9F3C0718-B15D-CBD8-BE57-1660554532A7}" dt="2025-12-17T10:30:55.984" v="226" actId="20577"/>
          <ac:spMkLst>
            <pc:docMk/>
            <pc:sldMk cId="3179591653" sldId="289"/>
            <ac:spMk id="3" creationId="{01E4AFC2-D3A2-B8EE-18E1-CA7E1818506E}"/>
          </ac:spMkLst>
        </pc:spChg>
      </pc:sldChg>
      <pc:sldChg chg="modSp">
        <pc:chgData name="Moutushi Tanha" userId="S::m.tanha@uwtsd.ac.uk::62f9b1f3-ddcf-45d7-a6a4-b667feecf47e" providerId="AD" clId="Web-{9F3C0718-B15D-CBD8-BE57-1660554532A7}" dt="2025-12-17T09:40:21.704" v="28" actId="20577"/>
        <pc:sldMkLst>
          <pc:docMk/>
          <pc:sldMk cId="249993520" sldId="297"/>
        </pc:sldMkLst>
        <pc:spChg chg="mod">
          <ac:chgData name="Moutushi Tanha" userId="S::m.tanha@uwtsd.ac.uk::62f9b1f3-ddcf-45d7-a6a4-b667feecf47e" providerId="AD" clId="Web-{9F3C0718-B15D-CBD8-BE57-1660554532A7}" dt="2025-12-17T09:40:14.704" v="26" actId="20577"/>
          <ac:spMkLst>
            <pc:docMk/>
            <pc:sldMk cId="249993520" sldId="297"/>
            <ac:spMk id="2" creationId="{FD919FF8-2A7A-C97E-B418-5C67920F4048}"/>
          </ac:spMkLst>
        </pc:spChg>
        <pc:spChg chg="mod">
          <ac:chgData name="Moutushi Tanha" userId="S::m.tanha@uwtsd.ac.uk::62f9b1f3-ddcf-45d7-a6a4-b667feecf47e" providerId="AD" clId="Web-{9F3C0718-B15D-CBD8-BE57-1660554532A7}" dt="2025-12-17T09:40:21.704" v="28" actId="20577"/>
          <ac:spMkLst>
            <pc:docMk/>
            <pc:sldMk cId="249993520" sldId="297"/>
            <ac:spMk id="3" creationId="{680751E1-5F7E-EC74-D9A2-36F6B1D5BE4D}"/>
          </ac:spMkLst>
        </pc:spChg>
      </pc:sldChg>
      <pc:sldChg chg="modSp">
        <pc:chgData name="Moutushi Tanha" userId="S::m.tanha@uwtsd.ac.uk::62f9b1f3-ddcf-45d7-a6a4-b667feecf47e" providerId="AD" clId="Web-{9F3C0718-B15D-CBD8-BE57-1660554532A7}" dt="2025-12-17T09:38:49.765" v="6" actId="20577"/>
        <pc:sldMkLst>
          <pc:docMk/>
          <pc:sldMk cId="3072158662" sldId="298"/>
        </pc:sldMkLst>
        <pc:spChg chg="mod">
          <ac:chgData name="Moutushi Tanha" userId="S::m.tanha@uwtsd.ac.uk::62f9b1f3-ddcf-45d7-a6a4-b667feecf47e" providerId="AD" clId="Web-{9F3C0718-B15D-CBD8-BE57-1660554532A7}" dt="2025-12-17T09:38:49.765" v="6" actId="20577"/>
          <ac:spMkLst>
            <pc:docMk/>
            <pc:sldMk cId="3072158662" sldId="298"/>
            <ac:spMk id="2" creationId="{7ED58DFB-72A7-27E4-0EFC-62A447689B9F}"/>
          </ac:spMkLst>
        </pc:spChg>
        <pc:spChg chg="mod">
          <ac:chgData name="Moutushi Tanha" userId="S::m.tanha@uwtsd.ac.uk::62f9b1f3-ddcf-45d7-a6a4-b667feecf47e" providerId="AD" clId="Web-{9F3C0718-B15D-CBD8-BE57-1660554532A7}" dt="2025-12-17T09:38:07.279" v="3" actId="20577"/>
          <ac:spMkLst>
            <pc:docMk/>
            <pc:sldMk cId="3072158662" sldId="298"/>
            <ac:spMk id="3" creationId="{A247F59E-AAA3-15B1-DCAA-054661DB8B71}"/>
          </ac:spMkLst>
        </pc:spChg>
      </pc:sldChg>
      <pc:sldChg chg="modSp">
        <pc:chgData name="Moutushi Tanha" userId="S::m.tanha@uwtsd.ac.uk::62f9b1f3-ddcf-45d7-a6a4-b667feecf47e" providerId="AD" clId="Web-{9F3C0718-B15D-CBD8-BE57-1660554532A7}" dt="2025-12-17T10:16:24.943" v="223" actId="20577"/>
        <pc:sldMkLst>
          <pc:docMk/>
          <pc:sldMk cId="3979319788" sldId="299"/>
        </pc:sldMkLst>
        <pc:spChg chg="mod">
          <ac:chgData name="Moutushi Tanha" userId="S::m.tanha@uwtsd.ac.uk::62f9b1f3-ddcf-45d7-a6a4-b667feecf47e" providerId="AD" clId="Web-{9F3C0718-B15D-CBD8-BE57-1660554532A7}" dt="2025-12-17T09:39:04.203" v="11" actId="20577"/>
          <ac:spMkLst>
            <pc:docMk/>
            <pc:sldMk cId="3979319788" sldId="299"/>
            <ac:spMk id="2" creationId="{E94A47A3-3845-2FEB-566A-FF9187A2063C}"/>
          </ac:spMkLst>
        </pc:spChg>
        <pc:spChg chg="mod">
          <ac:chgData name="Moutushi Tanha" userId="S::m.tanha@uwtsd.ac.uk::62f9b1f3-ddcf-45d7-a6a4-b667feecf47e" providerId="AD" clId="Web-{9F3C0718-B15D-CBD8-BE57-1660554532A7}" dt="2025-12-17T10:16:24.943" v="223" actId="20577"/>
          <ac:spMkLst>
            <pc:docMk/>
            <pc:sldMk cId="3979319788" sldId="299"/>
            <ac:spMk id="3" creationId="{F7164048-843B-897A-E1A3-6A54BE11294F}"/>
          </ac:spMkLst>
        </pc:spChg>
      </pc:sldChg>
      <pc:sldChg chg="modSp">
        <pc:chgData name="Moutushi Tanha" userId="S::m.tanha@uwtsd.ac.uk::62f9b1f3-ddcf-45d7-a6a4-b667feecf47e" providerId="AD" clId="Web-{9F3C0718-B15D-CBD8-BE57-1660554532A7}" dt="2025-12-17T09:54:14.120" v="140" actId="20577"/>
        <pc:sldMkLst>
          <pc:docMk/>
          <pc:sldMk cId="3243484743" sldId="300"/>
        </pc:sldMkLst>
        <pc:spChg chg="mod">
          <ac:chgData name="Moutushi Tanha" userId="S::m.tanha@uwtsd.ac.uk::62f9b1f3-ddcf-45d7-a6a4-b667feecf47e" providerId="AD" clId="Web-{9F3C0718-B15D-CBD8-BE57-1660554532A7}" dt="2025-12-17T09:54:08.308" v="134" actId="20577"/>
          <ac:spMkLst>
            <pc:docMk/>
            <pc:sldMk cId="3243484743" sldId="300"/>
            <ac:spMk id="2" creationId="{B9A0CE7E-B988-836C-5813-84F0366C2CC2}"/>
          </ac:spMkLst>
        </pc:spChg>
        <pc:spChg chg="mod">
          <ac:chgData name="Moutushi Tanha" userId="S::m.tanha@uwtsd.ac.uk::62f9b1f3-ddcf-45d7-a6a4-b667feecf47e" providerId="AD" clId="Web-{9F3C0718-B15D-CBD8-BE57-1660554532A7}" dt="2025-12-17T09:54:14.120" v="140" actId="20577"/>
          <ac:spMkLst>
            <pc:docMk/>
            <pc:sldMk cId="3243484743" sldId="300"/>
            <ac:spMk id="3" creationId="{E6EE16F4-E3E0-7721-CE47-541A62B1CE63}"/>
          </ac:spMkLst>
        </pc:spChg>
      </pc:sldChg>
      <pc:sldChg chg="modSp">
        <pc:chgData name="Moutushi Tanha" userId="S::m.tanha@uwtsd.ac.uk::62f9b1f3-ddcf-45d7-a6a4-b667feecf47e" providerId="AD" clId="Web-{9F3C0718-B15D-CBD8-BE57-1660554532A7}" dt="2025-12-17T09:42:31.672" v="48" actId="20577"/>
        <pc:sldMkLst>
          <pc:docMk/>
          <pc:sldMk cId="2824859883" sldId="301"/>
        </pc:sldMkLst>
        <pc:spChg chg="mod">
          <ac:chgData name="Moutushi Tanha" userId="S::m.tanha@uwtsd.ac.uk::62f9b1f3-ddcf-45d7-a6a4-b667feecf47e" providerId="AD" clId="Web-{9F3C0718-B15D-CBD8-BE57-1660554532A7}" dt="2025-12-17T09:42:17.563" v="45" actId="20577"/>
          <ac:spMkLst>
            <pc:docMk/>
            <pc:sldMk cId="2824859883" sldId="301"/>
            <ac:spMk id="2" creationId="{97901690-243E-F315-2468-0C157D76523A}"/>
          </ac:spMkLst>
        </pc:spChg>
        <pc:spChg chg="mod">
          <ac:chgData name="Moutushi Tanha" userId="S::m.tanha@uwtsd.ac.uk::62f9b1f3-ddcf-45d7-a6a4-b667feecf47e" providerId="AD" clId="Web-{9F3C0718-B15D-CBD8-BE57-1660554532A7}" dt="2025-12-17T09:42:31.672" v="48" actId="20577"/>
          <ac:spMkLst>
            <pc:docMk/>
            <pc:sldMk cId="2824859883" sldId="301"/>
            <ac:spMk id="3" creationId="{29EFC022-4860-E06A-AD23-A8F8E72444E9}"/>
          </ac:spMkLst>
        </pc:spChg>
      </pc:sldChg>
      <pc:sldChg chg="modSp">
        <pc:chgData name="Moutushi Tanha" userId="S::m.tanha@uwtsd.ac.uk::62f9b1f3-ddcf-45d7-a6a4-b667feecf47e" providerId="AD" clId="Web-{9F3C0718-B15D-CBD8-BE57-1660554532A7}" dt="2025-12-17T09:48:59.635" v="101" actId="20577"/>
        <pc:sldMkLst>
          <pc:docMk/>
          <pc:sldMk cId="1370952760" sldId="302"/>
        </pc:sldMkLst>
        <pc:spChg chg="mod">
          <ac:chgData name="Moutushi Tanha" userId="S::m.tanha@uwtsd.ac.uk::62f9b1f3-ddcf-45d7-a6a4-b667feecf47e" providerId="AD" clId="Web-{9F3C0718-B15D-CBD8-BE57-1660554532A7}" dt="2025-12-17T09:47:27.790" v="62" actId="20577"/>
          <ac:spMkLst>
            <pc:docMk/>
            <pc:sldMk cId="1370952760" sldId="302"/>
            <ac:spMk id="2" creationId="{936BEC1C-5521-E2C5-76F1-B155A72B7ECB}"/>
          </ac:spMkLst>
        </pc:spChg>
        <pc:spChg chg="mod">
          <ac:chgData name="Moutushi Tanha" userId="S::m.tanha@uwtsd.ac.uk::62f9b1f3-ddcf-45d7-a6a4-b667feecf47e" providerId="AD" clId="Web-{9F3C0718-B15D-CBD8-BE57-1660554532A7}" dt="2025-12-17T09:48:59.635" v="101" actId="20577"/>
          <ac:spMkLst>
            <pc:docMk/>
            <pc:sldMk cId="1370952760" sldId="302"/>
            <ac:spMk id="3" creationId="{7551C498-F762-2DB4-23E8-35A4D558FA23}"/>
          </ac:spMkLst>
        </pc:spChg>
      </pc:sldChg>
      <pc:sldChg chg="modSp">
        <pc:chgData name="Moutushi Tanha" userId="S::m.tanha@uwtsd.ac.uk::62f9b1f3-ddcf-45d7-a6a4-b667feecf47e" providerId="AD" clId="Web-{9F3C0718-B15D-CBD8-BE57-1660554532A7}" dt="2025-12-17T10:08:13.890" v="142" actId="20577"/>
        <pc:sldMkLst>
          <pc:docMk/>
          <pc:sldMk cId="1286408952" sldId="303"/>
        </pc:sldMkLst>
        <pc:spChg chg="mod">
          <ac:chgData name="Moutushi Tanha" userId="S::m.tanha@uwtsd.ac.uk::62f9b1f3-ddcf-45d7-a6a4-b667feecf47e" providerId="AD" clId="Web-{9F3C0718-B15D-CBD8-BE57-1660554532A7}" dt="2025-12-17T10:08:13.890" v="142" actId="20577"/>
          <ac:spMkLst>
            <pc:docMk/>
            <pc:sldMk cId="1286408952" sldId="303"/>
            <ac:spMk id="2" creationId="{D261767F-0624-8FA1-7AD2-ECA43E09CE41}"/>
          </ac:spMkLst>
        </pc:spChg>
        <pc:spChg chg="mod">
          <ac:chgData name="Moutushi Tanha" userId="S::m.tanha@uwtsd.ac.uk::62f9b1f3-ddcf-45d7-a6a4-b667feecf47e" providerId="AD" clId="Web-{9F3C0718-B15D-CBD8-BE57-1660554532A7}" dt="2025-12-17T09:49:13.151" v="108" actId="20577"/>
          <ac:spMkLst>
            <pc:docMk/>
            <pc:sldMk cId="1286408952" sldId="303"/>
            <ac:spMk id="3" creationId="{C90A2B74-6197-2251-A9B7-98361E3B0C24}"/>
          </ac:spMkLst>
        </pc:spChg>
      </pc:sldChg>
      <pc:sldChg chg="modSp">
        <pc:chgData name="Moutushi Tanha" userId="S::m.tanha@uwtsd.ac.uk::62f9b1f3-ddcf-45d7-a6a4-b667feecf47e" providerId="AD" clId="Web-{9F3C0718-B15D-CBD8-BE57-1660554532A7}" dt="2025-12-17T10:08:19.031" v="144" actId="20577"/>
        <pc:sldMkLst>
          <pc:docMk/>
          <pc:sldMk cId="1063959101" sldId="304"/>
        </pc:sldMkLst>
        <pc:spChg chg="mod">
          <ac:chgData name="Moutushi Tanha" userId="S::m.tanha@uwtsd.ac.uk::62f9b1f3-ddcf-45d7-a6a4-b667feecf47e" providerId="AD" clId="Web-{9F3C0718-B15D-CBD8-BE57-1660554532A7}" dt="2025-12-17T10:08:19.031" v="144" actId="20577"/>
          <ac:spMkLst>
            <pc:docMk/>
            <pc:sldMk cId="1063959101" sldId="304"/>
            <ac:spMk id="2" creationId="{015E2AF0-95D7-CBA0-CB0B-72637CFDE36D}"/>
          </ac:spMkLst>
        </pc:spChg>
        <pc:spChg chg="mod">
          <ac:chgData name="Moutushi Tanha" userId="S::m.tanha@uwtsd.ac.uk::62f9b1f3-ddcf-45d7-a6a4-b667feecf47e" providerId="AD" clId="Web-{9F3C0718-B15D-CBD8-BE57-1660554532A7}" dt="2025-12-17T09:53:41.243" v="116" actId="20577"/>
          <ac:spMkLst>
            <pc:docMk/>
            <pc:sldMk cId="1063959101" sldId="304"/>
            <ac:spMk id="3" creationId="{ABDDACE1-EC15-8D46-E694-35F7E8304D9D}"/>
          </ac:spMkLst>
        </pc:spChg>
      </pc:sldChg>
      <pc:sldChg chg="modSp">
        <pc:chgData name="Moutushi Tanha" userId="S::m.tanha@uwtsd.ac.uk::62f9b1f3-ddcf-45d7-a6a4-b667feecf47e" providerId="AD" clId="Web-{9F3C0718-B15D-CBD8-BE57-1660554532A7}" dt="2025-12-17T10:08:24.953" v="146" actId="20577"/>
        <pc:sldMkLst>
          <pc:docMk/>
          <pc:sldMk cId="619961584" sldId="305"/>
        </pc:sldMkLst>
        <pc:spChg chg="mod">
          <ac:chgData name="Moutushi Tanha" userId="S::m.tanha@uwtsd.ac.uk::62f9b1f3-ddcf-45d7-a6a4-b667feecf47e" providerId="AD" clId="Web-{9F3C0718-B15D-CBD8-BE57-1660554532A7}" dt="2025-12-17T10:08:24.953" v="146" actId="20577"/>
          <ac:spMkLst>
            <pc:docMk/>
            <pc:sldMk cId="619961584" sldId="305"/>
            <ac:spMk id="2" creationId="{488959E4-AC03-70FB-1B13-C5871D975307}"/>
          </ac:spMkLst>
        </pc:spChg>
        <pc:spChg chg="mod">
          <ac:chgData name="Moutushi Tanha" userId="S::m.tanha@uwtsd.ac.uk::62f9b1f3-ddcf-45d7-a6a4-b667feecf47e" providerId="AD" clId="Web-{9F3C0718-B15D-CBD8-BE57-1660554532A7}" dt="2025-12-17T09:53:53.463" v="124" actId="20577"/>
          <ac:spMkLst>
            <pc:docMk/>
            <pc:sldMk cId="619961584" sldId="305"/>
            <ac:spMk id="3" creationId="{1F678838-27AC-73F1-BCCA-487BA13C97D5}"/>
          </ac:spMkLst>
        </pc:spChg>
      </pc:sldChg>
      <pc:sldChg chg="modSp">
        <pc:chgData name="Moutushi Tanha" userId="S::m.tanha@uwtsd.ac.uk::62f9b1f3-ddcf-45d7-a6a4-b667feecf47e" providerId="AD" clId="Web-{9F3C0718-B15D-CBD8-BE57-1660554532A7}" dt="2025-12-17T10:12:20.240" v="184" actId="20577"/>
        <pc:sldMkLst>
          <pc:docMk/>
          <pc:sldMk cId="1424322084" sldId="306"/>
        </pc:sldMkLst>
        <pc:spChg chg="mod">
          <ac:chgData name="Moutushi Tanha" userId="S::m.tanha@uwtsd.ac.uk::62f9b1f3-ddcf-45d7-a6a4-b667feecf47e" providerId="AD" clId="Web-{9F3C0718-B15D-CBD8-BE57-1660554532A7}" dt="2025-12-17T10:12:20.240" v="184" actId="20577"/>
          <ac:spMkLst>
            <pc:docMk/>
            <pc:sldMk cId="1424322084" sldId="306"/>
            <ac:spMk id="2" creationId="{CFDDF582-C8FB-851F-9ECE-6CF8026CE0D1}"/>
          </ac:spMkLst>
        </pc:spChg>
        <pc:spChg chg="mod">
          <ac:chgData name="Moutushi Tanha" userId="S::m.tanha@uwtsd.ac.uk::62f9b1f3-ddcf-45d7-a6a4-b667feecf47e" providerId="AD" clId="Web-{9F3C0718-B15D-CBD8-BE57-1660554532A7}" dt="2025-12-17T10:09:20.174" v="153" actId="20577"/>
          <ac:spMkLst>
            <pc:docMk/>
            <pc:sldMk cId="1424322084" sldId="306"/>
            <ac:spMk id="3" creationId="{F291E273-CE48-F94D-891A-0A1E3C8000B0}"/>
          </ac:spMkLst>
        </pc:spChg>
      </pc:sldChg>
      <pc:sldChg chg="modSp">
        <pc:chgData name="Moutushi Tanha" userId="S::m.tanha@uwtsd.ac.uk::62f9b1f3-ddcf-45d7-a6a4-b667feecf47e" providerId="AD" clId="Web-{9F3C0718-B15D-CBD8-BE57-1660554532A7}" dt="2025-12-17T10:11:23.817" v="178" actId="20577"/>
        <pc:sldMkLst>
          <pc:docMk/>
          <pc:sldMk cId="1748337822" sldId="307"/>
        </pc:sldMkLst>
        <pc:spChg chg="mod">
          <ac:chgData name="Moutushi Tanha" userId="S::m.tanha@uwtsd.ac.uk::62f9b1f3-ddcf-45d7-a6a4-b667feecf47e" providerId="AD" clId="Web-{9F3C0718-B15D-CBD8-BE57-1660554532A7}" dt="2025-12-17T10:09:36.346" v="162" actId="20577"/>
          <ac:spMkLst>
            <pc:docMk/>
            <pc:sldMk cId="1748337822" sldId="307"/>
            <ac:spMk id="2" creationId="{2F3AE0D4-D60C-CDF3-3911-7F01DE217C0F}"/>
          </ac:spMkLst>
        </pc:spChg>
        <pc:spChg chg="mod">
          <ac:chgData name="Moutushi Tanha" userId="S::m.tanha@uwtsd.ac.uk::62f9b1f3-ddcf-45d7-a6a4-b667feecf47e" providerId="AD" clId="Web-{9F3C0718-B15D-CBD8-BE57-1660554532A7}" dt="2025-12-17T10:11:23.817" v="178" actId="20577"/>
          <ac:spMkLst>
            <pc:docMk/>
            <pc:sldMk cId="1748337822" sldId="307"/>
            <ac:spMk id="3" creationId="{961DB2FE-73D8-9749-99C4-E075E1F06279}"/>
          </ac:spMkLst>
        </pc:spChg>
      </pc:sldChg>
      <pc:sldChg chg="modSp ord">
        <pc:chgData name="Moutushi Tanha" userId="S::m.tanha@uwtsd.ac.uk::62f9b1f3-ddcf-45d7-a6a4-b667feecf47e" providerId="AD" clId="Web-{9F3C0718-B15D-CBD8-BE57-1660554532A7}" dt="2025-12-17T10:14:32.226" v="206" actId="20577"/>
        <pc:sldMkLst>
          <pc:docMk/>
          <pc:sldMk cId="3777277383" sldId="308"/>
        </pc:sldMkLst>
        <pc:spChg chg="mod">
          <ac:chgData name="Moutushi Tanha" userId="S::m.tanha@uwtsd.ac.uk::62f9b1f3-ddcf-45d7-a6a4-b667feecf47e" providerId="AD" clId="Web-{9F3C0718-B15D-CBD8-BE57-1660554532A7}" dt="2025-12-17T10:14:32.226" v="206" actId="20577"/>
          <ac:spMkLst>
            <pc:docMk/>
            <pc:sldMk cId="3777277383" sldId="308"/>
            <ac:spMk id="3" creationId="{AD4EED06-4203-6637-A409-DDACB050EEFC}"/>
          </ac:spMkLst>
        </pc:spChg>
      </pc:sldChg>
      <pc:sldChg chg="modSp">
        <pc:chgData name="Moutushi Tanha" userId="S::m.tanha@uwtsd.ac.uk::62f9b1f3-ddcf-45d7-a6a4-b667feecf47e" providerId="AD" clId="Web-{9F3C0718-B15D-CBD8-BE57-1660554532A7}" dt="2025-12-17T10:15:02.026" v="215" actId="20577"/>
        <pc:sldMkLst>
          <pc:docMk/>
          <pc:sldMk cId="1889230961" sldId="309"/>
        </pc:sldMkLst>
        <pc:spChg chg="mod">
          <ac:chgData name="Moutushi Tanha" userId="S::m.tanha@uwtsd.ac.uk::62f9b1f3-ddcf-45d7-a6a4-b667feecf47e" providerId="AD" clId="Web-{9F3C0718-B15D-CBD8-BE57-1660554532A7}" dt="2025-12-17T10:14:55.915" v="210" actId="20577"/>
          <ac:spMkLst>
            <pc:docMk/>
            <pc:sldMk cId="1889230961" sldId="309"/>
            <ac:spMk id="2" creationId="{B1BD356D-11C2-0022-F2CC-BF715136CB1C}"/>
          </ac:spMkLst>
        </pc:spChg>
        <pc:spChg chg="mod">
          <ac:chgData name="Moutushi Tanha" userId="S::m.tanha@uwtsd.ac.uk::62f9b1f3-ddcf-45d7-a6a4-b667feecf47e" providerId="AD" clId="Web-{9F3C0718-B15D-CBD8-BE57-1660554532A7}" dt="2025-12-17T10:15:02.026" v="215" actId="20577"/>
          <ac:spMkLst>
            <pc:docMk/>
            <pc:sldMk cId="1889230961" sldId="309"/>
            <ac:spMk id="3" creationId="{F26790B0-FE6A-E04F-CFC8-69D60C10142A}"/>
          </ac:spMkLst>
        </pc:spChg>
      </pc:sldChg>
      <pc:sldChg chg="modSp new">
        <pc:chgData name="Moutushi Tanha" userId="S::m.tanha@uwtsd.ac.uk::62f9b1f3-ddcf-45d7-a6a4-b667feecf47e" providerId="AD" clId="Web-{9F3C0718-B15D-CBD8-BE57-1660554532A7}" dt="2025-12-17T10:11:44.146" v="182" actId="20577"/>
        <pc:sldMkLst>
          <pc:docMk/>
          <pc:sldMk cId="4277448932" sldId="314"/>
        </pc:sldMkLst>
        <pc:spChg chg="mod">
          <ac:chgData name="Moutushi Tanha" userId="S::m.tanha@uwtsd.ac.uk::62f9b1f3-ddcf-45d7-a6a4-b667feecf47e" providerId="AD" clId="Web-{9F3C0718-B15D-CBD8-BE57-1660554532A7}" dt="2025-12-17T10:11:44.146" v="182" actId="20577"/>
          <ac:spMkLst>
            <pc:docMk/>
            <pc:sldMk cId="4277448932" sldId="314"/>
            <ac:spMk id="3" creationId="{1C66F0D0-046B-1EA5-7577-FC00BC55C893}"/>
          </ac:spMkLst>
        </pc:spChg>
      </pc:sldChg>
      <pc:sldChg chg="modSp new">
        <pc:chgData name="Moutushi Tanha" userId="S::m.tanha@uwtsd.ac.uk::62f9b1f3-ddcf-45d7-a6a4-b667feecf47e" providerId="AD" clId="Web-{9F3C0718-B15D-CBD8-BE57-1660554532A7}" dt="2025-12-17T10:14:14.976" v="197" actId="20577"/>
        <pc:sldMkLst>
          <pc:docMk/>
          <pc:sldMk cId="3249116044" sldId="315"/>
        </pc:sldMkLst>
        <pc:spChg chg="mod">
          <ac:chgData name="Moutushi Tanha" userId="S::m.tanha@uwtsd.ac.uk::62f9b1f3-ddcf-45d7-a6a4-b667feecf47e" providerId="AD" clId="Web-{9F3C0718-B15D-CBD8-BE57-1660554532A7}" dt="2025-12-17T10:14:14.976" v="197" actId="20577"/>
          <ac:spMkLst>
            <pc:docMk/>
            <pc:sldMk cId="3249116044" sldId="315"/>
            <ac:spMk id="3" creationId="{DDD37C41-74D5-FBC6-6659-7788009FA11A}"/>
          </ac:spMkLst>
        </pc:spChg>
      </pc:sldChg>
    </pc:docChg>
  </pc:docChgLst>
  <pc:docChgLst>
    <pc:chgData name="Moutushi Tanha" userId="62f9b1f3-ddcf-45d7-a6a4-b667feecf47e" providerId="ADAL" clId="{4461511C-2E2E-4902-AD89-913F333121DA}"/>
    <pc:docChg chg="undo custSel modSld">
      <pc:chgData name="Moutushi Tanha" userId="62f9b1f3-ddcf-45d7-a6a4-b667feecf47e" providerId="ADAL" clId="{4461511C-2E2E-4902-AD89-913F333121DA}" dt="2025-12-17T22:25:15.993" v="52" actId="404"/>
      <pc:docMkLst>
        <pc:docMk/>
      </pc:docMkLst>
      <pc:sldChg chg="modSp mod">
        <pc:chgData name="Moutushi Tanha" userId="62f9b1f3-ddcf-45d7-a6a4-b667feecf47e" providerId="ADAL" clId="{4461511C-2E2E-4902-AD89-913F333121DA}" dt="2025-12-17T22:22:48.259" v="34" actId="122"/>
        <pc:sldMkLst>
          <pc:docMk/>
          <pc:sldMk cId="4221185818" sldId="281"/>
        </pc:sldMkLst>
        <pc:spChg chg="mod">
          <ac:chgData name="Moutushi Tanha" userId="62f9b1f3-ddcf-45d7-a6a4-b667feecf47e" providerId="ADAL" clId="{4461511C-2E2E-4902-AD89-913F333121DA}" dt="2025-12-17T22:22:48.259" v="34" actId="122"/>
          <ac:spMkLst>
            <pc:docMk/>
            <pc:sldMk cId="4221185818" sldId="281"/>
            <ac:spMk id="2" creationId="{D9166D19-91EB-5EAA-A6A6-2C8417A1A759}"/>
          </ac:spMkLst>
        </pc:spChg>
        <pc:spChg chg="mod">
          <ac:chgData name="Moutushi Tanha" userId="62f9b1f3-ddcf-45d7-a6a4-b667feecf47e" providerId="ADAL" clId="{4461511C-2E2E-4902-AD89-913F333121DA}" dt="2025-12-17T22:22:38.501" v="31" actId="6549"/>
          <ac:spMkLst>
            <pc:docMk/>
            <pc:sldMk cId="4221185818" sldId="281"/>
            <ac:spMk id="3" creationId="{17154739-5081-8DEB-874C-C61F81FEB39E}"/>
          </ac:spMkLst>
        </pc:spChg>
      </pc:sldChg>
      <pc:sldChg chg="modSp mod">
        <pc:chgData name="Moutushi Tanha" userId="62f9b1f3-ddcf-45d7-a6a4-b667feecf47e" providerId="ADAL" clId="{4461511C-2E2E-4902-AD89-913F333121DA}" dt="2025-12-17T22:22:24.445" v="30" actId="403"/>
        <pc:sldMkLst>
          <pc:docMk/>
          <pc:sldMk cId="2096483865" sldId="283"/>
        </pc:sldMkLst>
        <pc:spChg chg="mod">
          <ac:chgData name="Moutushi Tanha" userId="62f9b1f3-ddcf-45d7-a6a4-b667feecf47e" providerId="ADAL" clId="{4461511C-2E2E-4902-AD89-913F333121DA}" dt="2025-12-17T22:22:19.106" v="26" actId="122"/>
          <ac:spMkLst>
            <pc:docMk/>
            <pc:sldMk cId="2096483865" sldId="283"/>
            <ac:spMk id="2" creationId="{0AB3C750-4381-7D09-ED94-787E7CD12AFE}"/>
          </ac:spMkLst>
        </pc:spChg>
        <pc:spChg chg="mod">
          <ac:chgData name="Moutushi Tanha" userId="62f9b1f3-ddcf-45d7-a6a4-b667feecf47e" providerId="ADAL" clId="{4461511C-2E2E-4902-AD89-913F333121DA}" dt="2025-12-17T22:22:24.445" v="30" actId="403"/>
          <ac:spMkLst>
            <pc:docMk/>
            <pc:sldMk cId="2096483865" sldId="283"/>
            <ac:spMk id="3" creationId="{C107B667-0B38-9B88-17D9-1AF43854D08A}"/>
          </ac:spMkLst>
        </pc:spChg>
      </pc:sldChg>
      <pc:sldChg chg="modSp mod">
        <pc:chgData name="Moutushi Tanha" userId="62f9b1f3-ddcf-45d7-a6a4-b667feecf47e" providerId="ADAL" clId="{4461511C-2E2E-4902-AD89-913F333121DA}" dt="2025-12-17T22:25:15.993" v="52" actId="404"/>
        <pc:sldMkLst>
          <pc:docMk/>
          <pc:sldMk cId="3777277383" sldId="308"/>
        </pc:sldMkLst>
        <pc:spChg chg="mod">
          <ac:chgData name="Moutushi Tanha" userId="62f9b1f3-ddcf-45d7-a6a4-b667feecf47e" providerId="ADAL" clId="{4461511C-2E2E-4902-AD89-913F333121DA}" dt="2025-12-17T22:25:15.993" v="52" actId="404"/>
          <ac:spMkLst>
            <pc:docMk/>
            <pc:sldMk cId="3777277383" sldId="308"/>
            <ac:spMk id="2" creationId="{7B1EA9E6-E606-E04D-EF77-B0432E584A8B}"/>
          </ac:spMkLst>
        </pc:spChg>
      </pc:sldChg>
      <pc:sldChg chg="modSp mod">
        <pc:chgData name="Moutushi Tanha" userId="62f9b1f3-ddcf-45d7-a6a4-b667feecf47e" providerId="ADAL" clId="{4461511C-2E2E-4902-AD89-913F333121DA}" dt="2025-12-17T22:21:58.478" v="22" actId="403"/>
        <pc:sldMkLst>
          <pc:docMk/>
          <pc:sldMk cId="779633288" sldId="310"/>
        </pc:sldMkLst>
        <pc:spChg chg="mod">
          <ac:chgData name="Moutushi Tanha" userId="62f9b1f3-ddcf-45d7-a6a4-b667feecf47e" providerId="ADAL" clId="{4461511C-2E2E-4902-AD89-913F333121DA}" dt="2025-12-17T22:21:51.805" v="15" actId="122"/>
          <ac:spMkLst>
            <pc:docMk/>
            <pc:sldMk cId="779633288" sldId="310"/>
            <ac:spMk id="2" creationId="{4B5D2C7E-E246-C4D6-2A7B-4CCBF5282D9D}"/>
          </ac:spMkLst>
        </pc:spChg>
        <pc:spChg chg="mod">
          <ac:chgData name="Moutushi Tanha" userId="62f9b1f3-ddcf-45d7-a6a4-b667feecf47e" providerId="ADAL" clId="{4461511C-2E2E-4902-AD89-913F333121DA}" dt="2025-12-17T22:21:58.478" v="22" actId="403"/>
          <ac:spMkLst>
            <pc:docMk/>
            <pc:sldMk cId="779633288" sldId="310"/>
            <ac:spMk id="3" creationId="{495DB294-D1AC-B8EC-6EFE-54B93C274830}"/>
          </ac:spMkLst>
        </pc:spChg>
      </pc:sldChg>
      <pc:sldChg chg="modSp mod">
        <pc:chgData name="Moutushi Tanha" userId="62f9b1f3-ddcf-45d7-a6a4-b667feecf47e" providerId="ADAL" clId="{4461511C-2E2E-4902-AD89-913F333121DA}" dt="2025-12-17T22:21:29.855" v="11" actId="403"/>
        <pc:sldMkLst>
          <pc:docMk/>
          <pc:sldMk cId="3279246084" sldId="311"/>
        </pc:sldMkLst>
        <pc:spChg chg="mod">
          <ac:chgData name="Moutushi Tanha" userId="62f9b1f3-ddcf-45d7-a6a4-b667feecf47e" providerId="ADAL" clId="{4461511C-2E2E-4902-AD89-913F333121DA}" dt="2025-12-17T22:21:21.641" v="5" actId="113"/>
          <ac:spMkLst>
            <pc:docMk/>
            <pc:sldMk cId="3279246084" sldId="311"/>
            <ac:spMk id="2" creationId="{EE5978F9-EC2A-A3A6-A712-0A569EA3C3AE}"/>
          </ac:spMkLst>
        </pc:spChg>
        <pc:spChg chg="mod">
          <ac:chgData name="Moutushi Tanha" userId="62f9b1f3-ddcf-45d7-a6a4-b667feecf47e" providerId="ADAL" clId="{4461511C-2E2E-4902-AD89-913F333121DA}" dt="2025-12-17T22:21:29.855" v="11" actId="403"/>
          <ac:spMkLst>
            <pc:docMk/>
            <pc:sldMk cId="3279246084" sldId="311"/>
            <ac:spMk id="3" creationId="{56CD8CD8-5E63-08AA-482F-BFF5C3F9FC16}"/>
          </ac:spMkLst>
        </pc:spChg>
      </pc:sldChg>
      <pc:sldChg chg="modSp mod">
        <pc:chgData name="Moutushi Tanha" userId="62f9b1f3-ddcf-45d7-a6a4-b667feecf47e" providerId="ADAL" clId="{4461511C-2E2E-4902-AD89-913F333121DA}" dt="2025-12-17T22:24:58.031" v="48" actId="404"/>
        <pc:sldMkLst>
          <pc:docMk/>
          <pc:sldMk cId="4277448932" sldId="314"/>
        </pc:sldMkLst>
        <pc:spChg chg="mod">
          <ac:chgData name="Moutushi Tanha" userId="62f9b1f3-ddcf-45d7-a6a4-b667feecf47e" providerId="ADAL" clId="{4461511C-2E2E-4902-AD89-913F333121DA}" dt="2025-12-17T22:24:58.031" v="48" actId="404"/>
          <ac:spMkLst>
            <pc:docMk/>
            <pc:sldMk cId="4277448932" sldId="314"/>
            <ac:spMk id="2" creationId="{4348B9D6-E4E7-78AB-C202-DAC22B1148DA}"/>
          </ac:spMkLst>
        </pc:spChg>
        <pc:spChg chg="mod">
          <ac:chgData name="Moutushi Tanha" userId="62f9b1f3-ddcf-45d7-a6a4-b667feecf47e" providerId="ADAL" clId="{4461511C-2E2E-4902-AD89-913F333121DA}" dt="2025-12-17T22:24:20.538" v="41" actId="20577"/>
          <ac:spMkLst>
            <pc:docMk/>
            <pc:sldMk cId="4277448932" sldId="314"/>
            <ac:spMk id="3" creationId="{1C66F0D0-046B-1EA5-7577-FC00BC55C893}"/>
          </ac:spMkLst>
        </pc:spChg>
      </pc:sldChg>
      <pc:sldChg chg="modSp mod">
        <pc:chgData name="Moutushi Tanha" userId="62f9b1f3-ddcf-45d7-a6a4-b667feecf47e" providerId="ADAL" clId="{4461511C-2E2E-4902-AD89-913F333121DA}" dt="2025-12-17T22:25:07.388" v="50" actId="404"/>
        <pc:sldMkLst>
          <pc:docMk/>
          <pc:sldMk cId="3249116044" sldId="315"/>
        </pc:sldMkLst>
        <pc:spChg chg="mod">
          <ac:chgData name="Moutushi Tanha" userId="62f9b1f3-ddcf-45d7-a6a4-b667feecf47e" providerId="ADAL" clId="{4461511C-2E2E-4902-AD89-913F333121DA}" dt="2025-12-17T22:25:07.388" v="50" actId="404"/>
          <ac:spMkLst>
            <pc:docMk/>
            <pc:sldMk cId="3249116044" sldId="315"/>
            <ac:spMk id="2" creationId="{18406917-DBE0-D1F1-0C55-1AD3BEA8343A}"/>
          </ac:spMkLst>
        </pc:spChg>
        <pc:spChg chg="mod">
          <ac:chgData name="Moutushi Tanha" userId="62f9b1f3-ddcf-45d7-a6a4-b667feecf47e" providerId="ADAL" clId="{4461511C-2E2E-4902-AD89-913F333121DA}" dt="2025-12-17T22:24:33.551" v="46" actId="404"/>
          <ac:spMkLst>
            <pc:docMk/>
            <pc:sldMk cId="3249116044" sldId="315"/>
            <ac:spMk id="3" creationId="{DDD37C41-74D5-FBC6-6659-7788009FA11A}"/>
          </ac:spMkLst>
        </pc:spChg>
      </pc:sldChg>
    </pc:docChg>
  </pc:docChgLst>
  <pc:docChgLst>
    <pc:chgData name="Moutushi Tanha" userId="S::m.tanha@uwtsd.ac.uk::62f9b1f3-ddcf-45d7-a6a4-b667feecf47e" providerId="AD" clId="Web-{7D8AF1A2-DF69-9F3F-44C5-BEDCEB8937B0}"/>
    <pc:docChg chg="modSld">
      <pc:chgData name="Moutushi Tanha" userId="S::m.tanha@uwtsd.ac.uk::62f9b1f3-ddcf-45d7-a6a4-b667feecf47e" providerId="AD" clId="Web-{7D8AF1A2-DF69-9F3F-44C5-BEDCEB8937B0}" dt="2025-12-17T22:04:16.102" v="5" actId="20577"/>
      <pc:docMkLst>
        <pc:docMk/>
      </pc:docMkLst>
      <pc:sldChg chg="modSp">
        <pc:chgData name="Moutushi Tanha" userId="S::m.tanha@uwtsd.ac.uk::62f9b1f3-ddcf-45d7-a6a4-b667feecf47e" providerId="AD" clId="Web-{7D8AF1A2-DF69-9F3F-44C5-BEDCEB8937B0}" dt="2025-12-17T22:04:16.102" v="5" actId="20577"/>
        <pc:sldMkLst>
          <pc:docMk/>
          <pc:sldMk cId="833766727" sldId="256"/>
        </pc:sldMkLst>
        <pc:spChg chg="mod">
          <ac:chgData name="Moutushi Tanha" userId="S::m.tanha@uwtsd.ac.uk::62f9b1f3-ddcf-45d7-a6a4-b667feecf47e" providerId="AD" clId="Web-{7D8AF1A2-DF69-9F3F-44C5-BEDCEB8937B0}" dt="2025-12-17T22:04:16.102" v="5" actId="20577"/>
          <ac:spMkLst>
            <pc:docMk/>
            <pc:sldMk cId="833766727" sldId="256"/>
            <ac:spMk id="2" creationId="{CD58C559-0041-42D6-F1B1-E56375C45E11}"/>
          </ac:spMkLst>
        </pc:spChg>
      </pc:sldChg>
    </pc:docChg>
  </pc:docChgLst>
  <pc:docChgLst>
    <pc:chgData name="Moutushi Tanha" userId="S::m.tanha@uwtsd.ac.uk::62f9b1f3-ddcf-45d7-a6a4-b667feecf47e" providerId="AD" clId="Web-{95199F4C-AEF7-DDA9-9716-F46AA2B55F71}"/>
    <pc:docChg chg="addSld delSld modSld sldOrd">
      <pc:chgData name="Moutushi Tanha" userId="S::m.tanha@uwtsd.ac.uk::62f9b1f3-ddcf-45d7-a6a4-b667feecf47e" providerId="AD" clId="Web-{95199F4C-AEF7-DDA9-9716-F46AA2B55F71}" dt="2025-12-10T22:48:09.751" v="231" actId="20577"/>
      <pc:docMkLst>
        <pc:docMk/>
      </pc:docMkLst>
      <pc:sldChg chg="modSp">
        <pc:chgData name="Moutushi Tanha" userId="S::m.tanha@uwtsd.ac.uk::62f9b1f3-ddcf-45d7-a6a4-b667feecf47e" providerId="AD" clId="Web-{95199F4C-AEF7-DDA9-9716-F46AA2B55F71}" dt="2025-12-10T22:44:48.768" v="170" actId="20577"/>
        <pc:sldMkLst>
          <pc:docMk/>
          <pc:sldMk cId="81129444" sldId="257"/>
        </pc:sldMkLst>
        <pc:spChg chg="mod">
          <ac:chgData name="Moutushi Tanha" userId="S::m.tanha@uwtsd.ac.uk::62f9b1f3-ddcf-45d7-a6a4-b667feecf47e" providerId="AD" clId="Web-{95199F4C-AEF7-DDA9-9716-F46AA2B55F71}" dt="2025-12-10T22:44:48.768" v="170" actId="20577"/>
          <ac:spMkLst>
            <pc:docMk/>
            <pc:sldMk cId="81129444" sldId="257"/>
            <ac:spMk id="2" creationId="{9C364972-9FCF-41BF-78FB-5641E0D49CF7}"/>
          </ac:spMkLst>
        </pc:spChg>
        <pc:spChg chg="mod">
          <ac:chgData name="Moutushi Tanha" userId="S::m.tanha@uwtsd.ac.uk::62f9b1f3-ddcf-45d7-a6a4-b667feecf47e" providerId="AD" clId="Web-{95199F4C-AEF7-DDA9-9716-F46AA2B55F71}" dt="2025-12-10T22:44:32.954" v="168" actId="20577"/>
          <ac:spMkLst>
            <pc:docMk/>
            <pc:sldMk cId="81129444" sldId="257"/>
            <ac:spMk id="3" creationId="{A5E2B846-E4BD-E524-0FDD-D268F271B2F2}"/>
          </ac:spMkLst>
        </pc:spChg>
      </pc:sldChg>
      <pc:sldChg chg="modSp">
        <pc:chgData name="Moutushi Tanha" userId="S::m.tanha@uwtsd.ac.uk::62f9b1f3-ddcf-45d7-a6a4-b667feecf47e" providerId="AD" clId="Web-{95199F4C-AEF7-DDA9-9716-F46AA2B55F71}" dt="2025-12-10T22:44:38.080" v="169" actId="20577"/>
        <pc:sldMkLst>
          <pc:docMk/>
          <pc:sldMk cId="1420009298" sldId="258"/>
        </pc:sldMkLst>
        <pc:spChg chg="mod">
          <ac:chgData name="Moutushi Tanha" userId="S::m.tanha@uwtsd.ac.uk::62f9b1f3-ddcf-45d7-a6a4-b667feecf47e" providerId="AD" clId="Web-{95199F4C-AEF7-DDA9-9716-F46AA2B55F71}" dt="2025-12-10T22:44:38.080" v="169" actId="20577"/>
          <ac:spMkLst>
            <pc:docMk/>
            <pc:sldMk cId="1420009298" sldId="258"/>
            <ac:spMk id="3" creationId="{70FA89B4-E5D9-ED1F-4D96-9BA2D3608F6C}"/>
          </ac:spMkLst>
        </pc:spChg>
      </pc:sldChg>
      <pc:sldChg chg="modSp">
        <pc:chgData name="Moutushi Tanha" userId="S::m.tanha@uwtsd.ac.uk::62f9b1f3-ddcf-45d7-a6a4-b667feecf47e" providerId="AD" clId="Web-{95199F4C-AEF7-DDA9-9716-F46AA2B55F71}" dt="2025-12-10T22:04:27.517" v="41" actId="20577"/>
        <pc:sldMkLst>
          <pc:docMk/>
          <pc:sldMk cId="948752425" sldId="263"/>
        </pc:sldMkLst>
        <pc:spChg chg="mod">
          <ac:chgData name="Moutushi Tanha" userId="S::m.tanha@uwtsd.ac.uk::62f9b1f3-ddcf-45d7-a6a4-b667feecf47e" providerId="AD" clId="Web-{95199F4C-AEF7-DDA9-9716-F46AA2B55F71}" dt="2025-12-10T22:03:20.047" v="39" actId="20577"/>
          <ac:spMkLst>
            <pc:docMk/>
            <pc:sldMk cId="948752425" sldId="263"/>
            <ac:spMk id="2" creationId="{7A396131-8D21-264E-EC01-467DF95A05ED}"/>
          </ac:spMkLst>
        </pc:spChg>
        <pc:spChg chg="mod">
          <ac:chgData name="Moutushi Tanha" userId="S::m.tanha@uwtsd.ac.uk::62f9b1f3-ddcf-45d7-a6a4-b667feecf47e" providerId="AD" clId="Web-{95199F4C-AEF7-DDA9-9716-F46AA2B55F71}" dt="2025-12-10T22:04:27.517" v="41" actId="20577"/>
          <ac:spMkLst>
            <pc:docMk/>
            <pc:sldMk cId="948752425" sldId="263"/>
            <ac:spMk id="3" creationId="{57A5A5BF-7E3C-65AA-BC27-43D9A7DB1F78}"/>
          </ac:spMkLst>
        </pc:spChg>
      </pc:sldChg>
      <pc:sldChg chg="ord">
        <pc:chgData name="Moutushi Tanha" userId="S::m.tanha@uwtsd.ac.uk::62f9b1f3-ddcf-45d7-a6a4-b667feecf47e" providerId="AD" clId="Web-{95199F4C-AEF7-DDA9-9716-F46AA2B55F71}" dt="2025-12-10T21:58:22.067" v="25"/>
        <pc:sldMkLst>
          <pc:docMk/>
          <pc:sldMk cId="2156438688" sldId="268"/>
        </pc:sldMkLst>
      </pc:sldChg>
      <pc:sldChg chg="modSp">
        <pc:chgData name="Moutushi Tanha" userId="S::m.tanha@uwtsd.ac.uk::62f9b1f3-ddcf-45d7-a6a4-b667feecf47e" providerId="AD" clId="Web-{95199F4C-AEF7-DDA9-9716-F46AA2B55F71}" dt="2025-12-10T22:09:07.561" v="56" actId="20577"/>
        <pc:sldMkLst>
          <pc:docMk/>
          <pc:sldMk cId="2705625679" sldId="273"/>
        </pc:sldMkLst>
        <pc:spChg chg="mod">
          <ac:chgData name="Moutushi Tanha" userId="S::m.tanha@uwtsd.ac.uk::62f9b1f3-ddcf-45d7-a6a4-b667feecf47e" providerId="AD" clId="Web-{95199F4C-AEF7-DDA9-9716-F46AA2B55F71}" dt="2025-12-10T22:09:07.561" v="56" actId="20577"/>
          <ac:spMkLst>
            <pc:docMk/>
            <pc:sldMk cId="2705625679" sldId="273"/>
            <ac:spMk id="3" creationId="{6B98952C-E4C8-6A91-D997-0CC5DAC8C74B}"/>
          </ac:spMkLst>
        </pc:spChg>
      </pc:sldChg>
      <pc:sldChg chg="modSp">
        <pc:chgData name="Moutushi Tanha" userId="S::m.tanha@uwtsd.ac.uk::62f9b1f3-ddcf-45d7-a6a4-b667feecf47e" providerId="AD" clId="Web-{95199F4C-AEF7-DDA9-9716-F46AA2B55F71}" dt="2025-12-10T22:47:51.422" v="223" actId="20577"/>
        <pc:sldMkLst>
          <pc:docMk/>
          <pc:sldMk cId="3432541504" sldId="280"/>
        </pc:sldMkLst>
        <pc:spChg chg="mod">
          <ac:chgData name="Moutushi Tanha" userId="S::m.tanha@uwtsd.ac.uk::62f9b1f3-ddcf-45d7-a6a4-b667feecf47e" providerId="AD" clId="Web-{95199F4C-AEF7-DDA9-9716-F46AA2B55F71}" dt="2025-12-10T22:47:27.264" v="207" actId="20577"/>
          <ac:spMkLst>
            <pc:docMk/>
            <pc:sldMk cId="3432541504" sldId="280"/>
            <ac:spMk id="2" creationId="{B1DF32C6-CB5F-E00F-EDC0-AF7222E73273}"/>
          </ac:spMkLst>
        </pc:spChg>
        <pc:spChg chg="mod">
          <ac:chgData name="Moutushi Tanha" userId="S::m.tanha@uwtsd.ac.uk::62f9b1f3-ddcf-45d7-a6a4-b667feecf47e" providerId="AD" clId="Web-{95199F4C-AEF7-DDA9-9716-F46AA2B55F71}" dt="2025-12-10T22:47:51.422" v="223" actId="20577"/>
          <ac:spMkLst>
            <pc:docMk/>
            <pc:sldMk cId="3432541504" sldId="280"/>
            <ac:spMk id="3" creationId="{4EBE93F4-7CEB-57E2-A02B-F338D8F750FE}"/>
          </ac:spMkLst>
        </pc:spChg>
      </pc:sldChg>
      <pc:sldChg chg="modSp">
        <pc:chgData name="Moutushi Tanha" userId="S::m.tanha@uwtsd.ac.uk::62f9b1f3-ddcf-45d7-a6a4-b667feecf47e" providerId="AD" clId="Web-{95199F4C-AEF7-DDA9-9716-F46AA2B55F71}" dt="2025-12-10T22:48:09.751" v="231" actId="20577"/>
        <pc:sldMkLst>
          <pc:docMk/>
          <pc:sldMk cId="4221185818" sldId="281"/>
        </pc:sldMkLst>
        <pc:spChg chg="mod">
          <ac:chgData name="Moutushi Tanha" userId="S::m.tanha@uwtsd.ac.uk::62f9b1f3-ddcf-45d7-a6a4-b667feecf47e" providerId="AD" clId="Web-{95199F4C-AEF7-DDA9-9716-F46AA2B55F71}" dt="2025-12-10T22:48:09.751" v="231" actId="20577"/>
          <ac:spMkLst>
            <pc:docMk/>
            <pc:sldMk cId="4221185818" sldId="281"/>
            <ac:spMk id="3" creationId="{17154739-5081-8DEB-874C-C61F81FEB39E}"/>
          </ac:spMkLst>
        </pc:spChg>
      </pc:sldChg>
      <pc:sldChg chg="modSp">
        <pc:chgData name="Moutushi Tanha" userId="S::m.tanha@uwtsd.ac.uk::62f9b1f3-ddcf-45d7-a6a4-b667feecf47e" providerId="AD" clId="Web-{95199F4C-AEF7-DDA9-9716-F46AA2B55F71}" dt="2025-12-10T22:38:44.886" v="153" actId="20577"/>
        <pc:sldMkLst>
          <pc:docMk/>
          <pc:sldMk cId="2096483865" sldId="283"/>
        </pc:sldMkLst>
        <pc:spChg chg="mod">
          <ac:chgData name="Moutushi Tanha" userId="S::m.tanha@uwtsd.ac.uk::62f9b1f3-ddcf-45d7-a6a4-b667feecf47e" providerId="AD" clId="Web-{95199F4C-AEF7-DDA9-9716-F46AA2B55F71}" dt="2025-12-10T22:38:44.886" v="153" actId="20577"/>
          <ac:spMkLst>
            <pc:docMk/>
            <pc:sldMk cId="2096483865" sldId="283"/>
            <ac:spMk id="3" creationId="{C107B667-0B38-9B88-17D9-1AF43854D08A}"/>
          </ac:spMkLst>
        </pc:spChg>
      </pc:sldChg>
      <pc:sldChg chg="modSp">
        <pc:chgData name="Moutushi Tanha" userId="S::m.tanha@uwtsd.ac.uk::62f9b1f3-ddcf-45d7-a6a4-b667feecf47e" providerId="AD" clId="Web-{95199F4C-AEF7-DDA9-9716-F46AA2B55F71}" dt="2025-12-10T22:46:39.027" v="201" actId="20577"/>
        <pc:sldMkLst>
          <pc:docMk/>
          <pc:sldMk cId="1833997814" sldId="284"/>
        </pc:sldMkLst>
        <pc:spChg chg="mod">
          <ac:chgData name="Moutushi Tanha" userId="S::m.tanha@uwtsd.ac.uk::62f9b1f3-ddcf-45d7-a6a4-b667feecf47e" providerId="AD" clId="Web-{95199F4C-AEF7-DDA9-9716-F46AA2B55F71}" dt="2025-12-10T22:46:32.839" v="199" actId="20577"/>
          <ac:spMkLst>
            <pc:docMk/>
            <pc:sldMk cId="1833997814" sldId="284"/>
            <ac:spMk id="2" creationId="{D0E74D3A-DB00-78A9-B662-7AD244DBCC61}"/>
          </ac:spMkLst>
        </pc:spChg>
        <pc:spChg chg="mod">
          <ac:chgData name="Moutushi Tanha" userId="S::m.tanha@uwtsd.ac.uk::62f9b1f3-ddcf-45d7-a6a4-b667feecf47e" providerId="AD" clId="Web-{95199F4C-AEF7-DDA9-9716-F46AA2B55F71}" dt="2025-12-10T22:46:39.027" v="201" actId="20577"/>
          <ac:spMkLst>
            <pc:docMk/>
            <pc:sldMk cId="1833997814" sldId="284"/>
            <ac:spMk id="3" creationId="{B5E40768-83FD-291E-3320-A68AA254AB57}"/>
          </ac:spMkLst>
        </pc:spChg>
      </pc:sldChg>
      <pc:sldChg chg="modSp">
        <pc:chgData name="Moutushi Tanha" userId="S::m.tanha@uwtsd.ac.uk::62f9b1f3-ddcf-45d7-a6a4-b667feecf47e" providerId="AD" clId="Web-{95199F4C-AEF7-DDA9-9716-F46AA2B55F71}" dt="2025-12-10T22:46:08.009" v="186" actId="20577"/>
        <pc:sldMkLst>
          <pc:docMk/>
          <pc:sldMk cId="1656667268" sldId="285"/>
        </pc:sldMkLst>
        <pc:spChg chg="mod">
          <ac:chgData name="Moutushi Tanha" userId="S::m.tanha@uwtsd.ac.uk::62f9b1f3-ddcf-45d7-a6a4-b667feecf47e" providerId="AD" clId="Web-{95199F4C-AEF7-DDA9-9716-F46AA2B55F71}" dt="2025-12-10T22:46:01.805" v="183" actId="20577"/>
          <ac:spMkLst>
            <pc:docMk/>
            <pc:sldMk cId="1656667268" sldId="285"/>
            <ac:spMk id="2" creationId="{6CB6BDA1-E9CD-283A-9772-4EF42F7600FC}"/>
          </ac:spMkLst>
        </pc:spChg>
        <pc:spChg chg="mod">
          <ac:chgData name="Moutushi Tanha" userId="S::m.tanha@uwtsd.ac.uk::62f9b1f3-ddcf-45d7-a6a4-b667feecf47e" providerId="AD" clId="Web-{95199F4C-AEF7-DDA9-9716-F46AA2B55F71}" dt="2025-12-10T22:46:08.009" v="186" actId="20577"/>
          <ac:spMkLst>
            <pc:docMk/>
            <pc:sldMk cId="1656667268" sldId="285"/>
            <ac:spMk id="3" creationId="{903EEFF8-B717-0797-6A36-8514901F5B66}"/>
          </ac:spMkLst>
        </pc:spChg>
      </pc:sldChg>
      <pc:sldChg chg="modSp">
        <pc:chgData name="Moutushi Tanha" userId="S::m.tanha@uwtsd.ac.uk::62f9b1f3-ddcf-45d7-a6a4-b667feecf47e" providerId="AD" clId="Web-{95199F4C-AEF7-DDA9-9716-F46AA2B55F71}" dt="2025-12-10T22:14:06.007" v="85" actId="20577"/>
        <pc:sldMkLst>
          <pc:docMk/>
          <pc:sldMk cId="3179591653" sldId="289"/>
        </pc:sldMkLst>
        <pc:spChg chg="mod">
          <ac:chgData name="Moutushi Tanha" userId="S::m.tanha@uwtsd.ac.uk::62f9b1f3-ddcf-45d7-a6a4-b667feecf47e" providerId="AD" clId="Web-{95199F4C-AEF7-DDA9-9716-F46AA2B55F71}" dt="2025-12-10T22:13:24.317" v="78" actId="20577"/>
          <ac:spMkLst>
            <pc:docMk/>
            <pc:sldMk cId="3179591653" sldId="289"/>
            <ac:spMk id="2" creationId="{50EA2BC5-9231-B8DD-6FD4-EEB3D7A989CD}"/>
          </ac:spMkLst>
        </pc:spChg>
        <pc:spChg chg="mod">
          <ac:chgData name="Moutushi Tanha" userId="S::m.tanha@uwtsd.ac.uk::62f9b1f3-ddcf-45d7-a6a4-b667feecf47e" providerId="AD" clId="Web-{95199F4C-AEF7-DDA9-9716-F46AA2B55F71}" dt="2025-12-10T22:14:06.007" v="85" actId="20577"/>
          <ac:spMkLst>
            <pc:docMk/>
            <pc:sldMk cId="3179591653" sldId="289"/>
            <ac:spMk id="3" creationId="{01E4AFC2-D3A2-B8EE-18E1-CA7E1818506E}"/>
          </ac:spMkLst>
        </pc:spChg>
      </pc:sldChg>
      <pc:sldChg chg="modSp new">
        <pc:chgData name="Moutushi Tanha" userId="S::m.tanha@uwtsd.ac.uk::62f9b1f3-ddcf-45d7-a6a4-b667feecf47e" providerId="AD" clId="Web-{95199F4C-AEF7-DDA9-9716-F46AA2B55F71}" dt="2025-12-10T21:57:45.956" v="23" actId="20577"/>
        <pc:sldMkLst>
          <pc:docMk/>
          <pc:sldMk cId="1399083650" sldId="293"/>
        </pc:sldMkLst>
        <pc:spChg chg="mod">
          <ac:chgData name="Moutushi Tanha" userId="S::m.tanha@uwtsd.ac.uk::62f9b1f3-ddcf-45d7-a6a4-b667feecf47e" providerId="AD" clId="Web-{95199F4C-AEF7-DDA9-9716-F46AA2B55F71}" dt="2025-12-10T21:57:45.956" v="23" actId="20577"/>
          <ac:spMkLst>
            <pc:docMk/>
            <pc:sldMk cId="1399083650" sldId="293"/>
            <ac:spMk id="2" creationId="{4AEB349B-1236-C522-4995-AC7351C92354}"/>
          </ac:spMkLst>
        </pc:spChg>
        <pc:spChg chg="mod">
          <ac:chgData name="Moutushi Tanha" userId="S::m.tanha@uwtsd.ac.uk::62f9b1f3-ddcf-45d7-a6a4-b667feecf47e" providerId="AD" clId="Web-{95199F4C-AEF7-DDA9-9716-F46AA2B55F71}" dt="2025-12-10T21:51:00.271" v="4" actId="20577"/>
          <ac:spMkLst>
            <pc:docMk/>
            <pc:sldMk cId="1399083650" sldId="293"/>
            <ac:spMk id="3" creationId="{62A5ADD3-2974-0CAE-9A3A-5136255FF301}"/>
          </ac:spMkLst>
        </pc:spChg>
      </pc:sldChg>
      <pc:sldChg chg="modSp new">
        <pc:chgData name="Moutushi Tanha" userId="S::m.tanha@uwtsd.ac.uk::62f9b1f3-ddcf-45d7-a6a4-b667feecf47e" providerId="AD" clId="Web-{95199F4C-AEF7-DDA9-9716-F46AA2B55F71}" dt="2025-12-10T21:51:19.197" v="7" actId="20577"/>
        <pc:sldMkLst>
          <pc:docMk/>
          <pc:sldMk cId="1614050169" sldId="294"/>
        </pc:sldMkLst>
        <pc:spChg chg="mod">
          <ac:chgData name="Moutushi Tanha" userId="S::m.tanha@uwtsd.ac.uk::62f9b1f3-ddcf-45d7-a6a4-b667feecf47e" providerId="AD" clId="Web-{95199F4C-AEF7-DDA9-9716-F46AA2B55F71}" dt="2025-12-10T21:51:19.197" v="7" actId="20577"/>
          <ac:spMkLst>
            <pc:docMk/>
            <pc:sldMk cId="1614050169" sldId="294"/>
            <ac:spMk id="3" creationId="{6B8E7271-FC31-0BD0-E848-262D0AE16F41}"/>
          </ac:spMkLst>
        </pc:spChg>
      </pc:sldChg>
      <pc:sldChg chg="modSp new">
        <pc:chgData name="Moutushi Tanha" userId="S::m.tanha@uwtsd.ac.uk::62f9b1f3-ddcf-45d7-a6a4-b667feecf47e" providerId="AD" clId="Web-{95199F4C-AEF7-DDA9-9716-F46AA2B55F71}" dt="2025-12-10T21:52:13.753" v="16" actId="20577"/>
        <pc:sldMkLst>
          <pc:docMk/>
          <pc:sldMk cId="3587525941" sldId="296"/>
        </pc:sldMkLst>
        <pc:spChg chg="mod">
          <ac:chgData name="Moutushi Tanha" userId="S::m.tanha@uwtsd.ac.uk::62f9b1f3-ddcf-45d7-a6a4-b667feecf47e" providerId="AD" clId="Web-{95199F4C-AEF7-DDA9-9716-F46AA2B55F71}" dt="2025-12-10T21:52:13.753" v="16" actId="20577"/>
          <ac:spMkLst>
            <pc:docMk/>
            <pc:sldMk cId="3587525941" sldId="296"/>
            <ac:spMk id="3" creationId="{F59358DF-AAF3-C75A-2163-32143C7C3DB7}"/>
          </ac:spMkLst>
        </pc:spChg>
      </pc:sldChg>
      <pc:sldChg chg="modSp new">
        <pc:chgData name="Moutushi Tanha" userId="S::m.tanha@uwtsd.ac.uk::62f9b1f3-ddcf-45d7-a6a4-b667feecf47e" providerId="AD" clId="Web-{95199F4C-AEF7-DDA9-9716-F46AA2B55F71}" dt="2025-12-10T22:04:46.986" v="44" actId="20577"/>
        <pc:sldMkLst>
          <pc:docMk/>
          <pc:sldMk cId="249993520" sldId="297"/>
        </pc:sldMkLst>
        <pc:spChg chg="mod">
          <ac:chgData name="Moutushi Tanha" userId="S::m.tanha@uwtsd.ac.uk::62f9b1f3-ddcf-45d7-a6a4-b667feecf47e" providerId="AD" clId="Web-{95199F4C-AEF7-DDA9-9716-F46AA2B55F71}" dt="2025-12-10T22:04:46.986" v="44" actId="20577"/>
          <ac:spMkLst>
            <pc:docMk/>
            <pc:sldMk cId="249993520" sldId="297"/>
            <ac:spMk id="3" creationId="{680751E1-5F7E-EC74-D9A2-36F6B1D5BE4D}"/>
          </ac:spMkLst>
        </pc:spChg>
      </pc:sldChg>
      <pc:sldChg chg="modSp new">
        <pc:chgData name="Moutushi Tanha" userId="S::m.tanha@uwtsd.ac.uk::62f9b1f3-ddcf-45d7-a6a4-b667feecf47e" providerId="AD" clId="Web-{95199F4C-AEF7-DDA9-9716-F46AA2B55F71}" dt="2025-12-10T22:07:05.730" v="50" actId="20577"/>
        <pc:sldMkLst>
          <pc:docMk/>
          <pc:sldMk cId="3072158662" sldId="298"/>
        </pc:sldMkLst>
        <pc:spChg chg="mod">
          <ac:chgData name="Moutushi Tanha" userId="S::m.tanha@uwtsd.ac.uk::62f9b1f3-ddcf-45d7-a6a4-b667feecf47e" providerId="AD" clId="Web-{95199F4C-AEF7-DDA9-9716-F46AA2B55F71}" dt="2025-12-10T22:07:05.730" v="50" actId="20577"/>
          <ac:spMkLst>
            <pc:docMk/>
            <pc:sldMk cId="3072158662" sldId="298"/>
            <ac:spMk id="2" creationId="{7ED58DFB-72A7-27E4-0EFC-62A447689B9F}"/>
          </ac:spMkLst>
        </pc:spChg>
        <pc:spChg chg="mod">
          <ac:chgData name="Moutushi Tanha" userId="S::m.tanha@uwtsd.ac.uk::62f9b1f3-ddcf-45d7-a6a4-b667feecf47e" providerId="AD" clId="Web-{95199F4C-AEF7-DDA9-9716-F46AA2B55F71}" dt="2025-12-10T22:06:59.213" v="48" actId="20577"/>
          <ac:spMkLst>
            <pc:docMk/>
            <pc:sldMk cId="3072158662" sldId="298"/>
            <ac:spMk id="3" creationId="{A247F59E-AAA3-15B1-DCAA-054661DB8B71}"/>
          </ac:spMkLst>
        </pc:spChg>
      </pc:sldChg>
      <pc:sldChg chg="modSp new">
        <pc:chgData name="Moutushi Tanha" userId="S::m.tanha@uwtsd.ac.uk::62f9b1f3-ddcf-45d7-a6a4-b667feecf47e" providerId="AD" clId="Web-{95199F4C-AEF7-DDA9-9716-F46AA2B55F71}" dt="2025-12-10T22:08:32.697" v="54" actId="20577"/>
        <pc:sldMkLst>
          <pc:docMk/>
          <pc:sldMk cId="3979319788" sldId="299"/>
        </pc:sldMkLst>
        <pc:spChg chg="mod">
          <ac:chgData name="Moutushi Tanha" userId="S::m.tanha@uwtsd.ac.uk::62f9b1f3-ddcf-45d7-a6a4-b667feecf47e" providerId="AD" clId="Web-{95199F4C-AEF7-DDA9-9716-F46AA2B55F71}" dt="2025-12-10T22:08:32.697" v="54" actId="20577"/>
          <ac:spMkLst>
            <pc:docMk/>
            <pc:sldMk cId="3979319788" sldId="299"/>
            <ac:spMk id="2" creationId="{E94A47A3-3845-2FEB-566A-FF9187A2063C}"/>
          </ac:spMkLst>
        </pc:spChg>
        <pc:spChg chg="mod">
          <ac:chgData name="Moutushi Tanha" userId="S::m.tanha@uwtsd.ac.uk::62f9b1f3-ddcf-45d7-a6a4-b667feecf47e" providerId="AD" clId="Web-{95199F4C-AEF7-DDA9-9716-F46AA2B55F71}" dt="2025-12-10T22:08:30.103" v="53" actId="20577"/>
          <ac:spMkLst>
            <pc:docMk/>
            <pc:sldMk cId="3979319788" sldId="299"/>
            <ac:spMk id="3" creationId="{F7164048-843B-897A-E1A3-6A54BE11294F}"/>
          </ac:spMkLst>
        </pc:spChg>
      </pc:sldChg>
      <pc:sldChg chg="modSp new ord">
        <pc:chgData name="Moutushi Tanha" userId="S::m.tanha@uwtsd.ac.uk::62f9b1f3-ddcf-45d7-a6a4-b667feecf47e" providerId="AD" clId="Web-{95199F4C-AEF7-DDA9-9716-F46AA2B55F71}" dt="2025-12-10T22:15:40.011" v="95" actId="20577"/>
        <pc:sldMkLst>
          <pc:docMk/>
          <pc:sldMk cId="3243484743" sldId="300"/>
        </pc:sldMkLst>
        <pc:spChg chg="mod">
          <ac:chgData name="Moutushi Tanha" userId="S::m.tanha@uwtsd.ac.uk::62f9b1f3-ddcf-45d7-a6a4-b667feecf47e" providerId="AD" clId="Web-{95199F4C-AEF7-DDA9-9716-F46AA2B55F71}" dt="2025-12-10T22:15:40.011" v="95" actId="20577"/>
          <ac:spMkLst>
            <pc:docMk/>
            <pc:sldMk cId="3243484743" sldId="300"/>
            <ac:spMk id="2" creationId="{B9A0CE7E-B988-836C-5813-84F0366C2CC2}"/>
          </ac:spMkLst>
        </pc:spChg>
        <pc:spChg chg="mod">
          <ac:chgData name="Moutushi Tanha" userId="S::m.tanha@uwtsd.ac.uk::62f9b1f3-ddcf-45d7-a6a4-b667feecf47e" providerId="AD" clId="Web-{95199F4C-AEF7-DDA9-9716-F46AA2B55F71}" dt="2025-12-10T22:15:37.542" v="94" actId="20577"/>
          <ac:spMkLst>
            <pc:docMk/>
            <pc:sldMk cId="3243484743" sldId="300"/>
            <ac:spMk id="3" creationId="{E6EE16F4-E3E0-7721-CE47-541A62B1CE63}"/>
          </ac:spMkLst>
        </pc:spChg>
      </pc:sldChg>
      <pc:sldChg chg="modSp new">
        <pc:chgData name="Moutushi Tanha" userId="S::m.tanha@uwtsd.ac.uk::62f9b1f3-ddcf-45d7-a6a4-b667feecf47e" providerId="AD" clId="Web-{95199F4C-AEF7-DDA9-9716-F46AA2B55F71}" dt="2025-12-10T22:14:53.134" v="92" actId="20577"/>
        <pc:sldMkLst>
          <pc:docMk/>
          <pc:sldMk cId="2824859883" sldId="301"/>
        </pc:sldMkLst>
        <pc:spChg chg="mod">
          <ac:chgData name="Moutushi Tanha" userId="S::m.tanha@uwtsd.ac.uk::62f9b1f3-ddcf-45d7-a6a4-b667feecf47e" providerId="AD" clId="Web-{95199F4C-AEF7-DDA9-9716-F46AA2B55F71}" dt="2025-12-10T22:14:53.134" v="92" actId="20577"/>
          <ac:spMkLst>
            <pc:docMk/>
            <pc:sldMk cId="2824859883" sldId="301"/>
            <ac:spMk id="2" creationId="{97901690-243E-F315-2468-0C157D76523A}"/>
          </ac:spMkLst>
        </pc:spChg>
        <pc:spChg chg="mod">
          <ac:chgData name="Moutushi Tanha" userId="S::m.tanha@uwtsd.ac.uk::62f9b1f3-ddcf-45d7-a6a4-b667feecf47e" providerId="AD" clId="Web-{95199F4C-AEF7-DDA9-9716-F46AA2B55F71}" dt="2025-12-10T22:14:35.712" v="89" actId="20577"/>
          <ac:spMkLst>
            <pc:docMk/>
            <pc:sldMk cId="2824859883" sldId="301"/>
            <ac:spMk id="3" creationId="{29EFC022-4860-E06A-AD23-A8F8E72444E9}"/>
          </ac:spMkLst>
        </pc:spChg>
      </pc:sldChg>
      <pc:sldChg chg="modSp new">
        <pc:chgData name="Moutushi Tanha" userId="S::m.tanha@uwtsd.ac.uk::62f9b1f3-ddcf-45d7-a6a4-b667feecf47e" providerId="AD" clId="Web-{95199F4C-AEF7-DDA9-9716-F46AA2B55F71}" dt="2025-12-10T22:16:31.138" v="100" actId="20577"/>
        <pc:sldMkLst>
          <pc:docMk/>
          <pc:sldMk cId="1370952760" sldId="302"/>
        </pc:sldMkLst>
        <pc:spChg chg="mod">
          <ac:chgData name="Moutushi Tanha" userId="S::m.tanha@uwtsd.ac.uk::62f9b1f3-ddcf-45d7-a6a4-b667feecf47e" providerId="AD" clId="Web-{95199F4C-AEF7-DDA9-9716-F46AA2B55F71}" dt="2025-12-10T22:16:31.138" v="100" actId="20577"/>
          <ac:spMkLst>
            <pc:docMk/>
            <pc:sldMk cId="1370952760" sldId="302"/>
            <ac:spMk id="2" creationId="{936BEC1C-5521-E2C5-76F1-B155A72B7ECB}"/>
          </ac:spMkLst>
        </pc:spChg>
        <pc:spChg chg="mod">
          <ac:chgData name="Moutushi Tanha" userId="S::m.tanha@uwtsd.ac.uk::62f9b1f3-ddcf-45d7-a6a4-b667feecf47e" providerId="AD" clId="Web-{95199F4C-AEF7-DDA9-9716-F46AA2B55F71}" dt="2025-12-10T22:16:28.576" v="99" actId="20577"/>
          <ac:spMkLst>
            <pc:docMk/>
            <pc:sldMk cId="1370952760" sldId="302"/>
            <ac:spMk id="3" creationId="{7551C498-F762-2DB4-23E8-35A4D558FA23}"/>
          </ac:spMkLst>
        </pc:spChg>
      </pc:sldChg>
      <pc:sldChg chg="modSp new">
        <pc:chgData name="Moutushi Tanha" userId="S::m.tanha@uwtsd.ac.uk::62f9b1f3-ddcf-45d7-a6a4-b667feecf47e" providerId="AD" clId="Web-{95199F4C-AEF7-DDA9-9716-F46AA2B55F71}" dt="2025-12-10T22:16:45.779" v="101" actId="20577"/>
        <pc:sldMkLst>
          <pc:docMk/>
          <pc:sldMk cId="1286408952" sldId="303"/>
        </pc:sldMkLst>
        <pc:spChg chg="mod">
          <ac:chgData name="Moutushi Tanha" userId="S::m.tanha@uwtsd.ac.uk::62f9b1f3-ddcf-45d7-a6a4-b667feecf47e" providerId="AD" clId="Web-{95199F4C-AEF7-DDA9-9716-F46AA2B55F71}" dt="2025-12-10T22:16:45.779" v="101" actId="20577"/>
          <ac:spMkLst>
            <pc:docMk/>
            <pc:sldMk cId="1286408952" sldId="303"/>
            <ac:spMk id="3" creationId="{C90A2B74-6197-2251-A9B7-98361E3B0C24}"/>
          </ac:spMkLst>
        </pc:spChg>
      </pc:sldChg>
      <pc:sldChg chg="modSp new">
        <pc:chgData name="Moutushi Tanha" userId="S::m.tanha@uwtsd.ac.uk::62f9b1f3-ddcf-45d7-a6a4-b667feecf47e" providerId="AD" clId="Web-{95199F4C-AEF7-DDA9-9716-F46AA2B55F71}" dt="2025-12-10T22:18:02.157" v="107" actId="20577"/>
        <pc:sldMkLst>
          <pc:docMk/>
          <pc:sldMk cId="1063959101" sldId="304"/>
        </pc:sldMkLst>
        <pc:spChg chg="mod">
          <ac:chgData name="Moutushi Tanha" userId="S::m.tanha@uwtsd.ac.uk::62f9b1f3-ddcf-45d7-a6a4-b667feecf47e" providerId="AD" clId="Web-{95199F4C-AEF7-DDA9-9716-F46AA2B55F71}" dt="2025-12-10T22:18:02.157" v="107" actId="20577"/>
          <ac:spMkLst>
            <pc:docMk/>
            <pc:sldMk cId="1063959101" sldId="304"/>
            <ac:spMk id="3" creationId="{ABDDACE1-EC15-8D46-E694-35F7E8304D9D}"/>
          </ac:spMkLst>
        </pc:spChg>
      </pc:sldChg>
      <pc:sldChg chg="modSp new">
        <pc:chgData name="Moutushi Tanha" userId="S::m.tanha@uwtsd.ac.uk::62f9b1f3-ddcf-45d7-a6a4-b667feecf47e" providerId="AD" clId="Web-{95199F4C-AEF7-DDA9-9716-F46AA2B55F71}" dt="2025-12-10T22:18:44.033" v="113" actId="20577"/>
        <pc:sldMkLst>
          <pc:docMk/>
          <pc:sldMk cId="619961584" sldId="305"/>
        </pc:sldMkLst>
        <pc:spChg chg="mod">
          <ac:chgData name="Moutushi Tanha" userId="S::m.tanha@uwtsd.ac.uk::62f9b1f3-ddcf-45d7-a6a4-b667feecf47e" providerId="AD" clId="Web-{95199F4C-AEF7-DDA9-9716-F46AA2B55F71}" dt="2025-12-10T22:18:44.033" v="113" actId="20577"/>
          <ac:spMkLst>
            <pc:docMk/>
            <pc:sldMk cId="619961584" sldId="305"/>
            <ac:spMk id="3" creationId="{1F678838-27AC-73F1-BCCA-487BA13C97D5}"/>
          </ac:spMkLst>
        </pc:spChg>
      </pc:sldChg>
      <pc:sldChg chg="modSp new">
        <pc:chgData name="Moutushi Tanha" userId="S::m.tanha@uwtsd.ac.uk::62f9b1f3-ddcf-45d7-a6a4-b667feecf47e" providerId="AD" clId="Web-{95199F4C-AEF7-DDA9-9716-F46AA2B55F71}" dt="2025-12-10T22:39:58.208" v="159" actId="20577"/>
        <pc:sldMkLst>
          <pc:docMk/>
          <pc:sldMk cId="1424322084" sldId="306"/>
        </pc:sldMkLst>
        <pc:spChg chg="mod">
          <ac:chgData name="Moutushi Tanha" userId="S::m.tanha@uwtsd.ac.uk::62f9b1f3-ddcf-45d7-a6a4-b667feecf47e" providerId="AD" clId="Web-{95199F4C-AEF7-DDA9-9716-F46AA2B55F71}" dt="2025-12-10T22:39:58.208" v="159" actId="20577"/>
          <ac:spMkLst>
            <pc:docMk/>
            <pc:sldMk cId="1424322084" sldId="306"/>
            <ac:spMk id="2" creationId="{CFDDF582-C8FB-851F-9ECE-6CF8026CE0D1}"/>
          </ac:spMkLst>
        </pc:spChg>
        <pc:spChg chg="mod">
          <ac:chgData name="Moutushi Tanha" userId="S::m.tanha@uwtsd.ac.uk::62f9b1f3-ddcf-45d7-a6a4-b667feecf47e" providerId="AD" clId="Web-{95199F4C-AEF7-DDA9-9716-F46AA2B55F71}" dt="2025-12-10T22:39:36.296" v="158" actId="20577"/>
          <ac:spMkLst>
            <pc:docMk/>
            <pc:sldMk cId="1424322084" sldId="306"/>
            <ac:spMk id="3" creationId="{F291E273-CE48-F94D-891A-0A1E3C8000B0}"/>
          </ac:spMkLst>
        </pc:spChg>
      </pc:sldChg>
      <pc:sldChg chg="modSp new">
        <pc:chgData name="Moutushi Tanha" userId="S::m.tanha@uwtsd.ac.uk::62f9b1f3-ddcf-45d7-a6a4-b667feecf47e" providerId="AD" clId="Web-{95199F4C-AEF7-DDA9-9716-F46AA2B55F71}" dt="2025-12-10T22:30:59.402" v="129" actId="20577"/>
        <pc:sldMkLst>
          <pc:docMk/>
          <pc:sldMk cId="1748337822" sldId="307"/>
        </pc:sldMkLst>
        <pc:spChg chg="mod">
          <ac:chgData name="Moutushi Tanha" userId="S::m.tanha@uwtsd.ac.uk::62f9b1f3-ddcf-45d7-a6a4-b667feecf47e" providerId="AD" clId="Web-{95199F4C-AEF7-DDA9-9716-F46AA2B55F71}" dt="2025-12-10T22:30:59.402" v="129" actId="20577"/>
          <ac:spMkLst>
            <pc:docMk/>
            <pc:sldMk cId="1748337822" sldId="307"/>
            <ac:spMk id="2" creationId="{2F3AE0D4-D60C-CDF3-3911-7F01DE217C0F}"/>
          </ac:spMkLst>
        </pc:spChg>
        <pc:spChg chg="mod">
          <ac:chgData name="Moutushi Tanha" userId="S::m.tanha@uwtsd.ac.uk::62f9b1f3-ddcf-45d7-a6a4-b667feecf47e" providerId="AD" clId="Web-{95199F4C-AEF7-DDA9-9716-F46AA2B55F71}" dt="2025-12-10T22:30:27.353" v="126" actId="20577"/>
          <ac:spMkLst>
            <pc:docMk/>
            <pc:sldMk cId="1748337822" sldId="307"/>
            <ac:spMk id="3" creationId="{961DB2FE-73D8-9749-99C4-E075E1F06279}"/>
          </ac:spMkLst>
        </pc:spChg>
      </pc:sldChg>
      <pc:sldChg chg="modSp new">
        <pc:chgData name="Moutushi Tanha" userId="S::m.tanha@uwtsd.ac.uk::62f9b1f3-ddcf-45d7-a6a4-b667feecf47e" providerId="AD" clId="Web-{95199F4C-AEF7-DDA9-9716-F46AA2B55F71}" dt="2025-12-10T22:30:42.417" v="128" actId="20577"/>
        <pc:sldMkLst>
          <pc:docMk/>
          <pc:sldMk cId="3777277383" sldId="308"/>
        </pc:sldMkLst>
        <pc:spChg chg="mod">
          <ac:chgData name="Moutushi Tanha" userId="S::m.tanha@uwtsd.ac.uk::62f9b1f3-ddcf-45d7-a6a4-b667feecf47e" providerId="AD" clId="Web-{95199F4C-AEF7-DDA9-9716-F46AA2B55F71}" dt="2025-12-10T22:30:42.417" v="128" actId="20577"/>
          <ac:spMkLst>
            <pc:docMk/>
            <pc:sldMk cId="3777277383" sldId="308"/>
            <ac:spMk id="3" creationId="{AD4EED06-4203-6637-A409-DDACB050EEFC}"/>
          </ac:spMkLst>
        </pc:spChg>
      </pc:sldChg>
      <pc:sldChg chg="modSp new">
        <pc:chgData name="Moutushi Tanha" userId="S::m.tanha@uwtsd.ac.uk::62f9b1f3-ddcf-45d7-a6a4-b667feecf47e" providerId="AD" clId="Web-{95199F4C-AEF7-DDA9-9716-F46AA2B55F71}" dt="2025-12-10T22:31:59.858" v="131" actId="20577"/>
        <pc:sldMkLst>
          <pc:docMk/>
          <pc:sldMk cId="1889230961" sldId="309"/>
        </pc:sldMkLst>
        <pc:spChg chg="mod">
          <ac:chgData name="Moutushi Tanha" userId="S::m.tanha@uwtsd.ac.uk::62f9b1f3-ddcf-45d7-a6a4-b667feecf47e" providerId="AD" clId="Web-{95199F4C-AEF7-DDA9-9716-F46AA2B55F71}" dt="2025-12-10T22:31:59.858" v="131" actId="20577"/>
          <ac:spMkLst>
            <pc:docMk/>
            <pc:sldMk cId="1889230961" sldId="309"/>
            <ac:spMk id="3" creationId="{F26790B0-FE6A-E04F-CFC8-69D60C10142A}"/>
          </ac:spMkLst>
        </pc:spChg>
      </pc:sldChg>
      <pc:sldChg chg="modSp new">
        <pc:chgData name="Moutushi Tanha" userId="S::m.tanha@uwtsd.ac.uk::62f9b1f3-ddcf-45d7-a6a4-b667feecf47e" providerId="AD" clId="Web-{95199F4C-AEF7-DDA9-9716-F46AA2B55F71}" dt="2025-12-10T22:39:05.074" v="155" actId="20577"/>
        <pc:sldMkLst>
          <pc:docMk/>
          <pc:sldMk cId="779633288" sldId="310"/>
        </pc:sldMkLst>
        <pc:spChg chg="mod">
          <ac:chgData name="Moutushi Tanha" userId="S::m.tanha@uwtsd.ac.uk::62f9b1f3-ddcf-45d7-a6a4-b667feecf47e" providerId="AD" clId="Web-{95199F4C-AEF7-DDA9-9716-F46AA2B55F71}" dt="2025-12-10T22:39:05.074" v="155" actId="20577"/>
          <ac:spMkLst>
            <pc:docMk/>
            <pc:sldMk cId="779633288" sldId="310"/>
            <ac:spMk id="3" creationId="{495DB294-D1AC-B8EC-6EFE-54B93C274830}"/>
          </ac:spMkLst>
        </pc:spChg>
      </pc:sldChg>
      <pc:sldChg chg="modSp new">
        <pc:chgData name="Moutushi Tanha" userId="S::m.tanha@uwtsd.ac.uk::62f9b1f3-ddcf-45d7-a6a4-b667feecf47e" providerId="AD" clId="Web-{95199F4C-AEF7-DDA9-9716-F46AA2B55F71}" dt="2025-12-10T22:39:22.918" v="157" actId="20577"/>
        <pc:sldMkLst>
          <pc:docMk/>
          <pc:sldMk cId="3279246084" sldId="311"/>
        </pc:sldMkLst>
        <pc:spChg chg="mod">
          <ac:chgData name="Moutushi Tanha" userId="S::m.tanha@uwtsd.ac.uk::62f9b1f3-ddcf-45d7-a6a4-b667feecf47e" providerId="AD" clId="Web-{95199F4C-AEF7-DDA9-9716-F46AA2B55F71}" dt="2025-12-10T22:39:22.918" v="157" actId="20577"/>
          <ac:spMkLst>
            <pc:docMk/>
            <pc:sldMk cId="3279246084" sldId="311"/>
            <ac:spMk id="3" creationId="{56CD8CD8-5E63-08AA-482F-BFF5C3F9FC16}"/>
          </ac:spMkLst>
        </pc:spChg>
      </pc:sldChg>
    </pc:docChg>
  </pc:docChgLst>
  <pc:docChgLst>
    <pc:chgData name="Moutushi Tanha" userId="S::m.tanha@uwtsd.ac.uk::62f9b1f3-ddcf-45d7-a6a4-b667feecf47e" providerId="AD" clId="Web-{B3AAC250-B70C-1CFA-D376-14A4C9E621A8}"/>
    <pc:docChg chg="addSld delSld modSld">
      <pc:chgData name="Moutushi Tanha" userId="S::m.tanha@uwtsd.ac.uk::62f9b1f3-ddcf-45d7-a6a4-b667feecf47e" providerId="AD" clId="Web-{B3AAC250-B70C-1CFA-D376-14A4C9E621A8}" dt="2025-12-17T08:49:26.953" v="109" actId="20577"/>
      <pc:docMkLst>
        <pc:docMk/>
      </pc:docMkLst>
      <pc:sldChg chg="modSp">
        <pc:chgData name="Moutushi Tanha" userId="S::m.tanha@uwtsd.ac.uk::62f9b1f3-ddcf-45d7-a6a4-b667feecf47e" providerId="AD" clId="Web-{B3AAC250-B70C-1CFA-D376-14A4C9E621A8}" dt="2025-12-17T08:45:38.108" v="48" actId="20577"/>
        <pc:sldMkLst>
          <pc:docMk/>
          <pc:sldMk cId="81129444" sldId="257"/>
        </pc:sldMkLst>
        <pc:spChg chg="mod">
          <ac:chgData name="Moutushi Tanha" userId="S::m.tanha@uwtsd.ac.uk::62f9b1f3-ddcf-45d7-a6a4-b667feecf47e" providerId="AD" clId="Web-{B3AAC250-B70C-1CFA-D376-14A4C9E621A8}" dt="2025-12-17T08:45:38.108" v="48" actId="20577"/>
          <ac:spMkLst>
            <pc:docMk/>
            <pc:sldMk cId="81129444" sldId="257"/>
            <ac:spMk id="2" creationId="{9C364972-9FCF-41BF-78FB-5641E0D49CF7}"/>
          </ac:spMkLst>
        </pc:spChg>
        <pc:spChg chg="mod">
          <ac:chgData name="Moutushi Tanha" userId="S::m.tanha@uwtsd.ac.uk::62f9b1f3-ddcf-45d7-a6a4-b667feecf47e" providerId="AD" clId="Web-{B3AAC250-B70C-1CFA-D376-14A4C9E621A8}" dt="2025-12-17T08:45:19.014" v="43" actId="20577"/>
          <ac:spMkLst>
            <pc:docMk/>
            <pc:sldMk cId="81129444" sldId="257"/>
            <ac:spMk id="3" creationId="{A5E2B846-E4BD-E524-0FDD-D268F271B2F2}"/>
          </ac:spMkLst>
        </pc:spChg>
      </pc:sldChg>
      <pc:sldChg chg="modSp">
        <pc:chgData name="Moutushi Tanha" userId="S::m.tanha@uwtsd.ac.uk::62f9b1f3-ddcf-45d7-a6a4-b667feecf47e" providerId="AD" clId="Web-{B3AAC250-B70C-1CFA-D376-14A4C9E621A8}" dt="2025-12-17T08:46:35.375" v="69" actId="20577"/>
        <pc:sldMkLst>
          <pc:docMk/>
          <pc:sldMk cId="1420009298" sldId="258"/>
        </pc:sldMkLst>
        <pc:spChg chg="mod">
          <ac:chgData name="Moutushi Tanha" userId="S::m.tanha@uwtsd.ac.uk::62f9b1f3-ddcf-45d7-a6a4-b667feecf47e" providerId="AD" clId="Web-{B3AAC250-B70C-1CFA-D376-14A4C9E621A8}" dt="2025-12-17T08:46:24.375" v="68" actId="20577"/>
          <ac:spMkLst>
            <pc:docMk/>
            <pc:sldMk cId="1420009298" sldId="258"/>
            <ac:spMk id="2" creationId="{BD7FEE40-4E64-7BFD-5217-5980A99C6178}"/>
          </ac:spMkLst>
        </pc:spChg>
        <pc:spChg chg="mod">
          <ac:chgData name="Moutushi Tanha" userId="S::m.tanha@uwtsd.ac.uk::62f9b1f3-ddcf-45d7-a6a4-b667feecf47e" providerId="AD" clId="Web-{B3AAC250-B70C-1CFA-D376-14A4C9E621A8}" dt="2025-12-17T08:46:35.375" v="69" actId="20577"/>
          <ac:spMkLst>
            <pc:docMk/>
            <pc:sldMk cId="1420009298" sldId="258"/>
            <ac:spMk id="3" creationId="{70FA89B4-E5D9-ED1F-4D96-9BA2D3608F6C}"/>
          </ac:spMkLst>
        </pc:spChg>
      </pc:sldChg>
      <pc:sldChg chg="modSp">
        <pc:chgData name="Moutushi Tanha" userId="S::m.tanha@uwtsd.ac.uk::62f9b1f3-ddcf-45d7-a6a4-b667feecf47e" providerId="AD" clId="Web-{B3AAC250-B70C-1CFA-D376-14A4C9E621A8}" dt="2025-12-17T08:49:11.716" v="107" actId="20577"/>
        <pc:sldMkLst>
          <pc:docMk/>
          <pc:sldMk cId="948752425" sldId="263"/>
        </pc:sldMkLst>
        <pc:spChg chg="mod">
          <ac:chgData name="Moutushi Tanha" userId="S::m.tanha@uwtsd.ac.uk::62f9b1f3-ddcf-45d7-a6a4-b667feecf47e" providerId="AD" clId="Web-{B3AAC250-B70C-1CFA-D376-14A4C9E621A8}" dt="2025-12-17T08:48:32.707" v="101" actId="20577"/>
          <ac:spMkLst>
            <pc:docMk/>
            <pc:sldMk cId="948752425" sldId="263"/>
            <ac:spMk id="2" creationId="{7A396131-8D21-264E-EC01-467DF95A05ED}"/>
          </ac:spMkLst>
        </pc:spChg>
        <pc:spChg chg="mod">
          <ac:chgData name="Moutushi Tanha" userId="S::m.tanha@uwtsd.ac.uk::62f9b1f3-ddcf-45d7-a6a4-b667feecf47e" providerId="AD" clId="Web-{B3AAC250-B70C-1CFA-D376-14A4C9E621A8}" dt="2025-12-17T08:49:11.716" v="107" actId="20577"/>
          <ac:spMkLst>
            <pc:docMk/>
            <pc:sldMk cId="948752425" sldId="263"/>
            <ac:spMk id="3" creationId="{57A5A5BF-7E3C-65AA-BC27-43D9A7DB1F78}"/>
          </ac:spMkLst>
        </pc:spChg>
      </pc:sldChg>
      <pc:sldChg chg="modSp">
        <pc:chgData name="Moutushi Tanha" userId="S::m.tanha@uwtsd.ac.uk::62f9b1f3-ddcf-45d7-a6a4-b667feecf47e" providerId="AD" clId="Web-{B3AAC250-B70C-1CFA-D376-14A4C9E621A8}" dt="2025-12-17T08:47:02.954" v="78" actId="20577"/>
        <pc:sldMkLst>
          <pc:docMk/>
          <pc:sldMk cId="1399083650" sldId="293"/>
        </pc:sldMkLst>
        <pc:spChg chg="mod">
          <ac:chgData name="Moutushi Tanha" userId="S::m.tanha@uwtsd.ac.uk::62f9b1f3-ddcf-45d7-a6a4-b667feecf47e" providerId="AD" clId="Web-{B3AAC250-B70C-1CFA-D376-14A4C9E621A8}" dt="2025-12-17T08:47:02.954" v="78" actId="20577"/>
          <ac:spMkLst>
            <pc:docMk/>
            <pc:sldMk cId="1399083650" sldId="293"/>
            <ac:spMk id="2" creationId="{4AEB349B-1236-C522-4995-AC7351C92354}"/>
          </ac:spMkLst>
        </pc:spChg>
        <pc:spChg chg="mod">
          <ac:chgData name="Moutushi Tanha" userId="S::m.tanha@uwtsd.ac.uk::62f9b1f3-ddcf-45d7-a6a4-b667feecf47e" providerId="AD" clId="Web-{B3AAC250-B70C-1CFA-D376-14A4C9E621A8}" dt="2025-12-17T08:42:13.181" v="13" actId="20577"/>
          <ac:spMkLst>
            <pc:docMk/>
            <pc:sldMk cId="1399083650" sldId="293"/>
            <ac:spMk id="3" creationId="{62A5ADD3-2974-0CAE-9A3A-5136255FF301}"/>
          </ac:spMkLst>
        </pc:spChg>
      </pc:sldChg>
      <pc:sldChg chg="modSp">
        <pc:chgData name="Moutushi Tanha" userId="S::m.tanha@uwtsd.ac.uk::62f9b1f3-ddcf-45d7-a6a4-b667feecf47e" providerId="AD" clId="Web-{B3AAC250-B70C-1CFA-D376-14A4C9E621A8}" dt="2025-12-17T08:47:24.689" v="82" actId="20577"/>
        <pc:sldMkLst>
          <pc:docMk/>
          <pc:sldMk cId="1614050169" sldId="294"/>
        </pc:sldMkLst>
        <pc:spChg chg="mod">
          <ac:chgData name="Moutushi Tanha" userId="S::m.tanha@uwtsd.ac.uk::62f9b1f3-ddcf-45d7-a6a4-b667feecf47e" providerId="AD" clId="Web-{B3AAC250-B70C-1CFA-D376-14A4C9E621A8}" dt="2025-12-17T08:47:24.689" v="82" actId="20577"/>
          <ac:spMkLst>
            <pc:docMk/>
            <pc:sldMk cId="1614050169" sldId="294"/>
            <ac:spMk id="2" creationId="{D3DA69D9-E71F-9BB3-762F-A4F1DC842F56}"/>
          </ac:spMkLst>
        </pc:spChg>
        <pc:spChg chg="mod">
          <ac:chgData name="Moutushi Tanha" userId="S::m.tanha@uwtsd.ac.uk::62f9b1f3-ddcf-45d7-a6a4-b667feecf47e" providerId="AD" clId="Web-{B3AAC250-B70C-1CFA-D376-14A4C9E621A8}" dt="2025-12-17T08:43:18.730" v="24" actId="20577"/>
          <ac:spMkLst>
            <pc:docMk/>
            <pc:sldMk cId="1614050169" sldId="294"/>
            <ac:spMk id="3" creationId="{6B8E7271-FC31-0BD0-E848-262D0AE16F41}"/>
          </ac:spMkLst>
        </pc:spChg>
      </pc:sldChg>
      <pc:sldChg chg="del">
        <pc:chgData name="Moutushi Tanha" userId="S::m.tanha@uwtsd.ac.uk::62f9b1f3-ddcf-45d7-a6a4-b667feecf47e" providerId="AD" clId="Web-{B3AAC250-B70C-1CFA-D376-14A4C9E621A8}" dt="2025-12-17T08:42:53.589" v="19"/>
        <pc:sldMkLst>
          <pc:docMk/>
          <pc:sldMk cId="1681012057" sldId="295"/>
        </pc:sldMkLst>
      </pc:sldChg>
      <pc:sldChg chg="modSp">
        <pc:chgData name="Moutushi Tanha" userId="S::m.tanha@uwtsd.ac.uk::62f9b1f3-ddcf-45d7-a6a4-b667feecf47e" providerId="AD" clId="Web-{B3AAC250-B70C-1CFA-D376-14A4C9E621A8}" dt="2025-12-17T08:48:05.268" v="90" actId="20577"/>
        <pc:sldMkLst>
          <pc:docMk/>
          <pc:sldMk cId="3587525941" sldId="296"/>
        </pc:sldMkLst>
        <pc:spChg chg="mod">
          <ac:chgData name="Moutushi Tanha" userId="S::m.tanha@uwtsd.ac.uk::62f9b1f3-ddcf-45d7-a6a4-b667feecf47e" providerId="AD" clId="Web-{B3AAC250-B70C-1CFA-D376-14A4C9E621A8}" dt="2025-12-17T08:48:05.268" v="90" actId="20577"/>
          <ac:spMkLst>
            <pc:docMk/>
            <pc:sldMk cId="3587525941" sldId="296"/>
            <ac:spMk id="2" creationId="{6D2CC324-62D3-2237-1B2E-39349256FDC3}"/>
          </ac:spMkLst>
        </pc:spChg>
        <pc:spChg chg="mod">
          <ac:chgData name="Moutushi Tanha" userId="S::m.tanha@uwtsd.ac.uk::62f9b1f3-ddcf-45d7-a6a4-b667feecf47e" providerId="AD" clId="Web-{B3AAC250-B70C-1CFA-D376-14A4C9E621A8}" dt="2025-12-17T08:47:49.455" v="83" actId="20577"/>
          <ac:spMkLst>
            <pc:docMk/>
            <pc:sldMk cId="3587525941" sldId="296"/>
            <ac:spMk id="3" creationId="{F59358DF-AAF3-C75A-2163-32143C7C3DB7}"/>
          </ac:spMkLst>
        </pc:spChg>
      </pc:sldChg>
      <pc:sldChg chg="modSp">
        <pc:chgData name="Moutushi Tanha" userId="S::m.tanha@uwtsd.ac.uk::62f9b1f3-ddcf-45d7-a6a4-b667feecf47e" providerId="AD" clId="Web-{B3AAC250-B70C-1CFA-D376-14A4C9E621A8}" dt="2025-12-17T08:49:26.953" v="109" actId="20577"/>
        <pc:sldMkLst>
          <pc:docMk/>
          <pc:sldMk cId="249993520" sldId="297"/>
        </pc:sldMkLst>
        <pc:spChg chg="mod">
          <ac:chgData name="Moutushi Tanha" userId="S::m.tanha@uwtsd.ac.uk::62f9b1f3-ddcf-45d7-a6a4-b667feecf47e" providerId="AD" clId="Web-{B3AAC250-B70C-1CFA-D376-14A4C9E621A8}" dt="2025-12-17T08:49:26.953" v="109" actId="20577"/>
          <ac:spMkLst>
            <pc:docMk/>
            <pc:sldMk cId="249993520" sldId="297"/>
            <ac:spMk id="3" creationId="{680751E1-5F7E-EC74-D9A2-36F6B1D5BE4D}"/>
          </ac:spMkLst>
        </pc:spChg>
      </pc:sldChg>
      <pc:sldChg chg="modSp new">
        <pc:chgData name="Moutushi Tanha" userId="S::m.tanha@uwtsd.ac.uk::62f9b1f3-ddcf-45d7-a6a4-b667feecf47e" providerId="AD" clId="Web-{B3AAC250-B70C-1CFA-D376-14A4C9E621A8}" dt="2025-12-17T08:47:20.829" v="80" actId="20577"/>
        <pc:sldMkLst>
          <pc:docMk/>
          <pc:sldMk cId="2643725426" sldId="312"/>
        </pc:sldMkLst>
        <pc:spChg chg="mod">
          <ac:chgData name="Moutushi Tanha" userId="S::m.tanha@uwtsd.ac.uk::62f9b1f3-ddcf-45d7-a6a4-b667feecf47e" providerId="AD" clId="Web-{B3AAC250-B70C-1CFA-D376-14A4C9E621A8}" dt="2025-12-17T08:47:20.829" v="80" actId="20577"/>
          <ac:spMkLst>
            <pc:docMk/>
            <pc:sldMk cId="2643725426" sldId="312"/>
            <ac:spMk id="2" creationId="{0FBC0F58-9CB9-8D60-84A5-7CD5B4B711A7}"/>
          </ac:spMkLst>
        </pc:spChg>
        <pc:spChg chg="mod">
          <ac:chgData name="Moutushi Tanha" userId="S::m.tanha@uwtsd.ac.uk::62f9b1f3-ddcf-45d7-a6a4-b667feecf47e" providerId="AD" clId="Web-{B3AAC250-B70C-1CFA-D376-14A4C9E621A8}" dt="2025-12-17T08:42:59.604" v="22" actId="20577"/>
          <ac:spMkLst>
            <pc:docMk/>
            <pc:sldMk cId="2643725426" sldId="312"/>
            <ac:spMk id="3" creationId="{6031EC71-9C4F-269F-039E-B4836B1525F3}"/>
          </ac:spMkLst>
        </pc:spChg>
      </pc:sldChg>
      <pc:sldChg chg="modSp new">
        <pc:chgData name="Moutushi Tanha" userId="S::m.tanha@uwtsd.ac.uk::62f9b1f3-ddcf-45d7-a6a4-b667feecf47e" providerId="AD" clId="Web-{B3AAC250-B70C-1CFA-D376-14A4C9E621A8}" dt="2025-12-17T08:46:03.109" v="62" actId="20577"/>
        <pc:sldMkLst>
          <pc:docMk/>
          <pc:sldMk cId="2859569382" sldId="313"/>
        </pc:sldMkLst>
        <pc:spChg chg="mod">
          <ac:chgData name="Moutushi Tanha" userId="S::m.tanha@uwtsd.ac.uk::62f9b1f3-ddcf-45d7-a6a4-b667feecf47e" providerId="AD" clId="Web-{B3AAC250-B70C-1CFA-D376-14A4C9E621A8}" dt="2025-12-17T08:45:55.093" v="55" actId="20577"/>
          <ac:spMkLst>
            <pc:docMk/>
            <pc:sldMk cId="2859569382" sldId="313"/>
            <ac:spMk id="2" creationId="{1F0B4FEA-101B-A1E9-254E-06CCAF31D0F5}"/>
          </ac:spMkLst>
        </pc:spChg>
        <pc:spChg chg="mod">
          <ac:chgData name="Moutushi Tanha" userId="S::m.tanha@uwtsd.ac.uk::62f9b1f3-ddcf-45d7-a6a4-b667feecf47e" providerId="AD" clId="Web-{B3AAC250-B70C-1CFA-D376-14A4C9E621A8}" dt="2025-12-17T08:46:03.109" v="62" actId="20577"/>
          <ac:spMkLst>
            <pc:docMk/>
            <pc:sldMk cId="2859569382" sldId="313"/>
            <ac:spMk id="3" creationId="{9CE2912E-8239-66AF-A55E-112ACFC191B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7654-BBA0-6250-ECA4-5033C97E70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0D098B2-4972-1E69-45BA-ECF8854729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1ED365-18A9-8267-392C-966D7D69FC9D}"/>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5" name="Footer Placeholder 4">
            <a:extLst>
              <a:ext uri="{FF2B5EF4-FFF2-40B4-BE49-F238E27FC236}">
                <a16:creationId xmlns:a16="http://schemas.microsoft.com/office/drawing/2014/main" id="{2BF80FDC-F9D8-3153-281D-6909F6E44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AAC8EB-C108-F84C-A9A7-78DE544F87CF}"/>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2252977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D07F4-178F-FC25-0628-C051641F49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015F48-EB57-650F-6676-EDB5B89351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EDC54F-BC86-7B0A-77CE-AE5B96927AA5}"/>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5" name="Footer Placeholder 4">
            <a:extLst>
              <a:ext uri="{FF2B5EF4-FFF2-40B4-BE49-F238E27FC236}">
                <a16:creationId xmlns:a16="http://schemas.microsoft.com/office/drawing/2014/main" id="{1AD99B7C-1915-30BB-071E-F00737044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7D3842-20AD-B43E-7C90-E9D808217B59}"/>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4232087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C3FCB-3C56-CF85-D172-546B2A1C3D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E6365A-54F6-AC51-D32D-BD5AED6159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2A3E88-6562-BB53-1448-798DA7B38AD1}"/>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5" name="Footer Placeholder 4">
            <a:extLst>
              <a:ext uri="{FF2B5EF4-FFF2-40B4-BE49-F238E27FC236}">
                <a16:creationId xmlns:a16="http://schemas.microsoft.com/office/drawing/2014/main" id="{35E27762-98EB-2FCA-420E-59B5C5C252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0D2A52-15C6-D542-C2BF-5527B8278590}"/>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3872526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AE71C-F10C-3CC0-3C0B-1ED3ED735B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147A45-0D13-9F8F-6A85-CE2A23FF6D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58DD1C-C714-3E1C-FC43-E6E26E33B9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251C61-596E-908F-A6A9-574D1A99C0D8}"/>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6" name="Footer Placeholder 5">
            <a:extLst>
              <a:ext uri="{FF2B5EF4-FFF2-40B4-BE49-F238E27FC236}">
                <a16:creationId xmlns:a16="http://schemas.microsoft.com/office/drawing/2014/main" id="{7C44A4EB-83AF-C191-3B2F-F941359F71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996111-A639-2B98-E5B7-552AA5A4B56E}"/>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1633190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6B42-CC12-3E1A-A776-B3A7DF1EC3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CF6D36-D9A0-1158-D490-9F7A3AAC8C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BA9090-EB46-F7A2-7DE5-992F2FC99C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22FE08-B86A-71D7-3418-FF627AEAFB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D5674D-901F-7ECF-9F42-10CE662569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113AC7-44C6-88B7-678C-6E39FC8D52CC}"/>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8" name="Footer Placeholder 7">
            <a:extLst>
              <a:ext uri="{FF2B5EF4-FFF2-40B4-BE49-F238E27FC236}">
                <a16:creationId xmlns:a16="http://schemas.microsoft.com/office/drawing/2014/main" id="{7888B667-A8FB-0CCE-8FFD-23A3ACA2F1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325EC7-1F07-85AF-F40B-ECBA5DF75305}"/>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3341183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A2AC-C79D-15FC-80D0-E75AE0176A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D261D6-777F-1AD4-8086-C9AA1435E7B6}"/>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4" name="Footer Placeholder 3">
            <a:extLst>
              <a:ext uri="{FF2B5EF4-FFF2-40B4-BE49-F238E27FC236}">
                <a16:creationId xmlns:a16="http://schemas.microsoft.com/office/drawing/2014/main" id="{329BDA59-9008-3FF3-BB80-2308BD6D0E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EE2A69-0FA1-F668-061F-3A2EE7446B36}"/>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3005616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B6A7CA-1ECA-B0AD-C70B-5681D48B9C04}"/>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3" name="Footer Placeholder 2">
            <a:extLst>
              <a:ext uri="{FF2B5EF4-FFF2-40B4-BE49-F238E27FC236}">
                <a16:creationId xmlns:a16="http://schemas.microsoft.com/office/drawing/2014/main" id="{51BC2D01-5A8B-14D6-CB61-CEF92F283F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C42ABA-16E9-CFB4-6995-747C3BD12BB2}"/>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971888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11504-5AEF-DC9C-DA51-F9E5B3ECCB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99205E-9F41-D6E3-D3E6-2B88BFAA39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A15B2D-C63A-0CCD-CFE7-0CC6A6F82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D66E8E-7941-BC61-10E1-3C686873E61C}"/>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6" name="Footer Placeholder 5">
            <a:extLst>
              <a:ext uri="{FF2B5EF4-FFF2-40B4-BE49-F238E27FC236}">
                <a16:creationId xmlns:a16="http://schemas.microsoft.com/office/drawing/2014/main" id="{162A4BE0-CD50-150E-C699-FF260DCA36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6B0840-100D-B5DC-289E-9A78FCC89253}"/>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2224504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D4859-624A-60CB-3D21-740550D1EF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168000C-39EA-7A16-7520-9FCB945DEE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0D18E0-99D6-886B-C4B6-BBCC0C12FD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F25E8C-607F-32BA-9F1B-D940B0E1DFF8}"/>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6" name="Footer Placeholder 5">
            <a:extLst>
              <a:ext uri="{FF2B5EF4-FFF2-40B4-BE49-F238E27FC236}">
                <a16:creationId xmlns:a16="http://schemas.microsoft.com/office/drawing/2014/main" id="{1AAD5AB8-078B-2AD5-EDF2-1C8B631EF1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212BC3-8383-5214-7785-CB8AD29B4FD6}"/>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583933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DF55D-DFDC-495A-205D-32DE274833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598223-01F5-1459-19DF-893D15398C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8C3BD8-744F-27A2-5419-DDCBB846F494}"/>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5" name="Footer Placeholder 4">
            <a:extLst>
              <a:ext uri="{FF2B5EF4-FFF2-40B4-BE49-F238E27FC236}">
                <a16:creationId xmlns:a16="http://schemas.microsoft.com/office/drawing/2014/main" id="{258FC052-4420-0FC1-8D45-8BAEA72B8D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78CB08-BF25-12F1-AA12-DD364E7570B9}"/>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1858531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CB05F7-FDBC-A0C7-F06A-43BA8501D4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43D0B2-6EAE-F8B7-74FB-213A79B2B5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9C5389-1EBF-60ED-F5D2-2937DF982EF7}"/>
              </a:ext>
            </a:extLst>
          </p:cNvPr>
          <p:cNvSpPr>
            <a:spLocks noGrp="1"/>
          </p:cNvSpPr>
          <p:nvPr>
            <p:ph type="dt" sz="half" idx="10"/>
          </p:nvPr>
        </p:nvSpPr>
        <p:spPr/>
        <p:txBody>
          <a:bodyPr/>
          <a:lstStyle/>
          <a:p>
            <a:fld id="{BA461CE9-48AD-4F53-8E53-6C125071B1E6}" type="datetimeFigureOut">
              <a:rPr lang="en-GB" smtClean="0"/>
              <a:t>17/12/2025</a:t>
            </a:fld>
            <a:endParaRPr lang="en-GB"/>
          </a:p>
        </p:txBody>
      </p:sp>
      <p:sp>
        <p:nvSpPr>
          <p:cNvPr id="5" name="Footer Placeholder 4">
            <a:extLst>
              <a:ext uri="{FF2B5EF4-FFF2-40B4-BE49-F238E27FC236}">
                <a16:creationId xmlns:a16="http://schemas.microsoft.com/office/drawing/2014/main" id="{2DD71F90-559A-96FD-5F5C-0BF7E7E580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57B1F2-A40F-ACF8-B187-28F8C65D778D}"/>
              </a:ext>
            </a:extLst>
          </p:cNvPr>
          <p:cNvSpPr>
            <a:spLocks noGrp="1"/>
          </p:cNvSpPr>
          <p:nvPr>
            <p:ph type="sldNum" sz="quarter" idx="12"/>
          </p:nvPr>
        </p:nvSpPr>
        <p:spPr/>
        <p:txBody>
          <a:bodyPr/>
          <a:lstStyle/>
          <a:p>
            <a:fld id="{599D2D72-2DBE-4FEC-B357-FDEE11552F31}" type="slidenum">
              <a:rPr lang="en-GB" smtClean="0"/>
              <a:t>‹#›</a:t>
            </a:fld>
            <a:endParaRPr lang="en-GB"/>
          </a:p>
        </p:txBody>
      </p:sp>
    </p:spTree>
    <p:extLst>
      <p:ext uri="{BB962C8B-B14F-4D97-AF65-F5344CB8AC3E}">
        <p14:creationId xmlns:p14="http://schemas.microsoft.com/office/powerpoint/2010/main" val="3476534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243898-D10A-55E4-D36D-D9636AEB61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457A92-4C26-0BC3-1D77-5860D032EE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CE3D98-CFC9-95C5-0B45-94101B79BF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461CE9-48AD-4F53-8E53-6C125071B1E6}" type="datetimeFigureOut">
              <a:rPr lang="en-GB" smtClean="0"/>
              <a:t>17/12/2025</a:t>
            </a:fld>
            <a:endParaRPr lang="en-GB"/>
          </a:p>
        </p:txBody>
      </p:sp>
      <p:sp>
        <p:nvSpPr>
          <p:cNvPr id="5" name="Footer Placeholder 4">
            <a:extLst>
              <a:ext uri="{FF2B5EF4-FFF2-40B4-BE49-F238E27FC236}">
                <a16:creationId xmlns:a16="http://schemas.microsoft.com/office/drawing/2014/main" id="{8040EBE4-62EA-9DE7-112F-3194CF3D07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78963E-A7B1-1278-8E76-07C402DC28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9D2D72-2DBE-4FEC-B357-FDEE11552F31}" type="slidenum">
              <a:rPr lang="en-GB" smtClean="0"/>
              <a:t>‹#›</a:t>
            </a:fld>
            <a:endParaRPr lang="en-GB"/>
          </a:p>
        </p:txBody>
      </p:sp>
    </p:spTree>
    <p:extLst>
      <p:ext uri="{BB962C8B-B14F-4D97-AF65-F5344CB8AC3E}">
        <p14:creationId xmlns:p14="http://schemas.microsoft.com/office/powerpoint/2010/main" val="21670327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C559-0041-42D6-F1B1-E56375C45E11}"/>
              </a:ext>
            </a:extLst>
          </p:cNvPr>
          <p:cNvSpPr>
            <a:spLocks noGrp="1"/>
          </p:cNvSpPr>
          <p:nvPr>
            <p:ph type="ctrTitle"/>
          </p:nvPr>
        </p:nvSpPr>
        <p:spPr/>
        <p:txBody>
          <a:bodyPr/>
          <a:lstStyle/>
          <a:p>
            <a:r>
              <a:rPr lang="en-GB" dirty="0">
                <a:ea typeface="Calibri Light"/>
                <a:cs typeface="Calibri Light"/>
              </a:rPr>
              <a:t>Session 2</a:t>
            </a:r>
            <a:endParaRPr lang="en-GB" dirty="0"/>
          </a:p>
        </p:txBody>
      </p:sp>
      <p:sp>
        <p:nvSpPr>
          <p:cNvPr id="3" name="Subtitle 2">
            <a:extLst>
              <a:ext uri="{FF2B5EF4-FFF2-40B4-BE49-F238E27FC236}">
                <a16:creationId xmlns:a16="http://schemas.microsoft.com/office/drawing/2014/main" id="{6AB823B8-2B67-A3C7-0CB9-B21208E379AD}"/>
              </a:ext>
            </a:extLst>
          </p:cNvPr>
          <p:cNvSpPr>
            <a:spLocks noGrp="1"/>
          </p:cNvSpPr>
          <p:nvPr>
            <p:ph type="subTitle" idx="1"/>
          </p:nvPr>
        </p:nvSpPr>
        <p:spPr/>
        <p:txBody>
          <a:bodyPr/>
          <a:lstStyle/>
          <a:p>
            <a:r>
              <a:rPr lang="en-GB" dirty="0"/>
              <a:t>Logistics planning overview</a:t>
            </a:r>
          </a:p>
        </p:txBody>
      </p:sp>
    </p:spTree>
    <p:extLst>
      <p:ext uri="{BB962C8B-B14F-4D97-AF65-F5344CB8AC3E}">
        <p14:creationId xmlns:p14="http://schemas.microsoft.com/office/powerpoint/2010/main" val="833766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64972-9FCF-41BF-78FB-5641E0D49CF7}"/>
              </a:ext>
            </a:extLst>
          </p:cNvPr>
          <p:cNvSpPr>
            <a:spLocks noGrp="1"/>
          </p:cNvSpPr>
          <p:nvPr>
            <p:ph type="title"/>
          </p:nvPr>
        </p:nvSpPr>
        <p:spPr/>
        <p:txBody>
          <a:bodyPr/>
          <a:lstStyle/>
          <a:p>
            <a:pPr algn="ctr">
              <a:spcBef>
                <a:spcPts val="1000"/>
              </a:spcBef>
            </a:pPr>
            <a:br>
              <a:rPr lang="en-GB" b="1" dirty="0">
                <a:latin typeface="Calibri"/>
                <a:ea typeface="Calibri"/>
                <a:cs typeface="Calibri"/>
              </a:rPr>
            </a:br>
            <a:r>
              <a:rPr lang="en-GB" b="1" dirty="0">
                <a:latin typeface="Calibri"/>
                <a:ea typeface="Calibri"/>
                <a:cs typeface="Calibri"/>
              </a:rPr>
              <a:t>Need for a Positive Approach to Planning</a:t>
            </a:r>
            <a:endParaRPr lang="en-GB" dirty="0">
              <a:latin typeface="Calibri"/>
              <a:ea typeface="Calibri"/>
              <a:cs typeface="Calibri"/>
            </a:endParaRPr>
          </a:p>
          <a:p>
            <a:pPr algn="ctr"/>
            <a:endParaRPr lang="en-GB" sz="6600" dirty="0">
              <a:ea typeface="Calibri Light"/>
              <a:cs typeface="Calibri Light"/>
            </a:endParaRPr>
          </a:p>
        </p:txBody>
      </p:sp>
      <p:sp>
        <p:nvSpPr>
          <p:cNvPr id="3" name="Content Placeholder 2">
            <a:extLst>
              <a:ext uri="{FF2B5EF4-FFF2-40B4-BE49-F238E27FC236}">
                <a16:creationId xmlns:a16="http://schemas.microsoft.com/office/drawing/2014/main" id="{A5E2B846-E4BD-E524-0FDD-D268F271B2F2}"/>
              </a:ext>
            </a:extLst>
          </p:cNvPr>
          <p:cNvSpPr>
            <a:spLocks noGrp="1"/>
          </p:cNvSpPr>
          <p:nvPr>
            <p:ph idx="1"/>
          </p:nvPr>
        </p:nvSpPr>
        <p:spPr/>
        <p:txBody>
          <a:bodyPr vert="horz" lIns="91440" tIns="45720" rIns="91440" bIns="45720" rtlCol="0" anchor="t">
            <a:normAutofit/>
          </a:bodyPr>
          <a:lstStyle/>
          <a:p>
            <a:r>
              <a:rPr lang="en-GB" sz="3200" dirty="0">
                <a:latin typeface="Segoe UI"/>
                <a:cs typeface="Segoe UI"/>
              </a:rPr>
              <a:t>Strategic planning should be </a:t>
            </a:r>
            <a:r>
              <a:rPr lang="en-GB" sz="3200" b="1" dirty="0">
                <a:latin typeface="Segoe UI"/>
                <a:cs typeface="Segoe UI"/>
              </a:rPr>
              <a:t>proactive</a:t>
            </a:r>
            <a:r>
              <a:rPr lang="en-GB" sz="3200" dirty="0">
                <a:latin typeface="Segoe UI"/>
                <a:cs typeface="Segoe UI"/>
              </a:rPr>
              <a:t>, not reactive.</a:t>
            </a:r>
            <a:endParaRPr lang="en-GB" sz="3200" dirty="0">
              <a:ea typeface="Calibri"/>
              <a:cs typeface="Calibri"/>
            </a:endParaRPr>
          </a:p>
          <a:p>
            <a:r>
              <a:rPr lang="en-GB" sz="3200" dirty="0">
                <a:latin typeface="Segoe UI"/>
                <a:cs typeface="Segoe UI"/>
              </a:rPr>
              <a:t>Logistics must be considered as an </a:t>
            </a:r>
            <a:r>
              <a:rPr lang="en-GB" sz="3200" b="1" dirty="0">
                <a:latin typeface="Segoe UI"/>
                <a:cs typeface="Segoe UI"/>
              </a:rPr>
              <a:t>integral part of corporate strategy</a:t>
            </a:r>
            <a:r>
              <a:rPr lang="en-GB" sz="3200" dirty="0">
                <a:latin typeface="Segoe UI"/>
                <a:cs typeface="Segoe UI"/>
              </a:rPr>
              <a:t>, not an afterthought.</a:t>
            </a:r>
            <a:endParaRPr lang="en-GB" sz="3200" dirty="0">
              <a:ea typeface="Calibri"/>
              <a:cs typeface="Calibri"/>
            </a:endParaRPr>
          </a:p>
          <a:p>
            <a:endParaRPr lang="en-GB" sz="3200" dirty="0">
              <a:ea typeface="Calibri"/>
              <a:cs typeface="Calibri"/>
            </a:endParaRPr>
          </a:p>
        </p:txBody>
      </p:sp>
    </p:spTree>
    <p:extLst>
      <p:ext uri="{BB962C8B-B14F-4D97-AF65-F5344CB8AC3E}">
        <p14:creationId xmlns:p14="http://schemas.microsoft.com/office/powerpoint/2010/main" val="81129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B4FEA-101B-A1E9-254E-06CCAF31D0F5}"/>
              </a:ext>
            </a:extLst>
          </p:cNvPr>
          <p:cNvSpPr>
            <a:spLocks noGrp="1"/>
          </p:cNvSpPr>
          <p:nvPr>
            <p:ph type="title"/>
          </p:nvPr>
        </p:nvSpPr>
        <p:spPr/>
        <p:txBody>
          <a:bodyPr>
            <a:normAutofit fontScale="90000"/>
          </a:bodyPr>
          <a:lstStyle/>
          <a:p>
            <a:pPr algn="ctr">
              <a:spcBef>
                <a:spcPts val="1000"/>
              </a:spcBef>
            </a:pPr>
            <a:br>
              <a:rPr lang="en-GB" sz="4800" b="1" dirty="0">
                <a:latin typeface="Calibri"/>
                <a:ea typeface="Calibri"/>
                <a:cs typeface="Calibri"/>
              </a:rPr>
            </a:br>
            <a:r>
              <a:rPr lang="en-GB" sz="4800" b="1" dirty="0">
                <a:latin typeface="Calibri"/>
                <a:ea typeface="Calibri"/>
                <a:cs typeface="Calibri"/>
              </a:rPr>
              <a:t>Logistics Planning Hierarchy</a:t>
            </a:r>
            <a:endParaRPr lang="en-GB" sz="4800" dirty="0">
              <a:latin typeface="Calibri"/>
              <a:ea typeface="Calibri"/>
              <a:cs typeface="Calibri"/>
            </a:endParaRPr>
          </a:p>
          <a:p>
            <a:pPr algn="ctr"/>
            <a:endParaRPr lang="en-US" sz="7200" dirty="0">
              <a:ea typeface="Calibri Light"/>
              <a:cs typeface="Calibri Light"/>
            </a:endParaRPr>
          </a:p>
        </p:txBody>
      </p:sp>
      <p:sp>
        <p:nvSpPr>
          <p:cNvPr id="3" name="Content Placeholder 2">
            <a:extLst>
              <a:ext uri="{FF2B5EF4-FFF2-40B4-BE49-F238E27FC236}">
                <a16:creationId xmlns:a16="http://schemas.microsoft.com/office/drawing/2014/main" id="{9CE2912E-8239-66AF-A55E-112ACFC191BB}"/>
              </a:ext>
            </a:extLst>
          </p:cNvPr>
          <p:cNvSpPr>
            <a:spLocks noGrp="1"/>
          </p:cNvSpPr>
          <p:nvPr>
            <p:ph idx="1"/>
          </p:nvPr>
        </p:nvSpPr>
        <p:spPr/>
        <p:txBody>
          <a:bodyPr vert="horz" lIns="91440" tIns="45720" rIns="91440" bIns="45720" rtlCol="0" anchor="t">
            <a:normAutofit/>
          </a:bodyPr>
          <a:lstStyle/>
          <a:p>
            <a:r>
              <a:rPr lang="en-GB" sz="2000" b="1" dirty="0">
                <a:latin typeface="Segoe UI"/>
                <a:cs typeface="Segoe UI"/>
              </a:rPr>
              <a:t>Corporate Strategic Planning</a:t>
            </a:r>
            <a:r>
              <a:rPr lang="en-GB" sz="2000" dirty="0">
                <a:latin typeface="Segoe UI"/>
                <a:cs typeface="Segoe UI"/>
              </a:rPr>
              <a:t>: </a:t>
            </a:r>
          </a:p>
          <a:p>
            <a:pPr lvl="1"/>
            <a:r>
              <a:rPr lang="en-GB" sz="2000" dirty="0">
                <a:latin typeface="Segoe UI"/>
                <a:cs typeface="Segoe UI"/>
              </a:rPr>
              <a:t>Defines overall business objectives and competitive strategy.</a:t>
            </a:r>
          </a:p>
          <a:p>
            <a:r>
              <a:rPr lang="en-GB" sz="2000" b="1" dirty="0">
                <a:latin typeface="Segoe UI"/>
                <a:cs typeface="Segoe UI"/>
              </a:rPr>
              <a:t>Link to Logistics Design Strategy</a:t>
            </a:r>
            <a:r>
              <a:rPr lang="en-GB" sz="2000" dirty="0">
                <a:latin typeface="Segoe UI"/>
                <a:cs typeface="Segoe UI"/>
              </a:rPr>
              <a:t>: </a:t>
            </a:r>
          </a:p>
          <a:p>
            <a:pPr lvl="1"/>
            <a:r>
              <a:rPr lang="en-GB" sz="2000" dirty="0">
                <a:latin typeface="Segoe UI"/>
                <a:cs typeface="Segoe UI"/>
              </a:rPr>
              <a:t>Logistics strategy must align with corporate goals.</a:t>
            </a:r>
          </a:p>
          <a:p>
            <a:r>
              <a:rPr lang="en-GB" sz="2000" b="1" dirty="0">
                <a:latin typeface="Segoe UI"/>
                <a:cs typeface="Segoe UI"/>
              </a:rPr>
              <a:t>Main Elements of Logistics Design Strategy</a:t>
            </a:r>
            <a:r>
              <a:rPr lang="en-GB" sz="2000" dirty="0">
                <a:latin typeface="Segoe UI"/>
                <a:cs typeface="Segoe UI"/>
              </a:rPr>
              <a:t>: </a:t>
            </a:r>
          </a:p>
          <a:p>
            <a:pPr lvl="1"/>
            <a:r>
              <a:rPr lang="en-GB" sz="2000" dirty="0">
                <a:latin typeface="Segoe UI"/>
                <a:cs typeface="Segoe UI"/>
              </a:rPr>
              <a:t>Logistics network structure</a:t>
            </a:r>
          </a:p>
          <a:p>
            <a:pPr lvl="1"/>
            <a:r>
              <a:rPr lang="en-GB" sz="2000" dirty="0">
                <a:latin typeface="Segoe UI"/>
                <a:cs typeface="Segoe UI"/>
              </a:rPr>
              <a:t>Process design</a:t>
            </a:r>
          </a:p>
          <a:p>
            <a:pPr lvl="1"/>
            <a:r>
              <a:rPr lang="en-GB" sz="2000" dirty="0">
                <a:latin typeface="Segoe UI"/>
                <a:cs typeface="Segoe UI"/>
              </a:rPr>
              <a:t>Information systems</a:t>
            </a:r>
          </a:p>
          <a:p>
            <a:pPr lvl="1"/>
            <a:r>
              <a:rPr lang="en-GB" sz="2000" dirty="0">
                <a:latin typeface="Segoe UI"/>
                <a:cs typeface="Segoe UI"/>
              </a:rPr>
              <a:t>Organizational structure</a:t>
            </a:r>
          </a:p>
          <a:p>
            <a:endParaRPr lang="en-GB" sz="4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859569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FEE40-4E64-7BFD-5217-5980A99C6178}"/>
              </a:ext>
            </a:extLst>
          </p:cNvPr>
          <p:cNvSpPr>
            <a:spLocks noGrp="1"/>
          </p:cNvSpPr>
          <p:nvPr>
            <p:ph type="title"/>
          </p:nvPr>
        </p:nvSpPr>
        <p:spPr/>
        <p:txBody>
          <a:bodyPr>
            <a:normAutofit fontScale="90000"/>
          </a:bodyPr>
          <a:lstStyle/>
          <a:p>
            <a:pPr algn="ctr">
              <a:spcBef>
                <a:spcPts val="1000"/>
              </a:spcBef>
            </a:pPr>
            <a:br>
              <a:rPr lang="en-GB" sz="4000" b="1" dirty="0">
                <a:latin typeface="Calibri"/>
                <a:ea typeface="Calibri"/>
                <a:cs typeface="Calibri"/>
              </a:rPr>
            </a:br>
            <a:r>
              <a:rPr lang="en-GB" sz="4000" b="1" dirty="0">
                <a:latin typeface="Calibri"/>
                <a:ea typeface="Calibri"/>
                <a:cs typeface="Calibri"/>
              </a:rPr>
              <a:t>Fundamental Influences on Logistics Network Planning</a:t>
            </a:r>
            <a:endParaRPr lang="en-US" sz="4000">
              <a:latin typeface="Calibri"/>
              <a:ea typeface="Calibri"/>
              <a:cs typeface="Calibri"/>
            </a:endParaRPr>
          </a:p>
          <a:p>
            <a:pPr algn="ctr"/>
            <a:endParaRPr lang="en-GB" sz="6000" dirty="0">
              <a:ea typeface="Calibri Light"/>
              <a:cs typeface="Calibri Light"/>
            </a:endParaRPr>
          </a:p>
        </p:txBody>
      </p:sp>
      <p:sp>
        <p:nvSpPr>
          <p:cNvPr id="3" name="Content Placeholder 2">
            <a:extLst>
              <a:ext uri="{FF2B5EF4-FFF2-40B4-BE49-F238E27FC236}">
                <a16:creationId xmlns:a16="http://schemas.microsoft.com/office/drawing/2014/main" id="{70FA89B4-E5D9-ED1F-4D96-9BA2D3608F6C}"/>
              </a:ext>
            </a:extLst>
          </p:cNvPr>
          <p:cNvSpPr>
            <a:spLocks noGrp="1"/>
          </p:cNvSpPr>
          <p:nvPr>
            <p:ph idx="1"/>
          </p:nvPr>
        </p:nvSpPr>
        <p:spPr/>
        <p:txBody>
          <a:bodyPr vert="horz" lIns="91440" tIns="45720" rIns="91440" bIns="45720" rtlCol="0" anchor="t">
            <a:normAutofit/>
          </a:bodyPr>
          <a:lstStyle/>
          <a:p>
            <a:r>
              <a:rPr lang="en-GB" sz="2000" b="1" dirty="0">
                <a:latin typeface="Segoe UI"/>
                <a:cs typeface="Segoe UI"/>
              </a:rPr>
              <a:t>Product Characteristics</a:t>
            </a:r>
            <a:r>
              <a:rPr lang="en-GB" sz="2000" dirty="0">
                <a:latin typeface="Segoe UI"/>
                <a:cs typeface="Segoe UI"/>
              </a:rPr>
              <a:t>: </a:t>
            </a:r>
            <a:endParaRPr lang="en-GB" sz="2000">
              <a:ea typeface="Calibri"/>
              <a:cs typeface="Calibri"/>
            </a:endParaRPr>
          </a:p>
          <a:p>
            <a:pPr lvl="1"/>
            <a:r>
              <a:rPr lang="en-GB" sz="2000" dirty="0">
                <a:latin typeface="Segoe UI"/>
                <a:cs typeface="Segoe UI"/>
              </a:rPr>
              <a:t>Physical nature, packaging, handling requirements.</a:t>
            </a:r>
            <a:endParaRPr lang="en-GB" sz="2000">
              <a:ea typeface="Calibri"/>
              <a:cs typeface="Calibri"/>
            </a:endParaRPr>
          </a:p>
          <a:p>
            <a:r>
              <a:rPr lang="en-GB" sz="2000" b="1" dirty="0">
                <a:latin typeface="Segoe UI"/>
                <a:cs typeface="Segoe UI"/>
              </a:rPr>
              <a:t>Product Life Cycle</a:t>
            </a:r>
            <a:r>
              <a:rPr lang="en-GB" sz="2000" dirty="0">
                <a:latin typeface="Segoe UI"/>
                <a:cs typeface="Segoe UI"/>
              </a:rPr>
              <a:t>: </a:t>
            </a:r>
            <a:endParaRPr lang="en-GB" sz="2000">
              <a:ea typeface="Calibri"/>
              <a:cs typeface="Calibri"/>
            </a:endParaRPr>
          </a:p>
          <a:p>
            <a:pPr lvl="1"/>
            <a:r>
              <a:rPr lang="en-GB" sz="2000" dirty="0">
                <a:latin typeface="Segoe UI"/>
                <a:cs typeface="Segoe UI"/>
              </a:rPr>
              <a:t>Different logistics needs at introduction, growth, maturity, and decline stages.</a:t>
            </a:r>
          </a:p>
          <a:p>
            <a:r>
              <a:rPr lang="en-GB" sz="2000" b="1" dirty="0">
                <a:latin typeface="Segoe UI"/>
                <a:cs typeface="Segoe UI"/>
              </a:rPr>
              <a:t>Packaging</a:t>
            </a:r>
            <a:r>
              <a:rPr lang="en-GB" sz="2000" dirty="0">
                <a:latin typeface="Segoe UI"/>
                <a:cs typeface="Segoe UI"/>
              </a:rPr>
              <a:t>: </a:t>
            </a:r>
            <a:endParaRPr lang="en-GB" sz="2000">
              <a:ea typeface="Calibri"/>
              <a:cs typeface="Calibri"/>
            </a:endParaRPr>
          </a:p>
          <a:p>
            <a:pPr lvl="1"/>
            <a:r>
              <a:rPr lang="en-GB" sz="2000" dirty="0">
                <a:latin typeface="Segoe UI"/>
                <a:cs typeface="Segoe UI"/>
              </a:rPr>
              <a:t>Impacts handling, storage, transport efficiency.</a:t>
            </a:r>
            <a:endParaRPr lang="en-GB" sz="2000">
              <a:ea typeface="Calibri"/>
              <a:cs typeface="Calibri"/>
            </a:endParaRPr>
          </a:p>
          <a:p>
            <a:r>
              <a:rPr lang="en-GB" sz="2000" b="1" dirty="0">
                <a:latin typeface="Segoe UI"/>
                <a:cs typeface="Segoe UI"/>
              </a:rPr>
              <a:t>Unit Loads</a:t>
            </a:r>
            <a:r>
              <a:rPr lang="en-GB" sz="2000" dirty="0">
                <a:latin typeface="Segoe UI"/>
                <a:cs typeface="Segoe UI"/>
              </a:rPr>
              <a:t>: </a:t>
            </a:r>
            <a:endParaRPr lang="en-GB" sz="2000">
              <a:ea typeface="Calibri"/>
              <a:cs typeface="Calibri"/>
            </a:endParaRPr>
          </a:p>
          <a:p>
            <a:pPr lvl="1"/>
            <a:r>
              <a:rPr lang="en-GB" sz="2000" dirty="0">
                <a:latin typeface="Segoe UI"/>
                <a:cs typeface="Segoe UI"/>
              </a:rPr>
              <a:t>Pallets, containers, roll-cages → improve handling and reduce costs.</a:t>
            </a:r>
          </a:p>
          <a:p>
            <a:endParaRPr lang="en-GB" sz="4000" dirty="0">
              <a:ea typeface="Calibri"/>
              <a:cs typeface="Calibri"/>
            </a:endParaRPr>
          </a:p>
        </p:txBody>
      </p:sp>
    </p:spTree>
    <p:extLst>
      <p:ext uri="{BB962C8B-B14F-4D97-AF65-F5344CB8AC3E}">
        <p14:creationId xmlns:p14="http://schemas.microsoft.com/office/powerpoint/2010/main" val="1420009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B349B-1236-C522-4995-AC7351C92354}"/>
              </a:ext>
            </a:extLst>
          </p:cNvPr>
          <p:cNvSpPr>
            <a:spLocks noGrp="1"/>
          </p:cNvSpPr>
          <p:nvPr>
            <p:ph type="title"/>
          </p:nvPr>
        </p:nvSpPr>
        <p:spPr/>
        <p:txBody>
          <a:bodyPr>
            <a:normAutofit fontScale="90000"/>
          </a:bodyPr>
          <a:lstStyle/>
          <a:p>
            <a:pPr algn="ctr"/>
            <a:br>
              <a:rPr lang="en-GB" sz="3600" dirty="0">
                <a:ea typeface="Calibri Light"/>
                <a:cs typeface="Calibri Light"/>
              </a:rPr>
            </a:br>
            <a:r>
              <a:rPr lang="en-GB" sz="5400" b="1" dirty="0">
                <a:ea typeface="Calibri Light"/>
                <a:cs typeface="Calibri Light"/>
              </a:rPr>
              <a:t>Pressures for Change </a:t>
            </a:r>
            <a:endParaRPr lang="en-GB" sz="5400" b="1" dirty="0">
              <a:latin typeface="Segoe UI"/>
              <a:ea typeface="Calibri Light"/>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2A5ADD3-2974-0CAE-9A3A-5136255FF301}"/>
              </a:ext>
            </a:extLst>
          </p:cNvPr>
          <p:cNvSpPr>
            <a:spLocks noGrp="1"/>
          </p:cNvSpPr>
          <p:nvPr>
            <p:ph idx="1"/>
          </p:nvPr>
        </p:nvSpPr>
        <p:spPr/>
        <p:txBody>
          <a:bodyPr vert="horz" lIns="91440" tIns="45720" rIns="91440" bIns="45720" rtlCol="0" anchor="t">
            <a:normAutofit/>
          </a:bodyPr>
          <a:lstStyle/>
          <a:p>
            <a:r>
              <a:rPr lang="en-US" sz="1800" b="1" dirty="0">
                <a:latin typeface="Segoe UI"/>
                <a:cs typeface="Segoe UI"/>
              </a:rPr>
              <a:t>Common Problem</a:t>
            </a:r>
            <a:r>
              <a:rPr lang="en-US" sz="1800" dirty="0">
                <a:latin typeface="Segoe UI"/>
                <a:cs typeface="Segoe UI"/>
              </a:rPr>
              <a:t>:</a:t>
            </a:r>
            <a:endParaRPr lang="en-US" sz="1800">
              <a:ea typeface="Calibri" panose="020F0502020204030204"/>
              <a:cs typeface="Calibri" panose="020F0502020204030204"/>
            </a:endParaRPr>
          </a:p>
          <a:p>
            <a:r>
              <a:rPr lang="en-US" sz="1800" dirty="0">
                <a:latin typeface="Segoe UI"/>
                <a:cs typeface="Segoe UI"/>
              </a:rPr>
              <a:t>Many organizations adopt a </a:t>
            </a:r>
            <a:r>
              <a:rPr lang="en-US" sz="1800" b="1" dirty="0">
                <a:latin typeface="Segoe UI"/>
                <a:cs typeface="Segoe UI"/>
              </a:rPr>
              <a:t>piecemeal and incomplete approach</a:t>
            </a:r>
            <a:r>
              <a:rPr lang="en-US" sz="1800" dirty="0">
                <a:latin typeface="Segoe UI"/>
                <a:cs typeface="Segoe UI"/>
              </a:rPr>
              <a:t> to strategic planning.</a:t>
            </a:r>
            <a:endParaRPr lang="en-US" sz="1800" dirty="0">
              <a:ea typeface="Calibri"/>
              <a:cs typeface="Calibri"/>
            </a:endParaRPr>
          </a:p>
          <a:p>
            <a:r>
              <a:rPr lang="en-US" sz="1800" dirty="0">
                <a:latin typeface="Segoe UI"/>
                <a:cs typeface="Segoe UI"/>
              </a:rPr>
              <a:t>In logistics, individual functions are often </a:t>
            </a:r>
            <a:r>
              <a:rPr lang="en-US" sz="1800" b="1" dirty="0">
                <a:latin typeface="Segoe UI"/>
                <a:cs typeface="Segoe UI"/>
              </a:rPr>
              <a:t>sub-optimized</a:t>
            </a:r>
            <a:r>
              <a:rPr lang="en-US" sz="1800" dirty="0">
                <a:latin typeface="Segoe UI"/>
                <a:cs typeface="Segoe UI"/>
              </a:rPr>
              <a:t>, harming the overall supply chain.</a:t>
            </a:r>
            <a:endParaRPr lang="en-US" sz="1800" dirty="0">
              <a:ea typeface="Calibri"/>
              <a:cs typeface="Calibri"/>
            </a:endParaRPr>
          </a:p>
          <a:p>
            <a:r>
              <a:rPr lang="en-US" sz="1800" b="1" dirty="0">
                <a:latin typeface="Segoe UI"/>
                <a:cs typeface="Segoe UI"/>
              </a:rPr>
              <a:t>Reasons for Incomplete Approach</a:t>
            </a:r>
            <a:r>
              <a:rPr lang="en-US" sz="1800" dirty="0">
                <a:latin typeface="Segoe UI"/>
                <a:cs typeface="Segoe UI"/>
              </a:rPr>
              <a:t>:</a:t>
            </a:r>
            <a:endParaRPr lang="en-US" sz="1800" dirty="0">
              <a:ea typeface="Calibri"/>
              <a:cs typeface="Calibri"/>
            </a:endParaRPr>
          </a:p>
          <a:p>
            <a:r>
              <a:rPr lang="en-US" sz="1800" b="1" dirty="0">
                <a:latin typeface="Segoe UI"/>
                <a:cs typeface="Segoe UI"/>
              </a:rPr>
              <a:t>Pressure for change</a:t>
            </a:r>
            <a:r>
              <a:rPr lang="en-US" sz="1800" dirty="0">
                <a:latin typeface="Segoe UI"/>
                <a:cs typeface="Segoe UI"/>
              </a:rPr>
              <a:t> from multiple sources, including: </a:t>
            </a:r>
            <a:endParaRPr lang="en-US" sz="1800" dirty="0">
              <a:ea typeface="Calibri"/>
              <a:cs typeface="Calibri"/>
            </a:endParaRPr>
          </a:p>
          <a:p>
            <a:pPr lvl="1"/>
            <a:r>
              <a:rPr lang="en-US" sz="1800" b="1" dirty="0">
                <a:latin typeface="Segoe UI"/>
                <a:cs typeface="Segoe UI"/>
              </a:rPr>
              <a:t>Technological changes</a:t>
            </a:r>
            <a:r>
              <a:rPr lang="en-US" sz="1800" dirty="0">
                <a:latin typeface="Segoe UI"/>
                <a:cs typeface="Segoe UI"/>
              </a:rPr>
              <a:t>: </a:t>
            </a:r>
            <a:endParaRPr lang="en-US" sz="1800">
              <a:ea typeface="Calibri"/>
              <a:cs typeface="Calibri"/>
            </a:endParaRPr>
          </a:p>
          <a:p>
            <a:pPr lvl="2"/>
            <a:r>
              <a:rPr lang="en-US" sz="1800" dirty="0">
                <a:latin typeface="Segoe UI"/>
                <a:cs typeface="Segoe UI"/>
              </a:rPr>
              <a:t>Big Data analytics</a:t>
            </a:r>
            <a:endParaRPr lang="en-US" sz="1800">
              <a:ea typeface="Calibri"/>
              <a:cs typeface="Calibri"/>
            </a:endParaRPr>
          </a:p>
          <a:p>
            <a:pPr lvl="2"/>
            <a:r>
              <a:rPr lang="en-US" sz="1800" dirty="0">
                <a:latin typeface="Segoe UI"/>
                <a:cs typeface="Segoe UI"/>
              </a:rPr>
              <a:t>Real-time information</a:t>
            </a:r>
            <a:endParaRPr lang="en-US" sz="1800">
              <a:ea typeface="Calibri"/>
              <a:cs typeface="Calibri"/>
            </a:endParaRPr>
          </a:p>
          <a:p>
            <a:pPr lvl="2"/>
            <a:r>
              <a:rPr lang="en-US" sz="1800" dirty="0">
                <a:latin typeface="Segoe UI"/>
                <a:cs typeface="Segoe UI"/>
              </a:rPr>
              <a:t>Artificial Intelligence</a:t>
            </a:r>
            <a:endParaRPr lang="en-US" sz="1800">
              <a:ea typeface="Calibri"/>
              <a:cs typeface="Calibri"/>
            </a:endParaRPr>
          </a:p>
          <a:p>
            <a:pPr lvl="2"/>
            <a:r>
              <a:rPr lang="en-US" sz="1800" dirty="0">
                <a:latin typeface="Segoe UI"/>
                <a:cs typeface="Segoe UI"/>
              </a:rPr>
              <a:t>Internet, satellite, and mobile technologies</a:t>
            </a:r>
            <a:endParaRPr lang="en-US" sz="1800">
              <a:ea typeface="Calibri"/>
              <a:cs typeface="Calibri"/>
            </a:endParaRPr>
          </a:p>
          <a:p>
            <a:r>
              <a:rPr lang="en-US" sz="1800" b="1" dirty="0">
                <a:latin typeface="Segoe UI"/>
                <a:ea typeface="Calibri"/>
                <a:cs typeface="Segoe UI"/>
              </a:rPr>
              <a:t>Financial performance pressures</a:t>
            </a:r>
            <a:r>
              <a:rPr lang="en-US" sz="1800" dirty="0">
                <a:latin typeface="Segoe UI"/>
                <a:ea typeface="Calibri"/>
                <a:cs typeface="Segoe UI"/>
              </a:rPr>
              <a:t> during economic challenges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399083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C0F58-9CB9-8D60-84A5-7CD5B4B711A7}"/>
              </a:ext>
            </a:extLst>
          </p:cNvPr>
          <p:cNvSpPr>
            <a:spLocks noGrp="1"/>
          </p:cNvSpPr>
          <p:nvPr>
            <p:ph type="title"/>
          </p:nvPr>
        </p:nvSpPr>
        <p:spPr/>
        <p:txBody>
          <a:bodyPr/>
          <a:lstStyle/>
          <a:p>
            <a:pPr algn="ctr"/>
            <a:r>
              <a:rPr lang="en-GB" sz="4900" b="1" dirty="0">
                <a:ea typeface="Calibri Light"/>
                <a:cs typeface="Calibri Light"/>
              </a:rPr>
              <a:t>Pressures for Change </a:t>
            </a:r>
            <a:endParaRPr lang="en-US" sz="4900"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031EC71-9C4F-269F-039E-B4836B1525F3}"/>
              </a:ext>
            </a:extLst>
          </p:cNvPr>
          <p:cNvSpPr>
            <a:spLocks noGrp="1"/>
          </p:cNvSpPr>
          <p:nvPr>
            <p:ph idx="1"/>
          </p:nvPr>
        </p:nvSpPr>
        <p:spPr/>
        <p:txBody>
          <a:bodyPr vert="horz" lIns="91440" tIns="45720" rIns="91440" bIns="45720" rtlCol="0" anchor="t">
            <a:normAutofit/>
          </a:bodyPr>
          <a:lstStyle/>
          <a:p>
            <a:r>
              <a:rPr lang="en-US" sz="1800" b="1" dirty="0">
                <a:latin typeface="Segoe UI"/>
                <a:cs typeface="Segoe UI"/>
              </a:rPr>
              <a:t>Regulatory changes</a:t>
            </a:r>
            <a:r>
              <a:rPr lang="en-US" sz="1800" dirty="0">
                <a:latin typeface="Segoe UI"/>
                <a:cs typeface="Segoe UI"/>
              </a:rPr>
              <a:t>: </a:t>
            </a:r>
          </a:p>
          <a:p>
            <a:r>
              <a:rPr lang="en-US" sz="1800" dirty="0">
                <a:latin typeface="Segoe UI"/>
                <a:cs typeface="Segoe UI"/>
              </a:rPr>
              <a:t>Example: Single European Market (SEM)</a:t>
            </a:r>
          </a:p>
          <a:p>
            <a:r>
              <a:rPr lang="en-US" sz="1800" b="1" dirty="0">
                <a:latin typeface="Segoe UI"/>
                <a:cs typeface="Segoe UI"/>
              </a:rPr>
              <a:t>Increasing customer service requirements</a:t>
            </a:r>
            <a:r>
              <a:rPr lang="en-US" sz="1800" dirty="0">
                <a:latin typeface="Segoe UI"/>
                <a:cs typeface="Segoe UI"/>
              </a:rPr>
              <a:t>: </a:t>
            </a:r>
          </a:p>
          <a:p>
            <a:r>
              <a:rPr lang="en-US" sz="1800" dirty="0">
                <a:latin typeface="Segoe UI"/>
                <a:cs typeface="Segoe UI"/>
              </a:rPr>
              <a:t>Logistics service levels as a competitive advantage</a:t>
            </a:r>
          </a:p>
          <a:p>
            <a:r>
              <a:rPr lang="en-US" sz="1800" b="1" dirty="0">
                <a:latin typeface="Segoe UI"/>
                <a:cs typeface="Segoe UI"/>
              </a:rPr>
              <a:t>Environmental and sustainability concerns</a:t>
            </a:r>
            <a:r>
              <a:rPr lang="en-US" sz="1800" dirty="0">
                <a:latin typeface="Segoe UI"/>
                <a:cs typeface="Segoe UI"/>
              </a:rPr>
              <a:t>: </a:t>
            </a:r>
          </a:p>
          <a:p>
            <a:r>
              <a:rPr lang="en-US" sz="1800" dirty="0">
                <a:latin typeface="Segoe UI"/>
                <a:cs typeface="Segoe UI"/>
              </a:rPr>
              <a:t>Reducing greenhouse gas emissions</a:t>
            </a:r>
          </a:p>
          <a:p>
            <a:r>
              <a:rPr lang="en-US" sz="1800" b="1" dirty="0">
                <a:latin typeface="Segoe UI"/>
                <a:ea typeface="Calibri"/>
                <a:cs typeface="Segoe UI"/>
              </a:rPr>
              <a:t>Intensified competition</a:t>
            </a:r>
            <a:r>
              <a:rPr lang="en-US" sz="1800" dirty="0">
                <a:latin typeface="Segoe UI"/>
                <a:ea typeface="Calibri"/>
                <a:cs typeface="Segoe UI"/>
              </a:rPr>
              <a:t>: </a:t>
            </a:r>
          </a:p>
          <a:p>
            <a:r>
              <a:rPr lang="en-US" sz="1800" dirty="0">
                <a:latin typeface="Segoe UI"/>
                <a:ea typeface="Calibri"/>
                <a:cs typeface="Segoe UI"/>
              </a:rPr>
              <a:t>Global and national companies</a:t>
            </a:r>
          </a:p>
          <a:p>
            <a:r>
              <a:rPr lang="en-US" sz="1800" dirty="0">
                <a:latin typeface="Segoe UI"/>
                <a:ea typeface="Calibri"/>
                <a:cs typeface="Segoe UI"/>
              </a:rPr>
              <a:t>Technology disruptors</a:t>
            </a:r>
          </a:p>
          <a:p>
            <a:endParaRPr lang="en-US" sz="4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643725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CBA7E8F-1BE3-CF9B-7558-078126AD69FC}"/>
              </a:ext>
            </a:extLst>
          </p:cNvPr>
          <p:cNvPicPr>
            <a:picLocks noChangeAspect="1"/>
          </p:cNvPicPr>
          <p:nvPr/>
        </p:nvPicPr>
        <p:blipFill>
          <a:blip r:embed="rId2"/>
          <a:stretch>
            <a:fillRect/>
          </a:stretch>
        </p:blipFill>
        <p:spPr>
          <a:xfrm>
            <a:off x="1676967" y="457200"/>
            <a:ext cx="8838066" cy="5943600"/>
          </a:xfrm>
          <a:prstGeom prst="rect">
            <a:avLst/>
          </a:prstGeom>
        </p:spPr>
      </p:pic>
    </p:spTree>
    <p:extLst>
      <p:ext uri="{BB962C8B-B14F-4D97-AF65-F5344CB8AC3E}">
        <p14:creationId xmlns:p14="http://schemas.microsoft.com/office/powerpoint/2010/main" val="2156438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A69D9-E71F-9BB3-762F-A4F1DC842F56}"/>
              </a:ext>
            </a:extLst>
          </p:cNvPr>
          <p:cNvSpPr>
            <a:spLocks noGrp="1"/>
          </p:cNvSpPr>
          <p:nvPr>
            <p:ph type="title"/>
          </p:nvPr>
        </p:nvSpPr>
        <p:spPr/>
        <p:txBody>
          <a:bodyPr/>
          <a:lstStyle/>
          <a:p>
            <a:pPr algn="ctr"/>
            <a:r>
              <a:rPr lang="en-GB" sz="4900" b="1" dirty="0">
                <a:ea typeface="Calibri Light"/>
                <a:cs typeface="Calibri Light"/>
              </a:rPr>
              <a:t>Pressures for Change </a:t>
            </a:r>
            <a:endParaRPr lang="en-US" sz="4900"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B8E7271-FC31-0BD0-E848-262D0AE16F41}"/>
              </a:ext>
            </a:extLst>
          </p:cNvPr>
          <p:cNvSpPr>
            <a:spLocks noGrp="1"/>
          </p:cNvSpPr>
          <p:nvPr>
            <p:ph idx="1"/>
          </p:nvPr>
        </p:nvSpPr>
        <p:spPr/>
        <p:txBody>
          <a:bodyPr vert="horz" lIns="91440" tIns="45720" rIns="91440" bIns="45720" rtlCol="0" anchor="t">
            <a:normAutofit/>
          </a:bodyPr>
          <a:lstStyle/>
          <a:p>
            <a:r>
              <a:rPr lang="en-US" sz="1400" b="1" dirty="0">
                <a:latin typeface="Segoe UI"/>
                <a:cs typeface="Segoe UI"/>
              </a:rPr>
              <a:t>Shorter product life cycles</a:t>
            </a:r>
            <a:r>
              <a:rPr lang="en-US" sz="1400" dirty="0">
                <a:latin typeface="Segoe UI"/>
                <a:cs typeface="Segoe UI"/>
              </a:rPr>
              <a:t>: </a:t>
            </a:r>
            <a:endParaRPr lang="en-US" sz="1400">
              <a:ea typeface="Calibri"/>
              <a:cs typeface="Calibri"/>
            </a:endParaRPr>
          </a:p>
          <a:p>
            <a:r>
              <a:rPr lang="en-US" sz="1400" dirty="0">
                <a:latin typeface="Segoe UI"/>
                <a:cs typeface="Segoe UI"/>
              </a:rPr>
              <a:t>Especially in high-tech and fashion sectors</a:t>
            </a:r>
            <a:endParaRPr lang="en-US" sz="1400">
              <a:ea typeface="Calibri"/>
              <a:cs typeface="Calibri"/>
            </a:endParaRPr>
          </a:p>
          <a:p>
            <a:r>
              <a:rPr lang="en-US" sz="1400" dirty="0">
                <a:latin typeface="Segoe UI"/>
                <a:cs typeface="Segoe UI"/>
              </a:rPr>
              <a:t>Explosion of product choices</a:t>
            </a:r>
            <a:endParaRPr lang="en-US" sz="1400">
              <a:ea typeface="Calibri"/>
              <a:cs typeface="Calibri"/>
            </a:endParaRPr>
          </a:p>
          <a:p>
            <a:r>
              <a:rPr lang="en-US" sz="1400" b="1" dirty="0">
                <a:latin typeface="Segoe UI"/>
                <a:cs typeface="Segoe UI"/>
              </a:rPr>
              <a:t>Conflicting demands</a:t>
            </a:r>
            <a:r>
              <a:rPr lang="en-US" sz="1400" dirty="0">
                <a:latin typeface="Segoe UI"/>
                <a:cs typeface="Segoe UI"/>
              </a:rPr>
              <a:t>: </a:t>
            </a:r>
            <a:endParaRPr lang="en-US" sz="1400">
              <a:ea typeface="Calibri"/>
              <a:cs typeface="Calibri"/>
            </a:endParaRPr>
          </a:p>
          <a:p>
            <a:r>
              <a:rPr lang="en-US" sz="1400" dirty="0">
                <a:latin typeface="Segoe UI"/>
                <a:cs typeface="Segoe UI"/>
              </a:rPr>
              <a:t>Inventory reduction vs shorter lead times</a:t>
            </a:r>
            <a:endParaRPr lang="en-US" sz="1400">
              <a:ea typeface="Calibri"/>
              <a:cs typeface="Calibri"/>
            </a:endParaRPr>
          </a:p>
          <a:p>
            <a:r>
              <a:rPr lang="en-US" sz="1400" dirty="0">
                <a:latin typeface="Segoe UI"/>
                <a:cs typeface="Segoe UI"/>
              </a:rPr>
              <a:t>Supply chain disruptions</a:t>
            </a:r>
            <a:endParaRPr lang="en-US" sz="1400">
              <a:ea typeface="Calibri"/>
              <a:cs typeface="Calibri"/>
            </a:endParaRPr>
          </a:p>
          <a:p>
            <a:r>
              <a:rPr lang="en-US" sz="1400" b="1" dirty="0">
                <a:latin typeface="Segoe UI"/>
                <a:cs typeface="Segoe UI"/>
              </a:rPr>
              <a:t>New players in distribution channels</a:t>
            </a:r>
            <a:r>
              <a:rPr lang="en-US" sz="1400" dirty="0">
                <a:latin typeface="Segoe UI"/>
                <a:cs typeface="Segoe UI"/>
              </a:rPr>
              <a:t>: </a:t>
            </a:r>
            <a:endParaRPr lang="en-US" sz="1400">
              <a:ea typeface="Calibri"/>
              <a:cs typeface="Calibri"/>
            </a:endParaRPr>
          </a:p>
          <a:p>
            <a:r>
              <a:rPr lang="en-US" sz="1400" dirty="0">
                <a:latin typeface="Segoe UI"/>
                <a:cs typeface="Segoe UI"/>
              </a:rPr>
              <a:t>Growth of third-party logistics providers</a:t>
            </a:r>
            <a:endParaRPr lang="en-US" sz="1400">
              <a:ea typeface="Calibri"/>
              <a:cs typeface="Calibri"/>
            </a:endParaRPr>
          </a:p>
          <a:p>
            <a:r>
              <a:rPr lang="en-US" sz="1400" dirty="0">
                <a:latin typeface="Segoe UI"/>
                <a:cs typeface="Segoe UI"/>
              </a:rPr>
              <a:t>Expansion to global and pan-European operations</a:t>
            </a:r>
            <a:endParaRPr lang="en-US" sz="1400">
              <a:ea typeface="Calibri"/>
              <a:cs typeface="Calibri"/>
            </a:endParaRPr>
          </a:p>
          <a:p>
            <a:r>
              <a:rPr lang="en-US" sz="1400" dirty="0">
                <a:latin typeface="Segoe UI"/>
                <a:cs typeface="Segoe UI"/>
              </a:rPr>
              <a:t>Development of supply partnerships</a:t>
            </a:r>
            <a:endParaRPr lang="en-US" sz="1400">
              <a:ea typeface="Calibri"/>
              <a:cs typeface="Calibri"/>
            </a:endParaRPr>
          </a:p>
          <a:p>
            <a:r>
              <a:rPr lang="en-US" sz="1400" b="1" dirty="0">
                <a:latin typeface="Segoe UI"/>
                <a:cs typeface="Segoe UI"/>
              </a:rPr>
              <a:t>Need for a broader supply chain perspective</a:t>
            </a:r>
            <a:r>
              <a:rPr lang="en-US" sz="1400" dirty="0">
                <a:latin typeface="Segoe UI"/>
                <a:cs typeface="Segoe UI"/>
              </a:rPr>
              <a:t> in planning and operations</a:t>
            </a:r>
            <a:endParaRPr lang="en-US" sz="1400">
              <a:ea typeface="Calibri"/>
              <a:cs typeface="Calibri"/>
            </a:endParaRPr>
          </a:p>
          <a:p>
            <a:r>
              <a:rPr lang="en-US" sz="1400" b="1" dirty="0">
                <a:latin typeface="Segoe UI"/>
                <a:ea typeface="Calibri"/>
                <a:cs typeface="Segoe UI"/>
              </a:rPr>
              <a:t>Key Risk</a:t>
            </a:r>
            <a:r>
              <a:rPr lang="en-US" sz="1400" dirty="0">
                <a:latin typeface="Segoe UI"/>
                <a:ea typeface="Calibri"/>
                <a:cs typeface="Segoe UI"/>
              </a:rPr>
              <a:t>:</a:t>
            </a:r>
          </a:p>
          <a:p>
            <a:r>
              <a:rPr lang="en-US" sz="1400" dirty="0">
                <a:latin typeface="Segoe UI"/>
                <a:ea typeface="Calibri"/>
                <a:cs typeface="Segoe UI"/>
              </a:rPr>
              <a:t>Overreacting to change → leads to </a:t>
            </a:r>
            <a:r>
              <a:rPr lang="en-US" sz="1400" b="1" dirty="0">
                <a:latin typeface="Segoe UI"/>
                <a:ea typeface="Calibri"/>
                <a:cs typeface="Segoe UI"/>
              </a:rPr>
              <a:t>fragmented logistics systems</a:t>
            </a:r>
            <a:r>
              <a:rPr lang="en-US" sz="1400" dirty="0">
                <a:latin typeface="Segoe UI"/>
                <a:ea typeface="Calibri"/>
                <a:cs typeface="Segoe UI"/>
              </a:rPr>
              <a:t>.</a:t>
            </a:r>
          </a:p>
          <a:p>
            <a:endParaRPr lang="en-US" sz="36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614050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CC324-62D3-2237-1B2E-39349256FDC3}"/>
              </a:ext>
            </a:extLst>
          </p:cNvPr>
          <p:cNvSpPr>
            <a:spLocks noGrp="1"/>
          </p:cNvSpPr>
          <p:nvPr>
            <p:ph type="title"/>
          </p:nvPr>
        </p:nvSpPr>
        <p:spPr/>
        <p:txBody>
          <a:bodyPr/>
          <a:lstStyle/>
          <a:p>
            <a:pPr algn="ctr">
              <a:spcBef>
                <a:spcPts val="1000"/>
              </a:spcBef>
            </a:pPr>
            <a:r>
              <a:rPr lang="en-US" sz="4000" b="1" dirty="0">
                <a:latin typeface="Segoe UI"/>
                <a:cs typeface="Segoe UI"/>
              </a:rPr>
              <a:t>Recommended Approach</a:t>
            </a:r>
            <a:endParaRPr lang="en-US" sz="40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59358DF-AAF3-C75A-2163-32143C7C3DB7}"/>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Develop logistics systems </a:t>
            </a:r>
            <a:r>
              <a:rPr lang="en-US" sz="2400" b="1" dirty="0">
                <a:latin typeface="Segoe UI"/>
                <a:cs typeface="Segoe UI"/>
              </a:rPr>
              <a:t>as a whole</a:t>
            </a:r>
            <a:r>
              <a:rPr lang="en-US" sz="2400" dirty="0">
                <a:latin typeface="Segoe UI"/>
                <a:cs typeface="Segoe UI"/>
              </a:rPr>
              <a:t>, aligned with </a:t>
            </a:r>
            <a:r>
              <a:rPr lang="en-US" sz="2400" b="1" dirty="0">
                <a:latin typeface="Segoe UI"/>
                <a:cs typeface="Segoe UI"/>
              </a:rPr>
              <a:t>company strategic plans</a:t>
            </a:r>
            <a:r>
              <a:rPr lang="en-US" sz="2400" dirty="0">
                <a:latin typeface="Segoe UI"/>
                <a:cs typeface="Segoe UI"/>
              </a:rPr>
              <a:t>.</a:t>
            </a:r>
            <a:endParaRPr lang="en-US" sz="2400">
              <a:ea typeface="Calibri"/>
              <a:cs typeface="Calibri"/>
            </a:endParaRPr>
          </a:p>
          <a:p>
            <a:r>
              <a:rPr lang="en-US" sz="2400" dirty="0">
                <a:latin typeface="Segoe UI"/>
                <a:cs typeface="Segoe UI"/>
              </a:rPr>
              <a:t>Avoid sub-optimization by: </a:t>
            </a:r>
            <a:endParaRPr lang="en-US" sz="2400">
              <a:ea typeface="Calibri"/>
              <a:cs typeface="Calibri"/>
            </a:endParaRPr>
          </a:p>
          <a:p>
            <a:pPr lvl="1"/>
            <a:r>
              <a:rPr lang="en-US" dirty="0">
                <a:latin typeface="Segoe UI"/>
                <a:cs typeface="Segoe UI"/>
              </a:rPr>
              <a:t>Using </a:t>
            </a:r>
            <a:r>
              <a:rPr lang="en-US" b="1" dirty="0">
                <a:latin typeface="Segoe UI"/>
                <a:cs typeface="Segoe UI"/>
              </a:rPr>
              <a:t>quantitative modeling</a:t>
            </a:r>
            <a:r>
              <a:rPr lang="en-US" dirty="0">
                <a:latin typeface="Segoe UI"/>
                <a:cs typeface="Segoe UI"/>
              </a:rPr>
              <a:t> of logistics requirements.</a:t>
            </a:r>
            <a:endParaRPr lang="en-US">
              <a:ea typeface="Calibri"/>
              <a:cs typeface="Calibri"/>
            </a:endParaRPr>
          </a:p>
          <a:p>
            <a:pPr lvl="1"/>
            <a:r>
              <a:rPr lang="en-US" dirty="0">
                <a:latin typeface="Segoe UI"/>
                <a:cs typeface="Segoe UI"/>
              </a:rPr>
              <a:t>Integrating logistics planning as a </a:t>
            </a:r>
            <a:r>
              <a:rPr lang="en-US" b="1" dirty="0">
                <a:latin typeface="Segoe UI"/>
                <a:cs typeface="Segoe UI"/>
              </a:rPr>
              <a:t>second stage of strategic business planning</a:t>
            </a:r>
            <a:r>
              <a:rPr lang="en-US" dirty="0">
                <a:latin typeface="Segoe UI"/>
                <a:cs typeface="Segoe UI"/>
              </a:rPr>
              <a:t>.</a:t>
            </a:r>
            <a:endParaRPr lang="en-US">
              <a:ea typeface="Calibri"/>
              <a:cs typeface="Calibri"/>
            </a:endParaRPr>
          </a:p>
          <a:p>
            <a:endParaRPr lang="en-US" sz="24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358752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6131-8D21-264E-EC01-467DF95A05ED}"/>
              </a:ext>
            </a:extLst>
          </p:cNvPr>
          <p:cNvSpPr>
            <a:spLocks noGrp="1"/>
          </p:cNvSpPr>
          <p:nvPr>
            <p:ph type="title"/>
          </p:nvPr>
        </p:nvSpPr>
        <p:spPr/>
        <p:txBody>
          <a:bodyPr>
            <a:normAutofit fontScale="90000"/>
          </a:bodyPr>
          <a:lstStyle/>
          <a:p>
            <a:pPr algn="ctr"/>
            <a:br>
              <a:rPr lang="en-GB" sz="3200" b="1" dirty="0">
                <a:latin typeface="Segoe UI"/>
                <a:cs typeface="Segoe UI"/>
              </a:rPr>
            </a:br>
            <a:r>
              <a:rPr lang="en-GB" sz="3200" b="1" dirty="0">
                <a:latin typeface="Segoe UI"/>
                <a:cs typeface="Segoe UI"/>
              </a:rPr>
              <a:t>Generalized Approach to Corporate Strategic Planning</a:t>
            </a:r>
            <a:endParaRPr lang="en-US" sz="3200" b="1">
              <a:ea typeface="Calibri Light"/>
              <a:cs typeface="Calibri Ligh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57A5A5BF-7E3C-65AA-BC27-43D9A7DB1F78}"/>
              </a:ext>
            </a:extLst>
          </p:cNvPr>
          <p:cNvSpPr>
            <a:spLocks noGrp="1"/>
          </p:cNvSpPr>
          <p:nvPr>
            <p:ph idx="1"/>
          </p:nvPr>
        </p:nvSpPr>
        <p:spPr/>
        <p:txBody>
          <a:bodyPr vert="horz" lIns="91440" tIns="45720" rIns="91440" bIns="45720" rtlCol="0" anchor="t">
            <a:normAutofit/>
          </a:bodyPr>
          <a:lstStyle/>
          <a:p>
            <a:r>
              <a:rPr lang="en-GB" sz="1600" b="1" dirty="0">
                <a:latin typeface="Segoe UI"/>
                <a:cs typeface="Segoe UI"/>
              </a:rPr>
              <a:t>Key Point</a:t>
            </a:r>
            <a:r>
              <a:rPr lang="en-GB" sz="1600" dirty="0">
                <a:latin typeface="Segoe UI"/>
                <a:cs typeface="Segoe UI"/>
              </a:rPr>
              <a:t>: </a:t>
            </a:r>
            <a:endParaRPr lang="en-GB" sz="1600">
              <a:ea typeface="Calibri" panose="020F0502020204030204"/>
              <a:cs typeface="Calibri" panose="020F0502020204030204"/>
            </a:endParaRPr>
          </a:p>
          <a:p>
            <a:r>
              <a:rPr lang="en-GB" sz="1600" dirty="0">
                <a:latin typeface="Segoe UI"/>
                <a:cs typeface="Segoe UI"/>
              </a:rPr>
              <a:t>Logistics is identified as a </a:t>
            </a:r>
            <a:r>
              <a:rPr lang="en-GB" sz="1600" b="1" dirty="0">
                <a:latin typeface="Segoe UI"/>
                <a:cs typeface="Segoe UI"/>
              </a:rPr>
              <a:t>critical part of strategic planning</a:t>
            </a:r>
            <a:r>
              <a:rPr lang="en-GB" sz="1600" dirty="0">
                <a:latin typeface="Segoe UI"/>
                <a:cs typeface="Segoe UI"/>
              </a:rPr>
              <a:t>, which is often overlooked in many corporate processes.</a:t>
            </a:r>
            <a:endParaRPr lang="en-GB" sz="1600">
              <a:ea typeface="Calibri"/>
              <a:cs typeface="Calibri"/>
            </a:endParaRPr>
          </a:p>
          <a:p>
            <a:r>
              <a:rPr lang="en-GB" b="1" dirty="0"/>
              <a:t>Initial Phase: Data Collection</a:t>
            </a:r>
            <a:endParaRPr lang="en-GB" dirty="0">
              <a:ea typeface="Calibri"/>
              <a:cs typeface="Calibri"/>
            </a:endParaRPr>
          </a:p>
          <a:p>
            <a:r>
              <a:rPr lang="en-GB" sz="1600" b="1" dirty="0">
                <a:latin typeface="Segoe UI"/>
                <a:ea typeface="Calibri"/>
                <a:cs typeface="Segoe UI"/>
              </a:rPr>
              <a:t>Purpose</a:t>
            </a:r>
            <a:r>
              <a:rPr lang="en-GB" sz="1600" dirty="0">
                <a:latin typeface="Segoe UI"/>
                <a:ea typeface="Calibri"/>
                <a:cs typeface="Segoe UI"/>
              </a:rPr>
              <a:t>: </a:t>
            </a:r>
            <a:endParaRPr lang="en-GB" sz="1600">
              <a:ea typeface="Calibri"/>
              <a:cs typeface="Calibri"/>
            </a:endParaRPr>
          </a:p>
          <a:p>
            <a:pPr lvl="1"/>
            <a:r>
              <a:rPr lang="en-GB" sz="1600" dirty="0">
                <a:latin typeface="Segoe UI"/>
                <a:ea typeface="Calibri"/>
                <a:cs typeface="Segoe UI"/>
              </a:rPr>
              <a:t>Assess </a:t>
            </a:r>
            <a:r>
              <a:rPr lang="en-GB" sz="1600" b="1" dirty="0">
                <a:latin typeface="Segoe UI"/>
                <a:ea typeface="Calibri"/>
                <a:cs typeface="Segoe UI"/>
              </a:rPr>
              <a:t>external influences</a:t>
            </a:r>
            <a:r>
              <a:rPr lang="en-GB" sz="1600" dirty="0">
                <a:latin typeface="Segoe UI"/>
                <a:ea typeface="Calibri"/>
                <a:cs typeface="Segoe UI"/>
              </a:rPr>
              <a:t> and </a:t>
            </a:r>
            <a:r>
              <a:rPr lang="en-GB" sz="1600" b="1" dirty="0">
                <a:latin typeface="Segoe UI"/>
                <a:ea typeface="Calibri"/>
                <a:cs typeface="Segoe UI"/>
              </a:rPr>
              <a:t>internal factors</a:t>
            </a:r>
            <a:r>
              <a:rPr lang="en-GB" sz="1600" dirty="0">
                <a:latin typeface="Segoe UI"/>
                <a:ea typeface="Calibri"/>
                <a:cs typeface="Segoe UI"/>
              </a:rPr>
              <a:t> affecting the company.</a:t>
            </a:r>
            <a:endParaRPr lang="en-GB" sz="1600">
              <a:ea typeface="Calibri"/>
              <a:cs typeface="Calibri"/>
            </a:endParaRPr>
          </a:p>
          <a:p>
            <a:r>
              <a:rPr lang="en-GB" sz="1600" b="1" dirty="0">
                <a:latin typeface="Segoe UI"/>
                <a:ea typeface="Calibri"/>
                <a:cs typeface="Segoe UI"/>
              </a:rPr>
              <a:t>External Environment Review</a:t>
            </a:r>
            <a:r>
              <a:rPr lang="en-GB" sz="1600" dirty="0">
                <a:latin typeface="Segoe UI"/>
                <a:ea typeface="Calibri"/>
                <a:cs typeface="Segoe UI"/>
              </a:rPr>
              <a:t>: </a:t>
            </a:r>
            <a:endParaRPr lang="en-GB" sz="1600">
              <a:ea typeface="Calibri"/>
              <a:cs typeface="Calibri"/>
            </a:endParaRPr>
          </a:p>
          <a:p>
            <a:pPr lvl="1"/>
            <a:r>
              <a:rPr lang="en-GB" sz="1600" dirty="0">
                <a:latin typeface="Segoe UI"/>
                <a:ea typeface="Calibri"/>
                <a:cs typeface="Segoe UI"/>
              </a:rPr>
              <a:t>Economic climate</a:t>
            </a:r>
            <a:endParaRPr lang="en-GB" sz="1600">
              <a:ea typeface="Calibri"/>
              <a:cs typeface="Calibri"/>
            </a:endParaRPr>
          </a:p>
          <a:p>
            <a:pPr lvl="1"/>
            <a:r>
              <a:rPr lang="en-GB" sz="1600" dirty="0">
                <a:latin typeface="Segoe UI"/>
                <a:ea typeface="Calibri"/>
                <a:cs typeface="Segoe UI"/>
              </a:rPr>
              <a:t>Current and potential regulatory changes</a:t>
            </a:r>
            <a:endParaRPr lang="en-GB" sz="1600">
              <a:ea typeface="Calibri"/>
              <a:cs typeface="Calibri"/>
            </a:endParaRPr>
          </a:p>
          <a:p>
            <a:pPr lvl="1"/>
            <a:r>
              <a:rPr lang="en-GB" sz="1600" dirty="0">
                <a:latin typeface="Segoe UI"/>
                <a:ea typeface="Calibri"/>
                <a:cs typeface="Segoe UI"/>
              </a:rPr>
              <a:t>Technological developments</a:t>
            </a:r>
            <a:endParaRPr lang="en-GB" sz="1600">
              <a:ea typeface="Calibri"/>
              <a:cs typeface="Calibri"/>
            </a:endParaRPr>
          </a:p>
          <a:p>
            <a:pPr lvl="1"/>
            <a:r>
              <a:rPr lang="en-GB" sz="1600" dirty="0">
                <a:latin typeface="Segoe UI"/>
                <a:ea typeface="Calibri"/>
                <a:cs typeface="Segoe UI"/>
              </a:rPr>
              <a:t>Competitor evaluation (including service and logistics strategies)</a:t>
            </a:r>
            <a:endParaRPr lang="en-GB" sz="1600">
              <a:ea typeface="Calibri"/>
              <a:cs typeface="Calibri"/>
            </a:endParaRPr>
          </a:p>
          <a:p>
            <a:endParaRPr lang="en-GB" sz="4000" dirty="0">
              <a:ea typeface="Calibri"/>
              <a:cs typeface="Calibri"/>
            </a:endParaRPr>
          </a:p>
        </p:txBody>
      </p:sp>
    </p:spTree>
    <p:extLst>
      <p:ext uri="{BB962C8B-B14F-4D97-AF65-F5344CB8AC3E}">
        <p14:creationId xmlns:p14="http://schemas.microsoft.com/office/powerpoint/2010/main" val="948752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19FF8-2A7A-C97E-B418-5C67920F4048}"/>
              </a:ext>
            </a:extLst>
          </p:cNvPr>
          <p:cNvSpPr>
            <a:spLocks noGrp="1"/>
          </p:cNvSpPr>
          <p:nvPr>
            <p:ph type="title"/>
          </p:nvPr>
        </p:nvSpPr>
        <p:spPr/>
        <p:txBody>
          <a:bodyPr/>
          <a:lstStyle/>
          <a:p>
            <a:pPr algn="ctr">
              <a:spcBef>
                <a:spcPts val="1000"/>
              </a:spcBef>
            </a:pPr>
            <a:r>
              <a:rPr lang="en-US" sz="4000" b="1" dirty="0">
                <a:latin typeface="Segoe UI"/>
                <a:cs typeface="Segoe UI"/>
              </a:rPr>
              <a:t>Tools for Analysis</a:t>
            </a:r>
            <a:endParaRPr lang="en-US" sz="40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80751E1-5F7E-EC74-D9A2-36F6B1D5BE4D}"/>
              </a:ext>
            </a:extLst>
          </p:cNvPr>
          <p:cNvSpPr>
            <a:spLocks noGrp="1"/>
          </p:cNvSpPr>
          <p:nvPr>
            <p:ph idx="1"/>
          </p:nvPr>
        </p:nvSpPr>
        <p:spPr/>
        <p:txBody>
          <a:bodyPr vert="horz" lIns="91440" tIns="45720" rIns="91440" bIns="45720" rtlCol="0" anchor="t">
            <a:normAutofit/>
          </a:bodyPr>
          <a:lstStyle/>
          <a:p>
            <a:r>
              <a:rPr lang="en-US" sz="1800" b="1" dirty="0">
                <a:latin typeface="Segoe UI"/>
                <a:cs typeface="Segoe UI"/>
              </a:rPr>
              <a:t>PESTEL Analysis</a:t>
            </a:r>
            <a:r>
              <a:rPr lang="en-US" sz="1800" dirty="0">
                <a:latin typeface="Segoe UI"/>
                <a:cs typeface="Segoe UI"/>
              </a:rPr>
              <a:t>: </a:t>
            </a:r>
            <a:endParaRPr lang="en-US" sz="1800">
              <a:ea typeface="Calibri"/>
              <a:cs typeface="Calibri"/>
            </a:endParaRPr>
          </a:p>
          <a:p>
            <a:pPr lvl="1"/>
            <a:r>
              <a:rPr lang="en-US" sz="1800" dirty="0">
                <a:latin typeface="Segoe UI"/>
                <a:cs typeface="Segoe UI"/>
              </a:rPr>
              <a:t>Political</a:t>
            </a:r>
            <a:endParaRPr lang="en-US" sz="1800">
              <a:ea typeface="Calibri"/>
              <a:cs typeface="Calibri"/>
            </a:endParaRPr>
          </a:p>
          <a:p>
            <a:pPr lvl="1"/>
            <a:r>
              <a:rPr lang="en-US" sz="1800" dirty="0">
                <a:latin typeface="Segoe UI"/>
                <a:cs typeface="Segoe UI"/>
              </a:rPr>
              <a:t>Economic</a:t>
            </a:r>
            <a:endParaRPr lang="en-US" sz="1800">
              <a:ea typeface="Calibri"/>
              <a:cs typeface="Calibri"/>
            </a:endParaRPr>
          </a:p>
          <a:p>
            <a:pPr lvl="1"/>
            <a:r>
              <a:rPr lang="en-US" sz="1800" dirty="0">
                <a:latin typeface="Segoe UI"/>
                <a:cs typeface="Segoe UI"/>
              </a:rPr>
              <a:t>Socio-cultural</a:t>
            </a:r>
            <a:endParaRPr lang="en-US" sz="1800">
              <a:ea typeface="Calibri"/>
              <a:cs typeface="Calibri"/>
            </a:endParaRPr>
          </a:p>
          <a:p>
            <a:pPr lvl="1"/>
            <a:r>
              <a:rPr lang="en-US" sz="1800" dirty="0">
                <a:latin typeface="Segoe UI"/>
                <a:cs typeface="Segoe UI"/>
              </a:rPr>
              <a:t>Technological</a:t>
            </a:r>
            <a:endParaRPr lang="en-US" sz="1800">
              <a:ea typeface="Calibri"/>
              <a:cs typeface="Calibri"/>
            </a:endParaRPr>
          </a:p>
          <a:p>
            <a:pPr lvl="1"/>
            <a:r>
              <a:rPr lang="en-US" sz="1800" dirty="0">
                <a:latin typeface="Segoe UI"/>
                <a:cs typeface="Segoe UI"/>
              </a:rPr>
              <a:t>Environmental</a:t>
            </a:r>
            <a:endParaRPr lang="en-US" sz="1800">
              <a:ea typeface="Calibri"/>
              <a:cs typeface="Calibri"/>
            </a:endParaRPr>
          </a:p>
          <a:p>
            <a:pPr lvl="1"/>
            <a:r>
              <a:rPr lang="en-US" sz="1800" dirty="0">
                <a:latin typeface="Segoe UI"/>
                <a:cs typeface="Segoe UI"/>
              </a:rPr>
              <a:t>Legal</a:t>
            </a:r>
            <a:endParaRPr lang="en-US" sz="1800">
              <a:ea typeface="Calibri"/>
              <a:cs typeface="Calibri"/>
            </a:endParaRPr>
          </a:p>
          <a:p>
            <a:r>
              <a:rPr lang="en-US" sz="1800" b="1" dirty="0">
                <a:latin typeface="Segoe UI"/>
                <a:cs typeface="Segoe UI"/>
              </a:rPr>
              <a:t>SWOT Analysis</a:t>
            </a:r>
            <a:r>
              <a:rPr lang="en-US" sz="1800" dirty="0">
                <a:latin typeface="Segoe UI"/>
                <a:cs typeface="Segoe UI"/>
              </a:rPr>
              <a:t>: </a:t>
            </a:r>
            <a:endParaRPr lang="en-US" sz="1800">
              <a:ea typeface="Calibri"/>
              <a:cs typeface="Calibri"/>
            </a:endParaRPr>
          </a:p>
          <a:p>
            <a:pPr lvl="1"/>
            <a:r>
              <a:rPr lang="en-US" sz="1800" dirty="0">
                <a:latin typeface="Segoe UI"/>
                <a:cs typeface="Segoe UI"/>
              </a:rPr>
              <a:t>Strengths</a:t>
            </a:r>
            <a:endParaRPr lang="en-US" sz="1800">
              <a:ea typeface="Calibri"/>
              <a:cs typeface="Calibri"/>
            </a:endParaRPr>
          </a:p>
          <a:p>
            <a:pPr lvl="1"/>
            <a:r>
              <a:rPr lang="en-US" sz="1800" dirty="0">
                <a:latin typeface="Segoe UI"/>
                <a:cs typeface="Segoe UI"/>
              </a:rPr>
              <a:t>Weaknesses</a:t>
            </a:r>
            <a:endParaRPr lang="en-US" sz="1800">
              <a:ea typeface="Calibri"/>
              <a:cs typeface="Calibri"/>
            </a:endParaRPr>
          </a:p>
          <a:p>
            <a:pPr lvl="1"/>
            <a:r>
              <a:rPr lang="en-US" sz="1800" dirty="0">
                <a:latin typeface="Segoe UI"/>
                <a:cs typeface="Segoe UI"/>
              </a:rPr>
              <a:t>Opportunities</a:t>
            </a:r>
            <a:endParaRPr lang="en-US" sz="1800">
              <a:ea typeface="Calibri"/>
              <a:cs typeface="Calibri"/>
            </a:endParaRPr>
          </a:p>
          <a:p>
            <a:pPr lvl="1"/>
            <a:r>
              <a:rPr lang="en-US" sz="1800" dirty="0">
                <a:latin typeface="Segoe UI"/>
                <a:cs typeface="Segoe UI"/>
              </a:rPr>
              <a:t>Threats</a:t>
            </a:r>
            <a:endParaRPr lang="en-US" sz="1800">
              <a:ea typeface="Calibri"/>
              <a:cs typeface="Calibri"/>
            </a:endParaRPr>
          </a:p>
          <a:p>
            <a:pPr lvl="1"/>
            <a:r>
              <a:rPr lang="en-US" sz="1800" dirty="0">
                <a:latin typeface="Segoe UI"/>
                <a:cs typeface="Segoe UI"/>
              </a:rPr>
              <a:t>Applied to both overall business and logistics variables.</a:t>
            </a:r>
            <a:endParaRPr lang="en-US" sz="18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249993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8DFB-72A7-27E4-0EFC-62A447689B9F}"/>
              </a:ext>
            </a:extLst>
          </p:cNvPr>
          <p:cNvSpPr>
            <a:spLocks noGrp="1"/>
          </p:cNvSpPr>
          <p:nvPr>
            <p:ph type="title"/>
          </p:nvPr>
        </p:nvSpPr>
        <p:spPr/>
        <p:txBody>
          <a:bodyPr/>
          <a:lstStyle/>
          <a:p>
            <a:pPr algn="ctr">
              <a:spcBef>
                <a:spcPts val="1000"/>
              </a:spcBef>
            </a:pPr>
            <a:r>
              <a:rPr lang="en-US" b="1" dirty="0">
                <a:latin typeface="Calibri"/>
                <a:ea typeface="Calibri"/>
                <a:cs typeface="Calibri"/>
              </a:rPr>
              <a:t>Defining Corporate Strategy</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247F59E-AAA3-15B1-DCAA-054661DB8B71}"/>
              </a:ext>
            </a:extLst>
          </p:cNvPr>
          <p:cNvSpPr>
            <a:spLocks noGrp="1"/>
          </p:cNvSpPr>
          <p:nvPr>
            <p:ph idx="1"/>
          </p:nvPr>
        </p:nvSpPr>
        <p:spPr/>
        <p:txBody>
          <a:bodyPr vert="horz" lIns="91440" tIns="45720" rIns="91440" bIns="45720" rtlCol="0" anchor="t">
            <a:normAutofit/>
          </a:bodyPr>
          <a:lstStyle/>
          <a:p>
            <a:r>
              <a:rPr lang="en-US" sz="1800" b="1" dirty="0">
                <a:latin typeface="Segoe UI"/>
                <a:cs typeface="Segoe UI"/>
              </a:rPr>
              <a:t>Clarify Business Scope</a:t>
            </a:r>
            <a:r>
              <a:rPr lang="en-US" sz="1800" dirty="0">
                <a:latin typeface="Segoe UI"/>
                <a:cs typeface="Segoe UI"/>
              </a:rPr>
              <a:t>: </a:t>
            </a:r>
            <a:endParaRPr lang="en-US" sz="1800">
              <a:ea typeface="Calibri"/>
              <a:cs typeface="Calibri"/>
            </a:endParaRPr>
          </a:p>
          <a:p>
            <a:pPr lvl="1"/>
            <a:r>
              <a:rPr lang="en-US" sz="1800" dirty="0">
                <a:latin typeface="Segoe UI"/>
                <a:cs typeface="Segoe UI"/>
              </a:rPr>
              <a:t>What business is the company in? </a:t>
            </a:r>
            <a:endParaRPr lang="en-US" sz="1800">
              <a:ea typeface="Calibri"/>
              <a:cs typeface="Calibri"/>
            </a:endParaRPr>
          </a:p>
          <a:p>
            <a:pPr lvl="2"/>
            <a:r>
              <a:rPr lang="en-US" sz="1800" dirty="0">
                <a:latin typeface="Segoe UI"/>
                <a:cs typeface="Segoe UI"/>
              </a:rPr>
              <a:t>Example: Brewing industry </a:t>
            </a:r>
            <a:endParaRPr lang="en-US" sz="1800">
              <a:ea typeface="Calibri"/>
              <a:cs typeface="Calibri"/>
            </a:endParaRPr>
          </a:p>
          <a:p>
            <a:pPr lvl="3"/>
            <a:r>
              <a:rPr lang="en-US" b="1" dirty="0">
                <a:latin typeface="Segoe UI"/>
                <a:cs typeface="Segoe UI"/>
              </a:rPr>
              <a:t>Brewing beer</a:t>
            </a:r>
            <a:r>
              <a:rPr lang="en-US" dirty="0">
                <a:latin typeface="Segoe UI"/>
                <a:cs typeface="Segoe UI"/>
              </a:rPr>
              <a:t>: Production and packaging (barrels, kegs, cans, bottles)</a:t>
            </a:r>
            <a:endParaRPr lang="en-US">
              <a:ea typeface="Calibri"/>
              <a:cs typeface="Calibri"/>
            </a:endParaRPr>
          </a:p>
          <a:p>
            <a:pPr lvl="3"/>
            <a:r>
              <a:rPr lang="en-US" b="1" dirty="0">
                <a:latin typeface="Segoe UI"/>
                <a:cs typeface="Segoe UI"/>
              </a:rPr>
              <a:t>Drinking environments</a:t>
            </a:r>
            <a:r>
              <a:rPr lang="en-US" dirty="0">
                <a:latin typeface="Segoe UI"/>
                <a:cs typeface="Segoe UI"/>
              </a:rPr>
              <a:t>: </a:t>
            </a:r>
            <a:endParaRPr lang="en-US">
              <a:ea typeface="Calibri"/>
              <a:cs typeface="Calibri"/>
            </a:endParaRPr>
          </a:p>
          <a:p>
            <a:pPr lvl="4"/>
            <a:r>
              <a:rPr lang="en-US" dirty="0">
                <a:latin typeface="Segoe UI"/>
                <a:cs typeface="Segoe UI"/>
              </a:rPr>
              <a:t>Pubs, clubs, bars → Own outlets or supply only?</a:t>
            </a:r>
            <a:endParaRPr lang="en-US">
              <a:ea typeface="Calibri"/>
              <a:cs typeface="Calibri"/>
            </a:endParaRPr>
          </a:p>
          <a:p>
            <a:pPr lvl="3"/>
            <a:r>
              <a:rPr lang="en-US" b="1" dirty="0">
                <a:latin typeface="Segoe UI"/>
                <a:cs typeface="Segoe UI"/>
              </a:rPr>
              <a:t>Food &amp; drink environments</a:t>
            </a:r>
            <a:r>
              <a:rPr lang="en-US" dirty="0">
                <a:latin typeface="Segoe UI"/>
                <a:cs typeface="Segoe UI"/>
              </a:rPr>
              <a:t>: </a:t>
            </a:r>
            <a:endParaRPr lang="en-US">
              <a:ea typeface="Calibri"/>
              <a:cs typeface="Calibri"/>
            </a:endParaRPr>
          </a:p>
          <a:p>
            <a:pPr lvl="4"/>
            <a:r>
              <a:rPr lang="en-US" dirty="0">
                <a:latin typeface="Segoe UI"/>
                <a:cs typeface="Segoe UI"/>
              </a:rPr>
              <a:t>Restaurants, theme venues → Logistics implications for food supply</a:t>
            </a:r>
            <a:endParaRPr lang="en-US">
              <a:ea typeface="Calibri"/>
              <a:cs typeface="Calibri"/>
            </a:endParaRPr>
          </a:p>
          <a:p>
            <a:pPr lvl="3"/>
            <a:r>
              <a:rPr lang="en-US" b="1" dirty="0">
                <a:latin typeface="Segoe UI"/>
                <a:cs typeface="Segoe UI"/>
              </a:rPr>
              <a:t>Home consumption</a:t>
            </a:r>
            <a:r>
              <a:rPr lang="en-US" dirty="0">
                <a:latin typeface="Segoe UI"/>
                <a:cs typeface="Segoe UI"/>
              </a:rPr>
              <a:t>: </a:t>
            </a:r>
            <a:endParaRPr lang="en-US">
              <a:ea typeface="Calibri"/>
              <a:cs typeface="Calibri"/>
            </a:endParaRPr>
          </a:p>
          <a:p>
            <a:pPr lvl="4"/>
            <a:r>
              <a:rPr lang="en-US" dirty="0">
                <a:latin typeface="Segoe UI"/>
                <a:cs typeface="Segoe UI"/>
              </a:rPr>
              <a:t>Supermarkets, wholesalers → Different packaging and distribution needs</a:t>
            </a:r>
            <a:endParaRPr lang="en-US">
              <a:ea typeface="Calibri"/>
              <a:cs typeface="Calibri"/>
            </a:endParaRPr>
          </a:p>
          <a:p>
            <a:r>
              <a:rPr lang="en-US" sz="1800" b="1" dirty="0">
                <a:latin typeface="Segoe UI"/>
                <a:cs typeface="Segoe UI"/>
              </a:rPr>
              <a:t>Implication</a:t>
            </a:r>
            <a:r>
              <a:rPr lang="en-US" sz="1800" dirty="0">
                <a:latin typeface="Segoe UI"/>
                <a:cs typeface="Segoe UI"/>
              </a:rPr>
              <a:t>: </a:t>
            </a:r>
            <a:endParaRPr lang="en-US" sz="1800">
              <a:ea typeface="Calibri"/>
              <a:cs typeface="Calibri"/>
            </a:endParaRPr>
          </a:p>
          <a:p>
            <a:pPr lvl="1"/>
            <a:r>
              <a:rPr lang="en-US" sz="1800" dirty="0">
                <a:latin typeface="Segoe UI"/>
                <a:cs typeface="Segoe UI"/>
              </a:rPr>
              <a:t>Different customer types and product outputs require </a:t>
            </a:r>
            <a:r>
              <a:rPr lang="en-US" sz="1800" b="1" dirty="0">
                <a:latin typeface="Segoe UI"/>
                <a:cs typeface="Segoe UI"/>
              </a:rPr>
              <a:t>different logistics environments</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072158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47A3-3845-2FEB-566A-FF9187A2063C}"/>
              </a:ext>
            </a:extLst>
          </p:cNvPr>
          <p:cNvSpPr>
            <a:spLocks noGrp="1"/>
          </p:cNvSpPr>
          <p:nvPr>
            <p:ph type="title"/>
          </p:nvPr>
        </p:nvSpPr>
        <p:spPr/>
        <p:txBody>
          <a:bodyPr/>
          <a:lstStyle/>
          <a:p>
            <a:pPr algn="ctr"/>
            <a:r>
              <a:rPr lang="en-US" b="1" dirty="0">
                <a:latin typeface="Segoe UI"/>
                <a:cs typeface="Segoe UI"/>
              </a:rPr>
              <a:t>Competitive Strategy</a:t>
            </a:r>
            <a:endParaRPr lang="en-US"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7164048-843B-897A-E1A3-6A54BE11294F}"/>
              </a:ext>
            </a:extLst>
          </p:cNvPr>
          <p:cNvSpPr>
            <a:spLocks noGrp="1"/>
          </p:cNvSpPr>
          <p:nvPr>
            <p:ph idx="1"/>
          </p:nvPr>
        </p:nvSpPr>
        <p:spPr>
          <a:xfrm>
            <a:off x="838200" y="1354667"/>
            <a:ext cx="10515600" cy="5235046"/>
          </a:xfrm>
        </p:spPr>
        <p:txBody>
          <a:bodyPr vert="horz" lIns="91440" tIns="45720" rIns="91440" bIns="45720" rtlCol="0" anchor="t">
            <a:normAutofit/>
          </a:bodyPr>
          <a:lstStyle/>
          <a:p>
            <a:r>
              <a:rPr lang="en-US" sz="1600" b="1" dirty="0">
                <a:latin typeface="Segoe UI"/>
                <a:cs typeface="Segoe UI"/>
              </a:rPr>
              <a:t>Influences on Logistics Strategy</a:t>
            </a:r>
            <a:r>
              <a:rPr lang="en-US" sz="1600" dirty="0">
                <a:latin typeface="Segoe UI"/>
                <a:cs typeface="Segoe UI"/>
              </a:rPr>
              <a:t>: </a:t>
            </a:r>
            <a:endParaRPr lang="en-US" sz="1600">
              <a:ea typeface="Calibri" panose="020F0502020204030204"/>
              <a:cs typeface="Calibri" panose="020F0502020204030204"/>
            </a:endParaRPr>
          </a:p>
          <a:p>
            <a:r>
              <a:rPr lang="en-US" sz="1600" dirty="0">
                <a:latin typeface="Segoe UI"/>
                <a:cs typeface="Segoe UI"/>
              </a:rPr>
              <a:t>Globalization and business spread</a:t>
            </a:r>
            <a:endParaRPr lang="en-US" sz="1600">
              <a:ea typeface="Calibri"/>
              <a:cs typeface="Calibri"/>
            </a:endParaRPr>
          </a:p>
          <a:p>
            <a:r>
              <a:rPr lang="en-US" sz="1600" dirty="0">
                <a:latin typeface="Segoe UI"/>
                <a:cs typeface="Segoe UI"/>
              </a:rPr>
              <a:t>Competitive positioning</a:t>
            </a:r>
            <a:endParaRPr lang="en-US" sz="1600">
              <a:ea typeface="Calibri"/>
              <a:cs typeface="Calibri"/>
            </a:endParaRPr>
          </a:p>
          <a:p>
            <a:r>
              <a:rPr lang="en-US" sz="1600" dirty="0">
                <a:latin typeface="Segoe UI"/>
                <a:cs typeface="Segoe UI"/>
              </a:rPr>
              <a:t>Supply chain integration</a:t>
            </a:r>
            <a:endParaRPr lang="en-US" sz="1600">
              <a:ea typeface="Calibri"/>
              <a:cs typeface="Calibri"/>
            </a:endParaRPr>
          </a:p>
          <a:p>
            <a:r>
              <a:rPr lang="en-US" sz="1600" b="1" dirty="0">
                <a:latin typeface="Segoe UI"/>
                <a:cs typeface="Segoe UI"/>
              </a:rPr>
              <a:t>Types of Competitive Strategy</a:t>
            </a:r>
            <a:r>
              <a:rPr lang="en-US" sz="1600" dirty="0">
                <a:latin typeface="Segoe UI"/>
                <a:cs typeface="Segoe UI"/>
              </a:rPr>
              <a:t>: </a:t>
            </a:r>
            <a:endParaRPr lang="en-US" sz="1600">
              <a:ea typeface="Calibri"/>
              <a:cs typeface="Calibri"/>
            </a:endParaRPr>
          </a:p>
          <a:p>
            <a:r>
              <a:rPr lang="en-US" sz="1600" b="1" dirty="0">
                <a:latin typeface="Segoe UI"/>
                <a:cs typeface="Segoe UI"/>
              </a:rPr>
              <a:t>Service Leader</a:t>
            </a:r>
            <a:r>
              <a:rPr lang="en-US" sz="1600" dirty="0">
                <a:latin typeface="Segoe UI"/>
                <a:cs typeface="Segoe UI"/>
              </a:rPr>
              <a:t>: </a:t>
            </a:r>
            <a:endParaRPr lang="en-US" sz="1600">
              <a:ea typeface="Calibri"/>
              <a:cs typeface="Calibri"/>
            </a:endParaRPr>
          </a:p>
          <a:p>
            <a:pPr lvl="1"/>
            <a:r>
              <a:rPr lang="en-US" sz="1600" dirty="0">
                <a:latin typeface="Segoe UI"/>
                <a:cs typeface="Segoe UI"/>
              </a:rPr>
              <a:t>Differentiation through added-value services (e.g., next-day delivery, tracking systems)</a:t>
            </a:r>
            <a:endParaRPr lang="en-US" sz="1600">
              <a:ea typeface="Calibri"/>
              <a:cs typeface="Calibri"/>
            </a:endParaRPr>
          </a:p>
          <a:p>
            <a:pPr lvl="1"/>
            <a:r>
              <a:rPr lang="en-US" sz="1600" dirty="0">
                <a:latin typeface="Segoe UI"/>
                <a:cs typeface="Segoe UI"/>
              </a:rPr>
              <a:t>Higher costs due to service enhancements</a:t>
            </a:r>
            <a:endParaRPr lang="en-US" sz="1600">
              <a:ea typeface="Calibri"/>
              <a:cs typeface="Calibri"/>
            </a:endParaRPr>
          </a:p>
          <a:p>
            <a:r>
              <a:rPr lang="en-US" sz="1600" b="1" dirty="0">
                <a:latin typeface="Segoe UI"/>
                <a:cs typeface="Segoe UI"/>
              </a:rPr>
              <a:t>Cost Leader</a:t>
            </a:r>
            <a:r>
              <a:rPr lang="en-US" sz="1600" dirty="0">
                <a:latin typeface="Segoe UI"/>
                <a:cs typeface="Segoe UI"/>
              </a:rPr>
              <a:t>: </a:t>
            </a:r>
            <a:endParaRPr lang="en-US" sz="1600">
              <a:ea typeface="Calibri"/>
              <a:cs typeface="Calibri"/>
            </a:endParaRPr>
          </a:p>
          <a:p>
            <a:pPr lvl="1"/>
            <a:r>
              <a:rPr lang="en-US" sz="1600" dirty="0">
                <a:latin typeface="Segoe UI"/>
                <a:cs typeface="Segoe UI"/>
              </a:rPr>
              <a:t>Focus on lowest possible cost (e.g., full-load deliveries, minimum order sizes)</a:t>
            </a:r>
            <a:endParaRPr lang="en-US" sz="1600">
              <a:ea typeface="Calibri"/>
              <a:cs typeface="Calibri"/>
            </a:endParaRPr>
          </a:p>
          <a:p>
            <a:pPr lvl="1"/>
            <a:r>
              <a:rPr lang="en-US" sz="1600" dirty="0">
                <a:latin typeface="Segoe UI"/>
                <a:cs typeface="Segoe UI"/>
              </a:rPr>
              <a:t>Limits service flexibility</a:t>
            </a:r>
            <a:endParaRPr lang="en-US" sz="1600">
              <a:ea typeface="Calibri"/>
              <a:cs typeface="Calibri"/>
            </a:endParaRPr>
          </a:p>
          <a:p>
            <a:pPr lvl="1"/>
            <a:r>
              <a:rPr lang="en-US" sz="1600" b="1" dirty="0">
                <a:latin typeface="Segoe UI"/>
                <a:cs typeface="Segoe UI"/>
              </a:rPr>
              <a:t>Combination Approach</a:t>
            </a:r>
            <a:r>
              <a:rPr lang="en-US" sz="1600" dirty="0">
                <a:latin typeface="Segoe UI"/>
                <a:cs typeface="Segoe UI"/>
              </a:rPr>
              <a:t>: </a:t>
            </a:r>
            <a:endParaRPr lang="en-US" sz="1600">
              <a:ea typeface="Calibri"/>
              <a:cs typeface="Calibri"/>
            </a:endParaRPr>
          </a:p>
          <a:p>
            <a:r>
              <a:rPr lang="en-US" sz="1600" dirty="0">
                <a:latin typeface="Segoe UI"/>
                <a:cs typeface="Segoe UI"/>
              </a:rPr>
              <a:t>Some companies aim to balance </a:t>
            </a:r>
            <a:r>
              <a:rPr lang="en-US" sz="1600" b="1" dirty="0">
                <a:latin typeface="Segoe UI"/>
                <a:cs typeface="Segoe UI"/>
              </a:rPr>
              <a:t>service and cost leadership</a:t>
            </a:r>
            <a:r>
              <a:rPr lang="en-US" sz="1600" dirty="0">
                <a:latin typeface="Segoe UI"/>
                <a:cs typeface="Segoe UI"/>
              </a:rPr>
              <a:t>.</a:t>
            </a:r>
            <a:endParaRPr lang="en-US" sz="1600">
              <a:ea typeface="Calibri"/>
              <a:cs typeface="Calibri"/>
            </a:endParaRPr>
          </a:p>
          <a:p>
            <a:r>
              <a:rPr lang="en-US" sz="1600" b="1" dirty="0">
                <a:latin typeface="Segoe UI"/>
                <a:cs typeface="Segoe UI"/>
              </a:rPr>
              <a:t>Impact on Logistics Structure</a:t>
            </a:r>
            <a:r>
              <a:rPr lang="en-US" sz="1600" dirty="0">
                <a:latin typeface="Segoe UI"/>
                <a:cs typeface="Segoe UI"/>
              </a:rPr>
              <a:t>: </a:t>
            </a:r>
            <a:endParaRPr lang="en-US" sz="1600">
              <a:ea typeface="Calibri"/>
              <a:cs typeface="Calibri"/>
            </a:endParaRPr>
          </a:p>
          <a:p>
            <a:r>
              <a:rPr lang="en-US" sz="1600" dirty="0">
                <a:latin typeface="Segoe UI"/>
                <a:cs typeface="Segoe UI"/>
              </a:rPr>
              <a:t>Service-oriented → More investment in speed and reliability</a:t>
            </a:r>
            <a:endParaRPr lang="en-US" sz="1600">
              <a:ea typeface="Calibri"/>
              <a:cs typeface="Calibri"/>
            </a:endParaRPr>
          </a:p>
          <a:p>
            <a:r>
              <a:rPr lang="en-US" sz="1600" dirty="0">
                <a:latin typeface="Segoe UI"/>
                <a:cs typeface="Segoe UI"/>
              </a:rPr>
              <a:t>Cost-oriented → Efficiency and cost reduction measures</a:t>
            </a:r>
            <a:endParaRPr lang="en-US" sz="16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3979319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09AD2A3-F32F-9B4C-0862-72D98040DDC8}"/>
              </a:ext>
            </a:extLst>
          </p:cNvPr>
          <p:cNvPicPr>
            <a:picLocks noChangeAspect="1"/>
          </p:cNvPicPr>
          <p:nvPr/>
        </p:nvPicPr>
        <p:blipFill>
          <a:blip r:embed="rId2"/>
          <a:stretch>
            <a:fillRect/>
          </a:stretch>
        </p:blipFill>
        <p:spPr>
          <a:xfrm>
            <a:off x="3302508" y="457200"/>
            <a:ext cx="5586983" cy="5943600"/>
          </a:xfrm>
          <a:prstGeom prst="rect">
            <a:avLst/>
          </a:prstGeom>
        </p:spPr>
      </p:pic>
    </p:spTree>
    <p:extLst>
      <p:ext uri="{BB962C8B-B14F-4D97-AF65-F5344CB8AC3E}">
        <p14:creationId xmlns:p14="http://schemas.microsoft.com/office/powerpoint/2010/main" val="3850199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CEE1F20-4CFB-AF95-1AFC-84497C700D2A}"/>
              </a:ext>
            </a:extLst>
          </p:cNvPr>
          <p:cNvPicPr>
            <a:picLocks noChangeAspect="1"/>
          </p:cNvPicPr>
          <p:nvPr/>
        </p:nvPicPr>
        <p:blipFill>
          <a:blip r:embed="rId2"/>
          <a:stretch>
            <a:fillRect/>
          </a:stretch>
        </p:blipFill>
        <p:spPr>
          <a:xfrm>
            <a:off x="3139059" y="457200"/>
            <a:ext cx="5913881" cy="5943600"/>
          </a:xfrm>
          <a:prstGeom prst="rect">
            <a:avLst/>
          </a:prstGeom>
        </p:spPr>
      </p:pic>
    </p:spTree>
    <p:extLst>
      <p:ext uri="{BB962C8B-B14F-4D97-AF65-F5344CB8AC3E}">
        <p14:creationId xmlns:p14="http://schemas.microsoft.com/office/powerpoint/2010/main" val="3579720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0A592-7FA5-0F1D-15A6-6E68ABAB93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89CB8F-C1FA-A3CE-E231-A2A0D300C064}"/>
              </a:ext>
            </a:extLst>
          </p:cNvPr>
          <p:cNvSpPr>
            <a:spLocks noGrp="1"/>
          </p:cNvSpPr>
          <p:nvPr>
            <p:ph idx="1"/>
          </p:nvPr>
        </p:nvSpPr>
        <p:spPr/>
        <p:txBody>
          <a:bodyPr>
            <a:normAutofit fontScale="55000" lnSpcReduction="20000"/>
          </a:bodyPr>
          <a:lstStyle/>
          <a:p>
            <a:r>
              <a:rPr lang="en-GB" dirty="0"/>
              <a:t>Brewing the beer: this is the traditional role concerned with production and packaging. Beer production is often seen as a magician’s art. Varieties of beer are produced, and they can be packaged in a number of different ways – barrels, kegs, cans, bottles, etc.</a:t>
            </a:r>
          </a:p>
          <a:p>
            <a:endParaRPr lang="en-GB" dirty="0"/>
          </a:p>
          <a:p>
            <a:r>
              <a:rPr lang="en-GB" dirty="0"/>
              <a:t>Environments in which to drink beer: traditionally these have been pubs, clubs and bars. For the brewing industry a key question is whether or not to own these outlets (and thus have an assured sales outlet) or whether to concentrate solely on the production of the beer. A linked logistics issue is how best to get the beer to the outlets.</a:t>
            </a:r>
          </a:p>
          <a:p>
            <a:endParaRPr lang="en-GB" dirty="0"/>
          </a:p>
          <a:p>
            <a:r>
              <a:rPr lang="en-GB" dirty="0"/>
              <a:t>Environments in which to eat food and drink beer: these are often known as leisure or lifestyle experiences. Typical are restaurants or ‘theme’ restaurants where the family might go to eat, drink and play. A major issue for these establishments is the supply and preparation of food as well as drink. For a brewer, this significantly changes the basic business objectives – there are other aspects to consider apart from brewing. Again, there are some obvious and extremely important implications for logistics.</a:t>
            </a:r>
          </a:p>
          <a:p>
            <a:endParaRPr lang="en-GB" dirty="0"/>
          </a:p>
          <a:p>
            <a:r>
              <a:rPr lang="en-GB" dirty="0"/>
              <a:t>Drinking beer at home: another important aspect is the home consumption of beer and the fact that beer for home consumption is primarily bought from supermarkets, specialist shops, wholesalers or corner shops. The brewer is unlikely to have the option to own these outlets (although, of course, beer can also be bought from pubs and bars for home consumption), but there are very different business, marketing, packaging and logistics implications in competing in this environment.</a:t>
            </a:r>
          </a:p>
        </p:txBody>
      </p:sp>
    </p:spTree>
    <p:extLst>
      <p:ext uri="{BB962C8B-B14F-4D97-AF65-F5344CB8AC3E}">
        <p14:creationId xmlns:p14="http://schemas.microsoft.com/office/powerpoint/2010/main" val="30608583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E55AA-5726-5B78-6AF6-8AD09315B2B0}"/>
              </a:ext>
            </a:extLst>
          </p:cNvPr>
          <p:cNvSpPr>
            <a:spLocks noGrp="1"/>
          </p:cNvSpPr>
          <p:nvPr>
            <p:ph type="title"/>
          </p:nvPr>
        </p:nvSpPr>
        <p:spPr/>
        <p:txBody>
          <a:bodyPr/>
          <a:lstStyle/>
          <a:p>
            <a:r>
              <a:rPr lang="en-GB" dirty="0"/>
              <a:t>Logistics design strategy</a:t>
            </a:r>
          </a:p>
        </p:txBody>
      </p:sp>
      <p:sp>
        <p:nvSpPr>
          <p:cNvPr id="3" name="Content Placeholder 2">
            <a:extLst>
              <a:ext uri="{FF2B5EF4-FFF2-40B4-BE49-F238E27FC236}">
                <a16:creationId xmlns:a16="http://schemas.microsoft.com/office/drawing/2014/main" id="{6B98952C-E4C8-6A91-D997-0CC5DAC8C74B}"/>
              </a:ext>
            </a:extLst>
          </p:cNvPr>
          <p:cNvSpPr>
            <a:spLocks noGrp="1"/>
          </p:cNvSpPr>
          <p:nvPr>
            <p:ph idx="1"/>
          </p:nvPr>
        </p:nvSpPr>
        <p:spPr/>
        <p:txBody>
          <a:bodyPr vert="horz" lIns="91440" tIns="45720" rIns="91440" bIns="45720" rtlCol="0" anchor="t">
            <a:normAutofit/>
          </a:bodyPr>
          <a:lstStyle/>
          <a:p>
            <a:endParaRPr lang="en-GB" dirty="0"/>
          </a:p>
        </p:txBody>
      </p:sp>
    </p:spTree>
    <p:extLst>
      <p:ext uri="{BB962C8B-B14F-4D97-AF65-F5344CB8AC3E}">
        <p14:creationId xmlns:p14="http://schemas.microsoft.com/office/powerpoint/2010/main" val="2705625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A2BC5-9231-B8DD-6FD4-EEB3D7A989CD}"/>
              </a:ext>
            </a:extLst>
          </p:cNvPr>
          <p:cNvSpPr>
            <a:spLocks noGrp="1"/>
          </p:cNvSpPr>
          <p:nvPr>
            <p:ph type="title"/>
          </p:nvPr>
        </p:nvSpPr>
        <p:spPr/>
        <p:txBody>
          <a:bodyPr/>
          <a:lstStyle/>
          <a:p>
            <a:pPr algn="ctr"/>
            <a:r>
              <a:rPr lang="en-GB" sz="3200" b="1" dirty="0">
                <a:latin typeface="Segoe UI"/>
                <a:cs typeface="Segoe UI"/>
              </a:rPr>
              <a:t>From Corporate Strategy to Functional Strategy</a:t>
            </a:r>
            <a:endParaRPr lang="en-US" sz="3200" b="1" dirty="0">
              <a:ea typeface="Calibri Light" panose="020F0302020204030204"/>
              <a:cs typeface="Calibri Light" panose="020F0302020204030204"/>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01E4AFC2-D3A2-B8EE-18E1-CA7E1818506E}"/>
              </a:ext>
            </a:extLst>
          </p:cNvPr>
          <p:cNvSpPr>
            <a:spLocks noGrp="1"/>
          </p:cNvSpPr>
          <p:nvPr>
            <p:ph idx="1"/>
          </p:nvPr>
        </p:nvSpPr>
        <p:spPr/>
        <p:txBody>
          <a:bodyPr vert="horz" lIns="91440" tIns="45720" rIns="91440" bIns="45720" rtlCol="0" anchor="t">
            <a:normAutofit/>
          </a:bodyPr>
          <a:lstStyle/>
          <a:p>
            <a:r>
              <a:rPr lang="en-GB" sz="1800" dirty="0">
                <a:latin typeface="Segoe UI"/>
                <a:ea typeface="Calibri" panose="020F0502020204030204"/>
                <a:cs typeface="Segoe UI"/>
              </a:rPr>
              <a:t>After the </a:t>
            </a:r>
            <a:r>
              <a:rPr lang="en-GB" sz="1800" b="1" dirty="0">
                <a:latin typeface="Segoe UI"/>
                <a:ea typeface="Calibri" panose="020F0502020204030204"/>
                <a:cs typeface="Segoe UI"/>
              </a:rPr>
              <a:t>initial phase</a:t>
            </a:r>
            <a:r>
              <a:rPr lang="en-GB" sz="1800" dirty="0">
                <a:latin typeface="Segoe UI"/>
                <a:ea typeface="Calibri" panose="020F0502020204030204"/>
                <a:cs typeface="Segoe UI"/>
              </a:rPr>
              <a:t> of business planning: </a:t>
            </a:r>
          </a:p>
          <a:p>
            <a:r>
              <a:rPr lang="en-GB" sz="1800" dirty="0">
                <a:latin typeface="Segoe UI"/>
                <a:ea typeface="Calibri" panose="020F0502020204030204"/>
                <a:cs typeface="Segoe UI"/>
              </a:rPr>
              <a:t>Identify </a:t>
            </a:r>
            <a:r>
              <a:rPr lang="en-GB" sz="1800" b="1" dirty="0">
                <a:latin typeface="Segoe UI"/>
                <a:ea typeface="Calibri" panose="020F0502020204030204"/>
                <a:cs typeface="Segoe UI"/>
              </a:rPr>
              <a:t>corporate strategy and objectives</a:t>
            </a:r>
            <a:r>
              <a:rPr lang="en-GB" sz="1800" dirty="0">
                <a:latin typeface="Segoe UI"/>
                <a:ea typeface="Calibri" panose="020F0502020204030204"/>
                <a:cs typeface="Segoe UI"/>
              </a:rPr>
              <a:t>.</a:t>
            </a:r>
            <a:endParaRPr lang="en-GB" sz="1800">
              <a:ea typeface="Calibri"/>
              <a:cs typeface="Calibri"/>
            </a:endParaRPr>
          </a:p>
          <a:p>
            <a:r>
              <a:rPr lang="en-GB" sz="1800" dirty="0">
                <a:latin typeface="Segoe UI"/>
                <a:ea typeface="Calibri" panose="020F0502020204030204"/>
                <a:cs typeface="Segoe UI"/>
              </a:rPr>
              <a:t>Determine </a:t>
            </a:r>
            <a:r>
              <a:rPr lang="en-GB" sz="1800" b="1" dirty="0">
                <a:latin typeface="Segoe UI"/>
                <a:ea typeface="Calibri" panose="020F0502020204030204"/>
                <a:cs typeface="Segoe UI"/>
              </a:rPr>
              <a:t>competitive strategy</a:t>
            </a:r>
            <a:r>
              <a:rPr lang="en-GB" sz="1800" dirty="0">
                <a:latin typeface="Segoe UI"/>
                <a:ea typeface="Calibri" panose="020F0502020204030204"/>
                <a:cs typeface="Segoe UI"/>
              </a:rPr>
              <a:t>.</a:t>
            </a:r>
            <a:endParaRPr lang="en-GB" sz="1800">
              <a:ea typeface="Calibri"/>
              <a:cs typeface="Calibri"/>
            </a:endParaRPr>
          </a:p>
          <a:p>
            <a:r>
              <a:rPr lang="en-GB" sz="1800" dirty="0">
                <a:latin typeface="Segoe UI"/>
                <a:ea typeface="Calibri" panose="020F0502020204030204"/>
                <a:cs typeface="Segoe UI"/>
              </a:rPr>
              <a:t>Next step: Develop </a:t>
            </a:r>
            <a:r>
              <a:rPr lang="en-GB" sz="1800" b="1" dirty="0">
                <a:latin typeface="Segoe UI"/>
                <a:ea typeface="Calibri" panose="020F0502020204030204"/>
                <a:cs typeface="Segoe UI"/>
              </a:rPr>
              <a:t>functional strategic plans</a:t>
            </a:r>
            <a:r>
              <a:rPr lang="en-GB" sz="1800" dirty="0">
                <a:latin typeface="Segoe UI"/>
                <a:ea typeface="Calibri" panose="020F0502020204030204"/>
                <a:cs typeface="Segoe UI"/>
              </a:rPr>
              <a:t> for: </a:t>
            </a:r>
            <a:endParaRPr lang="en-GB" sz="1800">
              <a:ea typeface="Calibri"/>
              <a:cs typeface="Calibri"/>
            </a:endParaRPr>
          </a:p>
          <a:p>
            <a:r>
              <a:rPr lang="en-GB" sz="1800" dirty="0">
                <a:latin typeface="Segoe UI"/>
                <a:ea typeface="Calibri" panose="020F0502020204030204"/>
                <a:cs typeface="Segoe UI"/>
              </a:rPr>
              <a:t>Finance</a:t>
            </a:r>
            <a:endParaRPr lang="en-GB" sz="1800">
              <a:ea typeface="Calibri"/>
              <a:cs typeface="Calibri"/>
            </a:endParaRPr>
          </a:p>
          <a:p>
            <a:r>
              <a:rPr lang="en-GB" sz="1800" dirty="0">
                <a:latin typeface="Segoe UI"/>
                <a:ea typeface="Calibri" panose="020F0502020204030204"/>
                <a:cs typeface="Segoe UI"/>
              </a:rPr>
              <a:t>Marketing</a:t>
            </a:r>
            <a:endParaRPr lang="en-GB" sz="1800">
              <a:ea typeface="Calibri"/>
              <a:cs typeface="Calibri"/>
            </a:endParaRPr>
          </a:p>
          <a:p>
            <a:r>
              <a:rPr lang="en-GB" sz="1800" dirty="0">
                <a:latin typeface="Segoe UI"/>
                <a:ea typeface="Calibri" panose="020F0502020204030204"/>
                <a:cs typeface="Segoe UI"/>
              </a:rPr>
              <a:t>Production</a:t>
            </a:r>
            <a:endParaRPr lang="en-GB" sz="1800">
              <a:ea typeface="Calibri"/>
              <a:cs typeface="Calibri"/>
            </a:endParaRPr>
          </a:p>
          <a:p>
            <a:r>
              <a:rPr lang="en-GB" sz="1800" b="1" dirty="0">
                <a:latin typeface="Segoe UI"/>
                <a:ea typeface="Calibri" panose="020F0502020204030204"/>
                <a:cs typeface="Segoe UI"/>
              </a:rPr>
              <a:t>Logistics</a:t>
            </a:r>
            <a:r>
              <a:rPr lang="en-GB" sz="1800" dirty="0">
                <a:latin typeface="Segoe UI"/>
                <a:ea typeface="Calibri" panose="020F0502020204030204"/>
                <a:cs typeface="Segoe UI"/>
              </a:rPr>
              <a:t> (focus of this section)</a:t>
            </a:r>
            <a:endParaRPr lang="en-GB" sz="1800">
              <a:ea typeface="Calibri"/>
              <a:cs typeface="Calibri"/>
            </a:endParaRPr>
          </a:p>
          <a:p>
            <a:r>
              <a:rPr lang="en-GB" sz="1800" dirty="0">
                <a:latin typeface="Segoe UI"/>
                <a:ea typeface="Calibri" panose="020F0502020204030204"/>
                <a:cs typeface="Segoe UI"/>
              </a:rPr>
              <a:t>Other functions (e.g., R&amp;D)</a:t>
            </a:r>
            <a:endParaRPr lang="en-GB" sz="1800">
              <a:ea typeface="Calibri"/>
              <a:cs typeface="Calibri"/>
            </a:endParaRPr>
          </a:p>
          <a:p>
            <a:endParaRPr lang="en-GB" sz="1800" dirty="0">
              <a:latin typeface="Segoe UI"/>
              <a:ea typeface="Calibri" panose="020F0502020204030204"/>
              <a:cs typeface="Segoe UI"/>
            </a:endParaRPr>
          </a:p>
          <a:p>
            <a:endParaRPr lang="en-GB" sz="4400" dirty="0">
              <a:ea typeface="Calibri" panose="020F0502020204030204"/>
              <a:cs typeface="Calibri" panose="020F0502020204030204"/>
            </a:endParaRPr>
          </a:p>
        </p:txBody>
      </p:sp>
    </p:spTree>
    <p:extLst>
      <p:ext uri="{BB962C8B-B14F-4D97-AF65-F5344CB8AC3E}">
        <p14:creationId xmlns:p14="http://schemas.microsoft.com/office/powerpoint/2010/main" val="3179591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1690-243E-F315-2468-0C157D76523A}"/>
              </a:ext>
            </a:extLst>
          </p:cNvPr>
          <p:cNvSpPr>
            <a:spLocks noGrp="1"/>
          </p:cNvSpPr>
          <p:nvPr>
            <p:ph type="title"/>
          </p:nvPr>
        </p:nvSpPr>
        <p:spPr/>
        <p:txBody>
          <a:bodyPr>
            <a:normAutofit fontScale="90000"/>
          </a:bodyPr>
          <a:lstStyle/>
          <a:p>
            <a:pPr algn="ctr"/>
            <a:br>
              <a:rPr lang="en-US" sz="2000" b="1" dirty="0">
                <a:latin typeface="Segoe UI"/>
                <a:cs typeface="Segoe UI"/>
              </a:rPr>
            </a:br>
            <a:br>
              <a:rPr lang="en-US" sz="2000" b="1" dirty="0">
                <a:latin typeface="Segoe UI"/>
                <a:cs typeface="Segoe UI"/>
              </a:rPr>
            </a:br>
            <a:br>
              <a:rPr lang="en-US" sz="2000" b="1" dirty="0">
                <a:latin typeface="Segoe UI"/>
                <a:cs typeface="Segoe UI"/>
              </a:rPr>
            </a:br>
            <a:r>
              <a:rPr lang="en-US" sz="4000" b="1" dirty="0">
                <a:latin typeface="Segoe UI"/>
                <a:cs typeface="Segoe UI"/>
              </a:rPr>
              <a:t>Key Issues in Developing Logistics Strategy</a:t>
            </a:r>
            <a:endParaRPr lang="en-US" sz="40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29EFC022-4860-E06A-AD23-A8F8E72444E9}"/>
              </a:ext>
            </a:extLst>
          </p:cNvPr>
          <p:cNvSpPr>
            <a:spLocks noGrp="1"/>
          </p:cNvSpPr>
          <p:nvPr>
            <p:ph idx="1"/>
          </p:nvPr>
        </p:nvSpPr>
        <p:spPr/>
        <p:txBody>
          <a:bodyPr vert="horz" lIns="91440" tIns="45720" rIns="91440" bIns="45720" rtlCol="0" anchor="t">
            <a:normAutofit/>
          </a:bodyPr>
          <a:lstStyle/>
          <a:p>
            <a:r>
              <a:rPr lang="en-US" sz="1600" b="1" dirty="0">
                <a:latin typeface="Segoe UI"/>
                <a:cs typeface="Segoe UI"/>
              </a:rPr>
              <a:t>Integration with Corporate Plan</a:t>
            </a:r>
            <a:r>
              <a:rPr lang="en-US" sz="1600" dirty="0">
                <a:latin typeface="Segoe UI"/>
                <a:cs typeface="Segoe UI"/>
              </a:rPr>
              <a:t>:</a:t>
            </a:r>
            <a:endParaRPr lang="en-US" sz="1600">
              <a:ea typeface="Calibri" panose="020F0502020204030204"/>
              <a:cs typeface="Calibri" panose="020F0502020204030204"/>
            </a:endParaRPr>
          </a:p>
          <a:p>
            <a:r>
              <a:rPr lang="en-US" sz="1600" dirty="0">
                <a:latin typeface="Segoe UI"/>
                <a:cs typeface="Segoe UI"/>
              </a:rPr>
              <a:t>Logistics must be an </a:t>
            </a:r>
            <a:r>
              <a:rPr lang="en-US" sz="1600" b="1" dirty="0">
                <a:latin typeface="Segoe UI"/>
                <a:cs typeface="Segoe UI"/>
              </a:rPr>
              <a:t>integral part</a:t>
            </a:r>
            <a:r>
              <a:rPr lang="en-US" sz="1600" dirty="0">
                <a:latin typeface="Segoe UI"/>
                <a:cs typeface="Segoe UI"/>
              </a:rPr>
              <a:t> of the corporate plan.</a:t>
            </a:r>
            <a:endParaRPr lang="en-US" sz="1600">
              <a:ea typeface="Calibri"/>
              <a:cs typeface="Calibri"/>
            </a:endParaRPr>
          </a:p>
          <a:p>
            <a:r>
              <a:rPr lang="en-US" sz="1600" dirty="0">
                <a:latin typeface="Segoe UI"/>
                <a:cs typeface="Segoe UI"/>
              </a:rPr>
              <a:t>Logistics-related factors should feed into overall planning.</a:t>
            </a:r>
            <a:endParaRPr lang="en-US" sz="1600">
              <a:ea typeface="Calibri"/>
              <a:cs typeface="Calibri"/>
            </a:endParaRPr>
          </a:p>
          <a:p>
            <a:r>
              <a:rPr lang="en-US" sz="1600" b="1" dirty="0">
                <a:latin typeface="Segoe UI"/>
                <a:cs typeface="Segoe UI"/>
              </a:rPr>
              <a:t>Scope of Logistics Plan</a:t>
            </a:r>
            <a:r>
              <a:rPr lang="en-US" sz="1600" dirty="0">
                <a:latin typeface="Segoe UI"/>
                <a:cs typeface="Segoe UI"/>
              </a:rPr>
              <a:t>:</a:t>
            </a:r>
            <a:endParaRPr lang="en-US" sz="1600">
              <a:ea typeface="Calibri"/>
              <a:cs typeface="Calibri"/>
            </a:endParaRPr>
          </a:p>
          <a:p>
            <a:r>
              <a:rPr lang="en-US" sz="1600" dirty="0">
                <a:latin typeface="Segoe UI"/>
                <a:cs typeface="Segoe UI"/>
              </a:rPr>
              <a:t>Varies by company: </a:t>
            </a:r>
            <a:endParaRPr lang="en-US" sz="1600">
              <a:ea typeface="Calibri"/>
              <a:cs typeface="Calibri"/>
            </a:endParaRPr>
          </a:p>
          <a:p>
            <a:pPr lvl="1"/>
            <a:r>
              <a:rPr lang="en-US" sz="1600" dirty="0">
                <a:latin typeface="Segoe UI"/>
                <a:cs typeface="Segoe UI"/>
              </a:rPr>
              <a:t>May be a </a:t>
            </a:r>
            <a:r>
              <a:rPr lang="en-US" sz="1600" b="1" dirty="0">
                <a:latin typeface="Segoe UI"/>
                <a:cs typeface="Segoe UI"/>
              </a:rPr>
              <a:t>distribution-only plan</a:t>
            </a:r>
            <a:r>
              <a:rPr lang="en-US" sz="1600" dirty="0">
                <a:latin typeface="Segoe UI"/>
                <a:cs typeface="Segoe UI"/>
              </a:rPr>
              <a:t>.</a:t>
            </a:r>
            <a:endParaRPr lang="en-US" sz="1600">
              <a:ea typeface="Calibri"/>
              <a:cs typeface="Calibri"/>
            </a:endParaRPr>
          </a:p>
          <a:p>
            <a:pPr lvl="1"/>
            <a:r>
              <a:rPr lang="en-US" sz="1600" dirty="0">
                <a:latin typeface="Segoe UI"/>
                <a:cs typeface="Segoe UI"/>
              </a:rPr>
              <a:t>Often needs to include elements from </a:t>
            </a:r>
            <a:r>
              <a:rPr lang="en-US" sz="1600" b="1" dirty="0">
                <a:latin typeface="Segoe UI"/>
                <a:cs typeface="Segoe UI"/>
              </a:rPr>
              <a:t>marketing, production</a:t>
            </a:r>
            <a:r>
              <a:rPr lang="en-US" sz="1600" dirty="0">
                <a:latin typeface="Segoe UI"/>
                <a:cs typeface="Segoe UI"/>
              </a:rPr>
              <a:t>, etc.</a:t>
            </a:r>
            <a:endParaRPr lang="en-US" sz="1600">
              <a:ea typeface="Calibri"/>
              <a:cs typeface="Calibri"/>
            </a:endParaRPr>
          </a:p>
          <a:p>
            <a:r>
              <a:rPr lang="en-US" sz="1600" dirty="0">
                <a:latin typeface="Segoe UI"/>
                <a:cs typeface="Segoe UI"/>
              </a:rPr>
              <a:t>Reflects the </a:t>
            </a:r>
            <a:r>
              <a:rPr lang="en-US" sz="1600" b="1" dirty="0">
                <a:latin typeface="Segoe UI"/>
                <a:cs typeface="Segoe UI"/>
              </a:rPr>
              <a:t>integrated nature of supply chain</a:t>
            </a:r>
            <a:r>
              <a:rPr lang="en-US" sz="1600" dirty="0">
                <a:latin typeface="Segoe UI"/>
                <a:cs typeface="Segoe UI"/>
              </a:rPr>
              <a:t>.</a:t>
            </a:r>
            <a:endParaRPr lang="en-US" sz="1600">
              <a:ea typeface="Calibri"/>
              <a:cs typeface="Calibri"/>
            </a:endParaRPr>
          </a:p>
          <a:p>
            <a:r>
              <a:rPr lang="en-US" sz="1600" b="1" dirty="0">
                <a:latin typeface="Segoe UI"/>
                <a:cs typeface="Segoe UI"/>
              </a:rPr>
              <a:t>Existence of a Structured Plan</a:t>
            </a:r>
            <a:r>
              <a:rPr lang="en-US" sz="1600" dirty="0">
                <a:latin typeface="Segoe UI"/>
                <a:cs typeface="Segoe UI"/>
              </a:rPr>
              <a:t>:</a:t>
            </a:r>
            <a:endParaRPr lang="en-US" sz="1600">
              <a:ea typeface="Calibri"/>
              <a:cs typeface="Calibri"/>
            </a:endParaRPr>
          </a:p>
          <a:p>
            <a:r>
              <a:rPr lang="en-US" sz="1600" dirty="0">
                <a:latin typeface="Segoe UI"/>
                <a:cs typeface="Segoe UI"/>
              </a:rPr>
              <a:t>Many companies </a:t>
            </a:r>
            <a:r>
              <a:rPr lang="en-US" sz="1600" b="1" dirty="0">
                <a:latin typeface="Segoe UI"/>
                <a:cs typeface="Segoe UI"/>
              </a:rPr>
              <a:t>lack a formal logistics plan</a:t>
            </a:r>
            <a:r>
              <a:rPr lang="en-US" sz="1600" dirty="0">
                <a:latin typeface="Segoe UI"/>
                <a:cs typeface="Segoe UI"/>
              </a:rPr>
              <a:t>.</a:t>
            </a:r>
            <a:endParaRPr lang="en-US" sz="1600">
              <a:ea typeface="Calibri"/>
              <a:cs typeface="Calibri"/>
            </a:endParaRPr>
          </a:p>
          <a:p>
            <a:r>
              <a:rPr lang="en-US" sz="1600" dirty="0">
                <a:latin typeface="Segoe UI"/>
                <a:cs typeface="Segoe UI"/>
              </a:rPr>
              <a:t>First step: Develop one based on </a:t>
            </a:r>
            <a:r>
              <a:rPr lang="en-US" sz="1600" b="1" dirty="0">
                <a:latin typeface="Segoe UI"/>
                <a:cs typeface="Segoe UI"/>
              </a:rPr>
              <a:t>business and competitive strategies</a:t>
            </a:r>
            <a:r>
              <a:rPr lang="en-US" sz="1600" dirty="0">
                <a:latin typeface="Segoe UI"/>
                <a:cs typeface="Segoe UI"/>
              </a:rPr>
              <a:t>.</a:t>
            </a:r>
            <a:endParaRPr lang="en-US" sz="1600">
              <a:ea typeface="Calibri"/>
              <a:cs typeface="Calibri"/>
            </a:endParaRPr>
          </a:p>
          <a:p>
            <a:r>
              <a:rPr lang="en-US" sz="1600" dirty="0">
                <a:latin typeface="Segoe UI"/>
                <a:cs typeface="Segoe UI"/>
              </a:rPr>
              <a:t>Use a </a:t>
            </a:r>
            <a:r>
              <a:rPr lang="en-US" sz="1600" b="1" dirty="0">
                <a:latin typeface="Segoe UI"/>
                <a:cs typeface="Segoe UI"/>
              </a:rPr>
              <a:t>logistics planning framework</a:t>
            </a:r>
            <a:r>
              <a:rPr lang="en-US" sz="1600" dirty="0">
                <a:latin typeface="Segoe UI"/>
                <a:cs typeface="Segoe UI"/>
              </a:rPr>
              <a:t> (Figure 6.3).</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824859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5A3DFEE-E44F-0E54-1A96-DB9FE4AD06E1}"/>
              </a:ext>
            </a:extLst>
          </p:cNvPr>
          <p:cNvPicPr>
            <a:picLocks noChangeAspect="1"/>
          </p:cNvPicPr>
          <p:nvPr/>
        </p:nvPicPr>
        <p:blipFill>
          <a:blip r:embed="rId2"/>
          <a:stretch>
            <a:fillRect/>
          </a:stretch>
        </p:blipFill>
        <p:spPr>
          <a:xfrm>
            <a:off x="1910367" y="457200"/>
            <a:ext cx="8371266" cy="5943600"/>
          </a:xfrm>
          <a:prstGeom prst="rect">
            <a:avLst/>
          </a:prstGeom>
        </p:spPr>
      </p:pic>
    </p:spTree>
    <p:extLst>
      <p:ext uri="{BB962C8B-B14F-4D97-AF65-F5344CB8AC3E}">
        <p14:creationId xmlns:p14="http://schemas.microsoft.com/office/powerpoint/2010/main" val="3979278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EC1C-5521-E2C5-76F1-B155A72B7ECB}"/>
              </a:ext>
            </a:extLst>
          </p:cNvPr>
          <p:cNvSpPr>
            <a:spLocks noGrp="1"/>
          </p:cNvSpPr>
          <p:nvPr>
            <p:ph type="title"/>
          </p:nvPr>
        </p:nvSpPr>
        <p:spPr/>
        <p:txBody>
          <a:bodyPr>
            <a:normAutofit fontScale="90000"/>
          </a:bodyPr>
          <a:lstStyle/>
          <a:p>
            <a:pPr algn="ctr"/>
            <a:br>
              <a:rPr lang="en-US" sz="1800" b="1" dirty="0">
                <a:latin typeface="Segoe UI"/>
                <a:cs typeface="Segoe UI"/>
              </a:rPr>
            </a:br>
            <a:br>
              <a:rPr lang="en-US" sz="1800" b="1" dirty="0">
                <a:latin typeface="Segoe UI"/>
                <a:cs typeface="Segoe UI"/>
              </a:rPr>
            </a:br>
            <a:br>
              <a:rPr lang="en-US" sz="1800" b="1" dirty="0">
                <a:latin typeface="Segoe UI"/>
                <a:cs typeface="Segoe UI"/>
              </a:rPr>
            </a:br>
            <a:r>
              <a:rPr lang="en-US" sz="3600" b="1" dirty="0">
                <a:latin typeface="Segoe UI"/>
                <a:cs typeface="Segoe UI"/>
              </a:rPr>
              <a:t>Four Key Logistics Design Elements</a:t>
            </a:r>
            <a:endParaRPr lang="en-US" sz="36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7551C498-F762-2DB4-23E8-35A4D558FA23}"/>
              </a:ext>
            </a:extLst>
          </p:cNvPr>
          <p:cNvSpPr>
            <a:spLocks noGrp="1"/>
          </p:cNvSpPr>
          <p:nvPr>
            <p:ph idx="1"/>
          </p:nvPr>
        </p:nvSpPr>
        <p:spPr/>
        <p:txBody>
          <a:bodyPr vert="horz" lIns="91440" tIns="45720" rIns="91440" bIns="45720" rtlCol="0" anchor="t">
            <a:normAutofit/>
          </a:bodyPr>
          <a:lstStyle/>
          <a:p>
            <a:r>
              <a:rPr lang="en-US" sz="1800" b="1" dirty="0">
                <a:latin typeface="Segoe UI"/>
                <a:cs typeface="Segoe UI"/>
              </a:rPr>
              <a:t>1. Logistics Process Design</a:t>
            </a:r>
            <a:r>
              <a:rPr lang="en-US" sz="1800" dirty="0">
                <a:latin typeface="Segoe UI"/>
                <a:cs typeface="Segoe UI"/>
              </a:rPr>
              <a:t>:</a:t>
            </a:r>
            <a:endParaRPr lang="en-US" sz="1800">
              <a:ea typeface="Calibri" panose="020F0502020204030204"/>
              <a:cs typeface="Calibri" panose="020F0502020204030204"/>
            </a:endParaRPr>
          </a:p>
          <a:p>
            <a:r>
              <a:rPr lang="en-US" sz="1800" dirty="0">
                <a:latin typeface="Segoe UI"/>
                <a:cs typeface="Segoe UI"/>
              </a:rPr>
              <a:t>Align business methods across functions → </a:t>
            </a:r>
            <a:r>
              <a:rPr lang="en-US" sz="1800" b="1" dirty="0">
                <a:latin typeface="Segoe UI"/>
                <a:cs typeface="Segoe UI"/>
              </a:rPr>
              <a:t>supply chain-oriented</a:t>
            </a:r>
            <a:r>
              <a:rPr lang="en-US" sz="1800" dirty="0">
                <a:latin typeface="Segoe UI"/>
                <a:cs typeface="Segoe UI"/>
              </a:rPr>
              <a:t>.</a:t>
            </a:r>
            <a:endParaRPr lang="en-US" sz="1800">
              <a:ea typeface="Calibri" panose="020F0502020204030204"/>
              <a:cs typeface="Calibri" panose="020F0502020204030204"/>
            </a:endParaRPr>
          </a:p>
          <a:p>
            <a:r>
              <a:rPr lang="en-US" sz="1800" dirty="0">
                <a:latin typeface="Segoe UI"/>
                <a:cs typeface="Segoe UI"/>
              </a:rPr>
              <a:t>Streamline processes to avoid delays across departments.</a:t>
            </a:r>
            <a:endParaRPr lang="en-US" sz="1800">
              <a:ea typeface="Calibri" panose="020F0502020204030204"/>
              <a:cs typeface="Calibri" panose="020F0502020204030204"/>
            </a:endParaRPr>
          </a:p>
          <a:p>
            <a:r>
              <a:rPr lang="en-US" sz="1800" dirty="0">
                <a:latin typeface="Segoe UI"/>
                <a:cs typeface="Segoe UI"/>
              </a:rPr>
              <a:t>Example: </a:t>
            </a:r>
            <a:r>
              <a:rPr lang="en-US" sz="1800" b="1" dirty="0">
                <a:latin typeface="Segoe UI"/>
                <a:cs typeface="Segoe UI"/>
              </a:rPr>
              <a:t>Order Fulfillment</a:t>
            </a:r>
            <a:r>
              <a:rPr lang="en-US" sz="1800" dirty="0">
                <a:latin typeface="Segoe UI"/>
                <a:cs typeface="Segoe UI"/>
              </a:rPr>
              <a:t>: </a:t>
            </a:r>
            <a:endParaRPr lang="en-US" sz="1800">
              <a:ea typeface="Calibri" panose="020F0502020204030204"/>
              <a:cs typeface="Calibri" panose="020F0502020204030204"/>
            </a:endParaRPr>
          </a:p>
          <a:p>
            <a:pPr lvl="1"/>
            <a:r>
              <a:rPr lang="en-US" sz="1800" dirty="0">
                <a:latin typeface="Segoe UI"/>
                <a:cs typeface="Segoe UI"/>
              </a:rPr>
              <a:t>Seamless from order receipt → delivery.</a:t>
            </a:r>
            <a:endParaRPr lang="en-US" sz="1800">
              <a:ea typeface="Calibri"/>
              <a:cs typeface="Calibri"/>
            </a:endParaRPr>
          </a:p>
          <a:p>
            <a:pPr lvl="1"/>
            <a:r>
              <a:rPr lang="en-US" sz="1800" dirty="0">
                <a:latin typeface="Segoe UI"/>
                <a:cs typeface="Segoe UI"/>
              </a:rPr>
              <a:t>Avoid fragmented steps (sales, credit control, stock, warehouse, transport).</a:t>
            </a:r>
            <a:endParaRPr lang="en-US" sz="1800">
              <a:ea typeface="Calibri"/>
              <a:cs typeface="Calibri"/>
            </a:endParaRPr>
          </a:p>
          <a:p>
            <a:r>
              <a:rPr lang="en-US" sz="1800" dirty="0">
                <a:latin typeface="Segoe UI"/>
                <a:cs typeface="Segoe UI"/>
              </a:rPr>
              <a:t>Other processes: </a:t>
            </a:r>
            <a:endParaRPr lang="en-US" sz="1800">
              <a:ea typeface="Calibri" panose="020F0502020204030204"/>
              <a:cs typeface="Calibri" panose="020F0502020204030204"/>
            </a:endParaRPr>
          </a:p>
          <a:p>
            <a:pPr lvl="1"/>
            <a:r>
              <a:rPr lang="en-US" sz="1800" dirty="0">
                <a:latin typeface="Segoe UI"/>
                <a:cs typeface="Segoe UI"/>
              </a:rPr>
              <a:t>Information management</a:t>
            </a:r>
            <a:endParaRPr lang="en-US" sz="1800">
              <a:ea typeface="Calibri"/>
              <a:cs typeface="Calibri"/>
            </a:endParaRPr>
          </a:p>
          <a:p>
            <a:pPr lvl="1"/>
            <a:r>
              <a:rPr lang="en-US" sz="1800" dirty="0">
                <a:latin typeface="Segoe UI"/>
                <a:cs typeface="Segoe UI"/>
              </a:rPr>
              <a:t>New product introduction</a:t>
            </a:r>
            <a:endParaRPr lang="en-US" sz="1800">
              <a:ea typeface="Calibri"/>
              <a:cs typeface="Calibri"/>
            </a:endParaRPr>
          </a:p>
          <a:p>
            <a:pPr lvl="1"/>
            <a:r>
              <a:rPr lang="en-US" sz="1800" dirty="0">
                <a:latin typeface="Segoe UI"/>
                <a:cs typeface="Segoe UI"/>
              </a:rPr>
              <a:t>Returns/spare parts</a:t>
            </a:r>
            <a:endParaRPr lang="en-US" sz="1800">
              <a:ea typeface="Calibri"/>
              <a:cs typeface="Calibri"/>
            </a:endParaRPr>
          </a:p>
          <a:p>
            <a:r>
              <a:rPr lang="en-US" sz="1800" dirty="0">
                <a:latin typeface="Segoe UI"/>
                <a:cs typeface="Segoe UI"/>
              </a:rPr>
              <a:t>Adapt processes for </a:t>
            </a:r>
            <a:r>
              <a:rPr lang="en-US" sz="1800" b="1" dirty="0">
                <a:latin typeface="Segoe UI"/>
                <a:cs typeface="Segoe UI"/>
              </a:rPr>
              <a:t>customer types, service levels, product groups</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3709527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1767F-0624-8FA1-7AD2-ECA43E09CE41}"/>
              </a:ext>
            </a:extLst>
          </p:cNvPr>
          <p:cNvSpPr>
            <a:spLocks noGrp="1"/>
          </p:cNvSpPr>
          <p:nvPr>
            <p:ph type="title"/>
          </p:nvPr>
        </p:nvSpPr>
        <p:spPr/>
        <p:txBody>
          <a:bodyPr/>
          <a:lstStyle/>
          <a:p>
            <a:pPr algn="ctr"/>
            <a:r>
              <a:rPr lang="en-US" sz="3200" b="1" dirty="0">
                <a:latin typeface="Segoe UI"/>
                <a:cs typeface="Segoe UI"/>
              </a:rPr>
              <a:t>Four Key Logistics Design Elements</a:t>
            </a:r>
            <a:endParaRPr lang="en-US" sz="32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90A2B74-6197-2251-A9B7-98361E3B0C24}"/>
              </a:ext>
            </a:extLst>
          </p:cNvPr>
          <p:cNvSpPr>
            <a:spLocks noGrp="1"/>
          </p:cNvSpPr>
          <p:nvPr>
            <p:ph idx="1"/>
          </p:nvPr>
        </p:nvSpPr>
        <p:spPr/>
        <p:txBody>
          <a:bodyPr vert="horz" lIns="91440" tIns="45720" rIns="91440" bIns="45720" rtlCol="0" anchor="t">
            <a:normAutofit/>
          </a:bodyPr>
          <a:lstStyle/>
          <a:p>
            <a:r>
              <a:rPr lang="en-US" sz="2000" b="1" dirty="0">
                <a:latin typeface="Segoe UI"/>
                <a:cs typeface="Segoe UI"/>
              </a:rPr>
              <a:t>2. Logistics Network Design</a:t>
            </a:r>
            <a:r>
              <a:rPr lang="en-US" sz="2000" dirty="0">
                <a:latin typeface="Segoe UI"/>
                <a:cs typeface="Segoe UI"/>
              </a:rPr>
              <a:t>:</a:t>
            </a:r>
            <a:endParaRPr lang="en-US" sz="2000">
              <a:ea typeface="Calibri" panose="020F0502020204030204"/>
              <a:cs typeface="Calibri" panose="020F0502020204030204"/>
            </a:endParaRPr>
          </a:p>
          <a:p>
            <a:r>
              <a:rPr lang="en-US" sz="2000" dirty="0">
                <a:latin typeface="Segoe UI"/>
                <a:cs typeface="Segoe UI"/>
              </a:rPr>
              <a:t>Physical flow of products: </a:t>
            </a:r>
            <a:endParaRPr lang="en-US" sz="2000">
              <a:ea typeface="Calibri"/>
              <a:cs typeface="Calibri"/>
            </a:endParaRPr>
          </a:p>
          <a:p>
            <a:pPr lvl="1"/>
            <a:r>
              <a:rPr lang="en-US" sz="2000" dirty="0">
                <a:latin typeface="Segoe UI"/>
                <a:cs typeface="Segoe UI"/>
              </a:rPr>
              <a:t>Manufacturing location</a:t>
            </a:r>
            <a:endParaRPr lang="en-US" sz="2000">
              <a:ea typeface="Calibri"/>
              <a:cs typeface="Calibri"/>
            </a:endParaRPr>
          </a:p>
          <a:p>
            <a:pPr lvl="1"/>
            <a:r>
              <a:rPr lang="en-US" sz="2000" dirty="0">
                <a:latin typeface="Segoe UI"/>
                <a:cs typeface="Segoe UI"/>
              </a:rPr>
              <a:t>Inventory levels</a:t>
            </a:r>
            <a:endParaRPr lang="en-US" sz="2000">
              <a:ea typeface="Calibri"/>
              <a:cs typeface="Calibri"/>
            </a:endParaRPr>
          </a:p>
          <a:p>
            <a:pPr lvl="1"/>
            <a:r>
              <a:rPr lang="en-US" sz="2000" dirty="0">
                <a:latin typeface="Segoe UI"/>
                <a:cs typeface="Segoe UI"/>
              </a:rPr>
              <a:t>Depot number and location</a:t>
            </a:r>
            <a:endParaRPr lang="en-US" sz="2000">
              <a:ea typeface="Calibri"/>
              <a:cs typeface="Calibri"/>
            </a:endParaRPr>
          </a:p>
          <a:p>
            <a:pPr lvl="1"/>
            <a:r>
              <a:rPr lang="en-US" sz="2000" dirty="0">
                <a:latin typeface="Segoe UI"/>
                <a:cs typeface="Segoe UI"/>
              </a:rPr>
              <a:t>Stockless depots</a:t>
            </a:r>
            <a:endParaRPr lang="en-US" sz="2000">
              <a:ea typeface="Calibri"/>
              <a:cs typeface="Calibri"/>
            </a:endParaRPr>
          </a:p>
          <a:p>
            <a:pPr lvl="1"/>
            <a:r>
              <a:rPr lang="en-US" sz="2000" dirty="0">
                <a:latin typeface="Segoe UI"/>
                <a:cs typeface="Segoe UI"/>
              </a:rPr>
              <a:t>Final delivery</a:t>
            </a:r>
            <a:endParaRPr lang="en-US" sz="2000">
              <a:ea typeface="Calibri"/>
              <a:cs typeface="Calibri"/>
            </a:endParaRPr>
          </a:p>
          <a:p>
            <a:r>
              <a:rPr lang="en-US" sz="2000" dirty="0">
                <a:latin typeface="Segoe UI"/>
                <a:cs typeface="Segoe UI"/>
              </a:rPr>
              <a:t>Use </a:t>
            </a:r>
            <a:r>
              <a:rPr lang="en-US" sz="2000" b="1" dirty="0">
                <a:latin typeface="Segoe UI"/>
                <a:cs typeface="Segoe UI"/>
              </a:rPr>
              <a:t>trade-offs</a:t>
            </a:r>
            <a:r>
              <a:rPr lang="en-US" sz="2000" dirty="0">
                <a:latin typeface="Segoe UI"/>
                <a:cs typeface="Segoe UI"/>
              </a:rPr>
              <a:t> between logistics components and company functions.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286408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E2AF0-95D7-CBA0-CB0B-72637CFDE36D}"/>
              </a:ext>
            </a:extLst>
          </p:cNvPr>
          <p:cNvSpPr>
            <a:spLocks noGrp="1"/>
          </p:cNvSpPr>
          <p:nvPr>
            <p:ph type="title"/>
          </p:nvPr>
        </p:nvSpPr>
        <p:spPr/>
        <p:txBody>
          <a:bodyPr/>
          <a:lstStyle/>
          <a:p>
            <a:pPr algn="ctr"/>
            <a:r>
              <a:rPr lang="en-US" sz="3200" b="1" dirty="0">
                <a:latin typeface="Segoe UI"/>
                <a:cs typeface="Segoe UI"/>
              </a:rPr>
              <a:t>Four Key Logistics Design Elements</a:t>
            </a:r>
            <a:endParaRPr lang="en-US" sz="32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BDDACE1-EC15-8D46-E694-35F7E8304D9D}"/>
              </a:ext>
            </a:extLst>
          </p:cNvPr>
          <p:cNvSpPr>
            <a:spLocks noGrp="1"/>
          </p:cNvSpPr>
          <p:nvPr>
            <p:ph idx="1"/>
          </p:nvPr>
        </p:nvSpPr>
        <p:spPr/>
        <p:txBody>
          <a:bodyPr vert="horz" lIns="91440" tIns="45720" rIns="91440" bIns="45720" rtlCol="0" anchor="t">
            <a:normAutofit/>
          </a:bodyPr>
          <a:lstStyle/>
          <a:p>
            <a:r>
              <a:rPr lang="en-US" sz="2000" b="1" dirty="0">
                <a:latin typeface="Segoe UI"/>
                <a:cs typeface="Segoe UI"/>
              </a:rPr>
              <a:t>3. Logistics Information System Design</a:t>
            </a:r>
            <a:r>
              <a:rPr lang="en-US" sz="2000" dirty="0">
                <a:latin typeface="Segoe UI"/>
                <a:cs typeface="Segoe UI"/>
              </a:rPr>
              <a:t>:</a:t>
            </a:r>
            <a:endParaRPr lang="en-US" sz="2000">
              <a:ea typeface="Calibri" panose="020F0502020204030204"/>
              <a:cs typeface="Calibri" panose="020F0502020204030204"/>
            </a:endParaRPr>
          </a:p>
          <a:p>
            <a:r>
              <a:rPr lang="en-US" sz="2000" dirty="0">
                <a:latin typeface="Segoe UI"/>
                <a:cs typeface="Segoe UI"/>
              </a:rPr>
              <a:t>Systems to support processes and physical structure: </a:t>
            </a:r>
            <a:endParaRPr lang="en-US" sz="2000">
              <a:ea typeface="Calibri"/>
              <a:cs typeface="Calibri"/>
            </a:endParaRPr>
          </a:p>
          <a:p>
            <a:pPr lvl="1"/>
            <a:r>
              <a:rPr lang="en-US" sz="2000" dirty="0">
                <a:latin typeface="Segoe UI"/>
                <a:cs typeface="Segoe UI"/>
              </a:rPr>
              <a:t>ERP systems (enterprise-wide)</a:t>
            </a:r>
            <a:endParaRPr lang="en-US" sz="2000" dirty="0">
              <a:ea typeface="Calibri"/>
              <a:cs typeface="Calibri"/>
            </a:endParaRPr>
          </a:p>
          <a:p>
            <a:pPr lvl="1"/>
            <a:r>
              <a:rPr lang="en-US" sz="2000" dirty="0">
                <a:latin typeface="Segoe UI"/>
                <a:cs typeface="Segoe UI"/>
              </a:rPr>
              <a:t>EPOS (Electronic Point of Sale)</a:t>
            </a:r>
            <a:endParaRPr lang="en-US" sz="2000" dirty="0">
              <a:ea typeface="Calibri"/>
              <a:cs typeface="Calibri"/>
            </a:endParaRPr>
          </a:p>
          <a:p>
            <a:pPr lvl="1"/>
            <a:r>
              <a:rPr lang="en-US" sz="2000" dirty="0">
                <a:latin typeface="Segoe UI"/>
                <a:cs typeface="Segoe UI"/>
              </a:rPr>
              <a:t>EDI (Electronic Data Interchange)</a:t>
            </a:r>
            <a:endParaRPr lang="en-US" sz="2000" dirty="0">
              <a:ea typeface="Calibri"/>
              <a:cs typeface="Calibri"/>
            </a:endParaRPr>
          </a:p>
          <a:p>
            <a:pPr lvl="1"/>
            <a:r>
              <a:rPr lang="en-US" sz="2000" dirty="0">
                <a:latin typeface="Segoe UI"/>
                <a:cs typeface="Segoe UI"/>
              </a:rPr>
              <a:t>Warehouse Management Systems</a:t>
            </a:r>
            <a:endParaRPr lang="en-US" sz="2000" dirty="0">
              <a:ea typeface="Calibri"/>
              <a:cs typeface="Calibri"/>
            </a:endParaRPr>
          </a:p>
          <a:p>
            <a:pPr lvl="1"/>
            <a:r>
              <a:rPr lang="en-US" sz="2000" dirty="0">
                <a:latin typeface="Segoe UI"/>
                <a:cs typeface="Segoe UI"/>
              </a:rPr>
              <a:t>Vehicle routing and scheduling</a:t>
            </a:r>
            <a:endParaRPr lang="en-US" sz="2000" dirty="0">
              <a:ea typeface="Calibri"/>
              <a:cs typeface="Calibri"/>
            </a:endParaRPr>
          </a:p>
          <a:p>
            <a:pPr lvl="1"/>
            <a:r>
              <a:rPr lang="en-US" sz="2000" dirty="0">
                <a:latin typeface="Segoe UI"/>
                <a:cs typeface="Segoe UI"/>
              </a:rPr>
              <a:t>Big Data analytics, real-time info, AI</a:t>
            </a:r>
            <a:endParaRPr lang="en-US" sz="2000">
              <a:latin typeface="Calibri" panose="020F0502020204030204"/>
              <a:ea typeface="Calibri" panose="020F0502020204030204"/>
              <a:cs typeface="Calibri" panose="020F0502020204030204"/>
            </a:endParaRPr>
          </a:p>
          <a:p>
            <a:pPr lvl="1"/>
            <a:endParaRPr lang="en-US" sz="4400" dirty="0">
              <a:ea typeface="Calibri"/>
              <a:cs typeface="Calibri"/>
            </a:endParaRPr>
          </a:p>
        </p:txBody>
      </p:sp>
    </p:spTree>
    <p:extLst>
      <p:ext uri="{BB962C8B-B14F-4D97-AF65-F5344CB8AC3E}">
        <p14:creationId xmlns:p14="http://schemas.microsoft.com/office/powerpoint/2010/main" val="1063959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959E4-AC03-70FB-1B13-C5871D975307}"/>
              </a:ext>
            </a:extLst>
          </p:cNvPr>
          <p:cNvSpPr>
            <a:spLocks noGrp="1"/>
          </p:cNvSpPr>
          <p:nvPr>
            <p:ph type="title"/>
          </p:nvPr>
        </p:nvSpPr>
        <p:spPr/>
        <p:txBody>
          <a:bodyPr/>
          <a:lstStyle/>
          <a:p>
            <a:pPr algn="ctr"/>
            <a:r>
              <a:rPr lang="en-US" sz="3200" b="1" dirty="0">
                <a:latin typeface="Segoe UI"/>
                <a:cs typeface="Segoe UI"/>
              </a:rPr>
              <a:t>Four Key Logistics Design Elements</a:t>
            </a:r>
            <a:endParaRPr lang="en-US" sz="32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F678838-27AC-73F1-BCCA-487BA13C97D5}"/>
              </a:ext>
            </a:extLst>
          </p:cNvPr>
          <p:cNvSpPr>
            <a:spLocks noGrp="1"/>
          </p:cNvSpPr>
          <p:nvPr>
            <p:ph idx="1"/>
          </p:nvPr>
        </p:nvSpPr>
        <p:spPr/>
        <p:txBody>
          <a:bodyPr vert="horz" lIns="91440" tIns="45720" rIns="91440" bIns="45720" rtlCol="0" anchor="t">
            <a:normAutofit/>
          </a:bodyPr>
          <a:lstStyle/>
          <a:p>
            <a:pPr lvl="1">
              <a:buNone/>
            </a:pPr>
            <a:r>
              <a:rPr lang="en-US" sz="2000" b="1" dirty="0">
                <a:latin typeface="Segoe UI"/>
                <a:ea typeface="Calibri"/>
                <a:cs typeface="Segoe UI"/>
              </a:rPr>
              <a:t>4. Logistics Organizational Structure</a:t>
            </a:r>
            <a:r>
              <a:rPr lang="en-US" sz="2000" dirty="0">
                <a:latin typeface="Segoe UI"/>
                <a:ea typeface="Calibri"/>
                <a:cs typeface="Segoe UI"/>
              </a:rPr>
              <a:t>:</a:t>
            </a:r>
            <a:endParaRPr lang="en-US" sz="2000">
              <a:ea typeface="Calibri"/>
              <a:cs typeface="Calibri"/>
            </a:endParaRPr>
          </a:p>
          <a:p>
            <a:pPr>
              <a:buFont typeface="Arial"/>
              <a:buChar char="•"/>
            </a:pPr>
            <a:r>
              <a:rPr lang="en-US" sz="2000" dirty="0">
                <a:latin typeface="Segoe UI"/>
                <a:ea typeface="Calibri"/>
                <a:cs typeface="Segoe UI"/>
              </a:rPr>
              <a:t>Poor structure → problems like: </a:t>
            </a:r>
            <a:endParaRPr lang="en-US" sz="2000">
              <a:ea typeface="Calibri"/>
              <a:cs typeface="Calibri"/>
            </a:endParaRPr>
          </a:p>
          <a:p>
            <a:pPr marL="971550" lvl="1" indent="-285750">
              <a:buFont typeface="Arial"/>
              <a:buChar char="•"/>
            </a:pPr>
            <a:r>
              <a:rPr lang="en-US" sz="2000" b="1" dirty="0">
                <a:latin typeface="Segoe UI"/>
                <a:ea typeface="Calibri"/>
                <a:cs typeface="Segoe UI"/>
              </a:rPr>
              <a:t>Sub-optimization</a:t>
            </a:r>
            <a:r>
              <a:rPr lang="en-US" sz="2000" dirty="0">
                <a:latin typeface="Segoe UI"/>
                <a:ea typeface="Calibri"/>
                <a:cs typeface="Segoe UI"/>
              </a:rPr>
              <a:t> (functions working in isolation)</a:t>
            </a:r>
            <a:endParaRPr lang="en-US" sz="2000">
              <a:ea typeface="Calibri"/>
              <a:cs typeface="Calibri"/>
            </a:endParaRPr>
          </a:p>
          <a:p>
            <a:pPr marL="971550" lvl="1" indent="-285750">
              <a:buFont typeface="Arial"/>
              <a:buChar char="•"/>
            </a:pPr>
            <a:r>
              <a:rPr lang="en-US" sz="2000" b="1" dirty="0">
                <a:latin typeface="Segoe UI"/>
                <a:ea typeface="Calibri"/>
                <a:cs typeface="Segoe UI"/>
              </a:rPr>
              <a:t>Blame culture</a:t>
            </a:r>
            <a:r>
              <a:rPr lang="en-US" sz="2000" dirty="0">
                <a:latin typeface="Segoe UI"/>
                <a:ea typeface="Calibri"/>
                <a:cs typeface="Segoe UI"/>
              </a:rPr>
              <a:t> (internal competition)</a:t>
            </a:r>
            <a:endParaRPr lang="en-US" sz="2000">
              <a:ea typeface="Calibri"/>
              <a:cs typeface="Calibri"/>
            </a:endParaRPr>
          </a:p>
          <a:p>
            <a:pPr>
              <a:buFont typeface="Arial"/>
              <a:buChar char="•"/>
            </a:pPr>
            <a:r>
              <a:rPr lang="en-US" sz="2000" dirty="0">
                <a:latin typeface="Segoe UI"/>
                <a:ea typeface="Calibri"/>
                <a:cs typeface="Segoe UI"/>
              </a:rPr>
              <a:t>Structure must promote </a:t>
            </a:r>
            <a:r>
              <a:rPr lang="en-US" sz="2000" b="1" dirty="0">
                <a:latin typeface="Segoe UI"/>
                <a:ea typeface="Calibri"/>
                <a:cs typeface="Segoe UI"/>
              </a:rPr>
              <a:t>collaboration and customer service</a:t>
            </a:r>
            <a:r>
              <a:rPr lang="en-US" sz="2000" dirty="0">
                <a:latin typeface="Segoe UI"/>
                <a:ea typeface="Calibri"/>
                <a:cs typeface="Segoe UI"/>
              </a:rPr>
              <a:t>.</a:t>
            </a:r>
            <a:endParaRPr lang="en-US" sz="2000">
              <a:ea typeface="Calibri"/>
              <a:cs typeface="Calibri"/>
            </a:endParaRPr>
          </a:p>
          <a:p>
            <a:pPr marL="457200" lvl="1" indent="0">
              <a:buNone/>
            </a:pPr>
            <a:endParaRPr lang="en-US" sz="2000" dirty="0">
              <a:latin typeface="Segoe UI"/>
              <a:ea typeface="Calibri"/>
              <a:cs typeface="Segoe UI"/>
            </a:endParaRPr>
          </a:p>
        </p:txBody>
      </p:sp>
    </p:spTree>
    <p:extLst>
      <p:ext uri="{BB962C8B-B14F-4D97-AF65-F5344CB8AC3E}">
        <p14:creationId xmlns:p14="http://schemas.microsoft.com/office/powerpoint/2010/main" val="6199615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0CE7E-B988-836C-5813-84F0366C2CC2}"/>
              </a:ext>
            </a:extLst>
          </p:cNvPr>
          <p:cNvSpPr>
            <a:spLocks noGrp="1"/>
          </p:cNvSpPr>
          <p:nvPr>
            <p:ph type="title"/>
          </p:nvPr>
        </p:nvSpPr>
        <p:spPr/>
        <p:txBody>
          <a:bodyPr/>
          <a:lstStyle/>
          <a:p>
            <a:pPr algn="ctr"/>
            <a:r>
              <a:rPr lang="en-US" sz="3200" b="1" dirty="0">
                <a:latin typeface="Segoe UI"/>
                <a:cs typeface="Segoe UI"/>
              </a:rPr>
              <a:t>Interdependence of Design Elements</a:t>
            </a:r>
            <a:endParaRPr lang="en-US" sz="3200" b="1" dirty="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6EE16F4-E3E0-7721-CE47-541A62B1CE63}"/>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Each element influences the others: </a:t>
            </a:r>
            <a:endParaRPr lang="en-US" sz="2400">
              <a:ea typeface="Calibri" panose="020F0502020204030204"/>
              <a:cs typeface="Calibri" panose="020F0502020204030204"/>
            </a:endParaRPr>
          </a:p>
          <a:p>
            <a:r>
              <a:rPr lang="en-US" sz="2400" dirty="0">
                <a:latin typeface="Segoe UI"/>
                <a:cs typeface="Segoe UI"/>
              </a:rPr>
              <a:t>Example: ERP system may dictate process and network design.</a:t>
            </a:r>
            <a:endParaRPr lang="en-US" sz="2400">
              <a:ea typeface="Calibri"/>
              <a:cs typeface="Calibri"/>
            </a:endParaRPr>
          </a:p>
          <a:p>
            <a:r>
              <a:rPr lang="en-US" sz="2400" dirty="0">
                <a:latin typeface="Segoe UI"/>
                <a:cs typeface="Segoe UI"/>
              </a:rPr>
              <a:t>Or organizational structure may need fixing before redesigning processes.</a:t>
            </a:r>
            <a:endParaRPr lang="en-US" sz="2400">
              <a:ea typeface="Calibri"/>
              <a:cs typeface="Calibri"/>
            </a:endParaRPr>
          </a:p>
          <a:p>
            <a:r>
              <a:rPr lang="en-US" sz="2400" b="1" dirty="0">
                <a:latin typeface="Segoe UI"/>
                <a:cs typeface="Segoe UI"/>
              </a:rPr>
              <a:t>Dynamic nature</a:t>
            </a:r>
            <a:r>
              <a:rPr lang="en-US" sz="2400" dirty="0">
                <a:latin typeface="Segoe UI"/>
                <a:cs typeface="Segoe UI"/>
              </a:rPr>
              <a:t>: </a:t>
            </a:r>
            <a:endParaRPr lang="en-US" sz="2400">
              <a:ea typeface="Calibri"/>
              <a:cs typeface="Calibri"/>
            </a:endParaRPr>
          </a:p>
          <a:p>
            <a:r>
              <a:rPr lang="en-US" sz="2400" dirty="0">
                <a:latin typeface="Segoe UI"/>
                <a:cs typeface="Segoe UI"/>
              </a:rPr>
              <a:t>Continuous reappraisal needed (customer demand, technology, products change).</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243484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DF582-C8FB-851F-9ECE-6CF8026CE0D1}"/>
              </a:ext>
            </a:extLst>
          </p:cNvPr>
          <p:cNvSpPr>
            <a:spLocks noGrp="1"/>
          </p:cNvSpPr>
          <p:nvPr>
            <p:ph type="title"/>
          </p:nvPr>
        </p:nvSpPr>
        <p:spPr/>
        <p:txBody>
          <a:bodyPr/>
          <a:lstStyle/>
          <a:p>
            <a:pPr algn="ctr"/>
            <a:r>
              <a:rPr lang="en-GB" b="1" dirty="0">
                <a:ea typeface="Calibri Light"/>
                <a:cs typeface="Calibri Light"/>
              </a:rPr>
              <a:t>Key logistics design factors</a:t>
            </a:r>
            <a:endParaRPr lang="en-US" b="1"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291E273-CE48-F94D-891A-0A1E3C8000B0}"/>
              </a:ext>
            </a:extLst>
          </p:cNvPr>
          <p:cNvSpPr>
            <a:spLocks noGrp="1"/>
          </p:cNvSpPr>
          <p:nvPr>
            <p:ph idx="1"/>
          </p:nvPr>
        </p:nvSpPr>
        <p:spPr/>
        <p:txBody>
          <a:bodyPr vert="horz" lIns="91440" tIns="45720" rIns="91440" bIns="45720" rtlCol="0" anchor="t">
            <a:normAutofit/>
          </a:bodyPr>
          <a:lstStyle/>
          <a:p>
            <a:r>
              <a:rPr lang="en-US" sz="2400" b="1" dirty="0">
                <a:latin typeface="Segoe UI"/>
                <a:cs typeface="Segoe UI"/>
              </a:rPr>
              <a:t>Importance of Product Characteristics</a:t>
            </a:r>
            <a:r>
              <a:rPr lang="en-US" sz="2400" dirty="0">
                <a:latin typeface="Segoe UI"/>
                <a:cs typeface="Segoe UI"/>
              </a:rPr>
              <a:t>: </a:t>
            </a:r>
            <a:endParaRPr lang="en-US" sz="2400">
              <a:ea typeface="Calibri" panose="020F0502020204030204"/>
              <a:cs typeface="Calibri" panose="020F0502020204030204"/>
            </a:endParaRPr>
          </a:p>
          <a:p>
            <a:r>
              <a:rPr lang="en-US" sz="2400" dirty="0">
                <a:latin typeface="Segoe UI"/>
                <a:cs typeface="Segoe UI"/>
              </a:rPr>
              <a:t>Product = combination of </a:t>
            </a:r>
            <a:r>
              <a:rPr lang="en-US" sz="2400" b="1" dirty="0">
                <a:latin typeface="Segoe UI"/>
                <a:cs typeface="Segoe UI"/>
              </a:rPr>
              <a:t>physical nature, price, packaging, and supply method</a:t>
            </a:r>
            <a:r>
              <a:rPr lang="en-US" sz="2400" dirty="0">
                <a:latin typeface="Segoe UI"/>
                <a:cs typeface="Segoe UI"/>
              </a:rPr>
              <a:t>.</a:t>
            </a:r>
            <a:endParaRPr lang="en-US" sz="2400">
              <a:ea typeface="Calibri"/>
              <a:cs typeface="Calibri"/>
            </a:endParaRPr>
          </a:p>
          <a:p>
            <a:r>
              <a:rPr lang="en-US" sz="2400" dirty="0">
                <a:latin typeface="Segoe UI"/>
                <a:cs typeface="Segoe UI"/>
              </a:rPr>
              <a:t>Physical characteristics and packaging are critical for </a:t>
            </a:r>
            <a:r>
              <a:rPr lang="en-US" sz="2400" b="1" dirty="0">
                <a:latin typeface="Segoe UI"/>
                <a:cs typeface="Segoe UI"/>
              </a:rPr>
              <a:t>movement and storage</a:t>
            </a:r>
            <a:r>
              <a:rPr lang="en-US" sz="2400" dirty="0">
                <a:latin typeface="Segoe UI"/>
                <a:cs typeface="Segoe UI"/>
              </a:rPr>
              <a:t>.</a:t>
            </a:r>
            <a:endParaRPr lang="en-US" sz="2400">
              <a:ea typeface="Calibri"/>
              <a:cs typeface="Calibri"/>
            </a:endParaRPr>
          </a:p>
          <a:p>
            <a:r>
              <a:rPr lang="en-US" sz="2400" dirty="0">
                <a:latin typeface="Segoe UI"/>
                <a:cs typeface="Segoe UI"/>
              </a:rPr>
              <a:t>These factors affect </a:t>
            </a:r>
            <a:r>
              <a:rPr lang="en-US" sz="2400" b="1" dirty="0">
                <a:latin typeface="Segoe UI"/>
                <a:cs typeface="Segoe UI"/>
              </a:rPr>
              <a:t>cost trade-offs</a:t>
            </a:r>
            <a:r>
              <a:rPr lang="en-US" sz="2400" dirty="0">
                <a:latin typeface="Segoe UI"/>
                <a:cs typeface="Segoe UI"/>
              </a:rPr>
              <a:t> in distribution and logistics.</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1424322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AE0D4-D60C-CDF3-3911-7F01DE217C0F}"/>
              </a:ext>
            </a:extLst>
          </p:cNvPr>
          <p:cNvSpPr>
            <a:spLocks noGrp="1"/>
          </p:cNvSpPr>
          <p:nvPr>
            <p:ph type="title"/>
          </p:nvPr>
        </p:nvSpPr>
        <p:spPr/>
        <p:txBody>
          <a:bodyPr/>
          <a:lstStyle/>
          <a:p>
            <a:pPr algn="ctr"/>
            <a:r>
              <a:rPr lang="en-US" sz="3200" b="1" dirty="0">
                <a:latin typeface="Segoe UI"/>
                <a:cs typeface="Segoe UI"/>
              </a:rPr>
              <a:t>Main Categories of Product Characteristics</a:t>
            </a:r>
            <a:endParaRPr lang="en-US" sz="3200" b="1"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61DB2FE-73D8-9749-99C4-E075E1F06279}"/>
              </a:ext>
            </a:extLst>
          </p:cNvPr>
          <p:cNvSpPr>
            <a:spLocks noGrp="1"/>
          </p:cNvSpPr>
          <p:nvPr>
            <p:ph idx="1"/>
          </p:nvPr>
        </p:nvSpPr>
        <p:spPr/>
        <p:txBody>
          <a:bodyPr vert="horz" lIns="91440" tIns="45720" rIns="91440" bIns="45720" rtlCol="0" anchor="t">
            <a:normAutofit/>
          </a:bodyPr>
          <a:lstStyle/>
          <a:p>
            <a:pPr>
              <a:buFont typeface="Arial"/>
              <a:buChar char="•"/>
            </a:pPr>
            <a:r>
              <a:rPr lang="en-US" sz="2400" b="1" u="sng" dirty="0">
                <a:latin typeface="Segoe UI"/>
                <a:cs typeface="Segoe UI"/>
              </a:rPr>
              <a:t>Volume-to-Weight Ratio</a:t>
            </a:r>
            <a:r>
              <a:rPr lang="en-US" sz="2400" u="sng" dirty="0">
                <a:latin typeface="Segoe UI"/>
                <a:cs typeface="Segoe UI"/>
              </a:rPr>
              <a:t>:</a:t>
            </a:r>
            <a:endParaRPr lang="en-US" sz="2400" u="sng">
              <a:ea typeface="Calibri"/>
              <a:cs typeface="Calibri"/>
            </a:endParaRPr>
          </a:p>
          <a:p>
            <a:pPr>
              <a:buFont typeface="Arial"/>
              <a:buChar char="•"/>
            </a:pPr>
            <a:r>
              <a:rPr lang="en-US" sz="2000" b="1" dirty="0">
                <a:latin typeface="Segoe UI"/>
                <a:cs typeface="Segoe UI"/>
              </a:rPr>
              <a:t>Low ratio</a:t>
            </a:r>
            <a:r>
              <a:rPr lang="en-US" sz="2000" dirty="0">
                <a:latin typeface="Segoe UI"/>
                <a:cs typeface="Segoe UI"/>
              </a:rPr>
              <a:t> (e.g., sheet steel, books): </a:t>
            </a:r>
            <a:endParaRPr lang="en-US" sz="2000">
              <a:ea typeface="Calibri"/>
              <a:cs typeface="Calibri"/>
            </a:endParaRPr>
          </a:p>
          <a:p>
            <a:pPr marL="971550" lvl="1" indent="-285750">
              <a:buFont typeface="Arial"/>
              <a:buChar char="•"/>
            </a:pPr>
            <a:r>
              <a:rPr lang="en-US" sz="2000" dirty="0">
                <a:latin typeface="Segoe UI"/>
                <a:cs typeface="Segoe UI"/>
              </a:rPr>
              <a:t>Efficient use of transport capacity → lower cost.</a:t>
            </a:r>
            <a:endParaRPr lang="en-US" sz="2000">
              <a:ea typeface="Calibri"/>
              <a:cs typeface="Calibri"/>
            </a:endParaRPr>
          </a:p>
          <a:p>
            <a:pPr>
              <a:buFont typeface="Arial"/>
              <a:buChar char="•"/>
            </a:pPr>
            <a:r>
              <a:rPr lang="en-US" sz="2000" b="1" dirty="0">
                <a:latin typeface="Segoe UI"/>
                <a:cs typeface="Segoe UI"/>
              </a:rPr>
              <a:t>High ratio</a:t>
            </a:r>
            <a:r>
              <a:rPr lang="en-US" sz="2000" dirty="0">
                <a:latin typeface="Segoe UI"/>
                <a:cs typeface="Segoe UI"/>
              </a:rPr>
              <a:t> (e.g., tissues, crisps, nappies): </a:t>
            </a:r>
            <a:endParaRPr lang="en-US" sz="2000">
              <a:ea typeface="Calibri"/>
              <a:cs typeface="Calibri"/>
            </a:endParaRPr>
          </a:p>
          <a:p>
            <a:pPr marL="971550" lvl="1" indent="-285750">
              <a:buFont typeface="Arial"/>
              <a:buChar char="•"/>
            </a:pPr>
            <a:r>
              <a:rPr lang="en-US" sz="2000" dirty="0">
                <a:latin typeface="Segoe UI"/>
                <a:cs typeface="Segoe UI"/>
              </a:rPr>
              <a:t>Space-consuming → higher transport and storage costs.</a:t>
            </a:r>
            <a:endParaRPr lang="en-US" sz="2000">
              <a:ea typeface="Calibri"/>
              <a:cs typeface="Calibri"/>
            </a:endParaRPr>
          </a:p>
          <a:p>
            <a:pPr marL="971550" lvl="1" indent="-285750">
              <a:buFont typeface="Arial"/>
              <a:buChar char="•"/>
            </a:pPr>
            <a:r>
              <a:rPr lang="en-US" sz="2000" dirty="0">
                <a:latin typeface="Segoe UI"/>
                <a:cs typeface="Segoe UI"/>
              </a:rPr>
              <a:t>Solutions: Larger vehicles (e.g., draw-bar trailers in Europe).</a:t>
            </a:r>
            <a:endParaRPr lang="en-US" sz="2000">
              <a:ea typeface="Calibri"/>
              <a:cs typeface="Calibri"/>
            </a:endParaRPr>
          </a:p>
          <a:p>
            <a:pPr marL="971550" lvl="1" indent="-285750">
              <a:buFont typeface="Arial"/>
              <a:buChar char="•"/>
            </a:pPr>
            <a:endParaRPr lang="en-US" sz="3200" dirty="0">
              <a:ea typeface="Calibri"/>
              <a:cs typeface="Calibri"/>
            </a:endParaRPr>
          </a:p>
        </p:txBody>
      </p:sp>
    </p:spTree>
    <p:extLst>
      <p:ext uri="{BB962C8B-B14F-4D97-AF65-F5344CB8AC3E}">
        <p14:creationId xmlns:p14="http://schemas.microsoft.com/office/powerpoint/2010/main" val="17483378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8B9D6-E4E7-78AB-C202-DAC22B1148DA}"/>
              </a:ext>
            </a:extLst>
          </p:cNvPr>
          <p:cNvSpPr>
            <a:spLocks noGrp="1"/>
          </p:cNvSpPr>
          <p:nvPr>
            <p:ph type="title"/>
          </p:nvPr>
        </p:nvSpPr>
        <p:spPr/>
        <p:txBody>
          <a:bodyPr>
            <a:normAutofit/>
          </a:bodyPr>
          <a:lstStyle/>
          <a:p>
            <a:r>
              <a:rPr lang="en-US" sz="4000" b="1" dirty="0">
                <a:latin typeface="Segoe UI"/>
                <a:cs typeface="Segoe UI"/>
              </a:rPr>
              <a:t>Main Categories of Product Characteristics</a:t>
            </a:r>
            <a:endParaRPr lang="en-US" sz="4000" dirty="0"/>
          </a:p>
        </p:txBody>
      </p:sp>
      <p:sp>
        <p:nvSpPr>
          <p:cNvPr id="3" name="Content Placeholder 2">
            <a:extLst>
              <a:ext uri="{FF2B5EF4-FFF2-40B4-BE49-F238E27FC236}">
                <a16:creationId xmlns:a16="http://schemas.microsoft.com/office/drawing/2014/main" id="{1C66F0D0-046B-1EA5-7577-FC00BC55C893}"/>
              </a:ext>
            </a:extLst>
          </p:cNvPr>
          <p:cNvSpPr>
            <a:spLocks noGrp="1"/>
          </p:cNvSpPr>
          <p:nvPr>
            <p:ph idx="1"/>
          </p:nvPr>
        </p:nvSpPr>
        <p:spPr/>
        <p:txBody>
          <a:bodyPr vert="horz" lIns="91440" tIns="45720" rIns="91440" bIns="45720" rtlCol="0" anchor="t">
            <a:normAutofit/>
          </a:bodyPr>
          <a:lstStyle/>
          <a:p>
            <a:pPr marL="971550" lvl="1" indent="-285750">
              <a:buFont typeface="Arial,Sans-Serif" panose="020B0604020202020204" pitchFamily="34" charset="0"/>
            </a:pPr>
            <a:r>
              <a:rPr lang="en-US" b="1" u="sng" dirty="0">
                <a:latin typeface="Segoe UI"/>
                <a:cs typeface="Segoe UI"/>
              </a:rPr>
              <a:t>Value-to-Weight Ratio</a:t>
            </a:r>
            <a:r>
              <a:rPr lang="en-US" u="sng" dirty="0">
                <a:latin typeface="Segoe UI"/>
                <a:cs typeface="Segoe UI"/>
              </a:rPr>
              <a:t>:</a:t>
            </a:r>
          </a:p>
          <a:p>
            <a:pPr>
              <a:buFont typeface="Arial,Sans-Serif" panose="020B0604020202020204" pitchFamily="34" charset="0"/>
            </a:pPr>
            <a:r>
              <a:rPr lang="en-US" sz="2000" b="1" dirty="0">
                <a:latin typeface="Segoe UI"/>
                <a:cs typeface="Segoe UI"/>
              </a:rPr>
              <a:t>High-value products</a:t>
            </a:r>
            <a:r>
              <a:rPr lang="en-US" sz="2000" dirty="0">
                <a:latin typeface="Segoe UI"/>
                <a:cs typeface="Segoe UI"/>
              </a:rPr>
              <a:t> (e.g., computers, phones): </a:t>
            </a:r>
            <a:endParaRPr lang="en-US" sz="2000" dirty="0">
              <a:latin typeface="Segoe UI"/>
              <a:ea typeface="Calibri"/>
              <a:cs typeface="Segoe UI"/>
            </a:endParaRPr>
          </a:p>
          <a:p>
            <a:pPr marL="971550" lvl="1" indent="-285750">
              <a:buFont typeface="Arial,Sans-Serif" panose="020B0604020202020204" pitchFamily="34" charset="0"/>
            </a:pPr>
            <a:r>
              <a:rPr lang="en-US" sz="2000" dirty="0">
                <a:latin typeface="Segoe UI"/>
                <a:cs typeface="Segoe UI"/>
              </a:rPr>
              <a:t>Can absorb higher distribution costs.</a:t>
            </a:r>
          </a:p>
          <a:p>
            <a:pPr>
              <a:buFont typeface="Arial,Sans-Serif" panose="020B0604020202020204" pitchFamily="34" charset="0"/>
            </a:pPr>
            <a:r>
              <a:rPr lang="en-US" sz="2000" b="1" dirty="0">
                <a:latin typeface="Segoe UI"/>
                <a:cs typeface="Segoe UI"/>
              </a:rPr>
              <a:t>Low-value products</a:t>
            </a:r>
            <a:r>
              <a:rPr lang="en-US" sz="2000" dirty="0">
                <a:latin typeface="Segoe UI"/>
                <a:cs typeface="Segoe UI"/>
              </a:rPr>
              <a:t> (e.g., sand, ore): </a:t>
            </a:r>
          </a:p>
          <a:p>
            <a:pPr marL="971550" lvl="1" indent="-285750">
              <a:buFont typeface="Arial,Sans-Serif" panose="020B0604020202020204" pitchFamily="34" charset="0"/>
            </a:pPr>
            <a:r>
              <a:rPr lang="en-US" sz="2000" dirty="0">
                <a:latin typeface="Segoe UI"/>
                <a:cs typeface="Segoe UI"/>
              </a:rPr>
              <a:t>Require low-cost distribution systems.</a:t>
            </a:r>
          </a:p>
          <a:p>
            <a:pPr>
              <a:buFont typeface="Arial,Sans-Serif" panose="020B0604020202020204" pitchFamily="34" charset="0"/>
            </a:pPr>
            <a:r>
              <a:rPr lang="en-US" sz="2000" dirty="0">
                <a:latin typeface="Segoe UI"/>
                <a:cs typeface="Segoe UI"/>
              </a:rPr>
              <a:t>Inventory cost impact: </a:t>
            </a:r>
          </a:p>
          <a:p>
            <a:pPr marL="971550" lvl="1" indent="-285750">
              <a:buFont typeface="Arial,Sans-Serif" panose="020B0604020202020204" pitchFamily="34" charset="0"/>
            </a:pPr>
            <a:r>
              <a:rPr lang="en-US" sz="2000" dirty="0">
                <a:latin typeface="Segoe UI"/>
                <a:cs typeface="Segoe UI"/>
              </a:rPr>
              <a:t>High-value items → higher holding costs.</a:t>
            </a:r>
          </a:p>
          <a:p>
            <a:pPr marL="971550" lvl="1" indent="-285750">
              <a:buFont typeface="Arial,Sans-Serif" panose="020B0604020202020204" pitchFamily="34" charset="0"/>
            </a:pPr>
            <a:r>
              <a:rPr lang="en-US" sz="2000" dirty="0">
                <a:latin typeface="Segoe UI"/>
                <a:cs typeface="Segoe UI"/>
              </a:rPr>
              <a:t>Low-value items → lower holding costs.</a:t>
            </a:r>
          </a:p>
          <a:p>
            <a:endParaRPr lang="en-US" sz="3600" dirty="0">
              <a:ea typeface="Calibri"/>
              <a:cs typeface="Calibri"/>
            </a:endParaRPr>
          </a:p>
        </p:txBody>
      </p:sp>
    </p:spTree>
    <p:extLst>
      <p:ext uri="{BB962C8B-B14F-4D97-AF65-F5344CB8AC3E}">
        <p14:creationId xmlns:p14="http://schemas.microsoft.com/office/powerpoint/2010/main" val="42774489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06917-DBE0-D1F1-0C55-1AD3BEA8343A}"/>
              </a:ext>
            </a:extLst>
          </p:cNvPr>
          <p:cNvSpPr>
            <a:spLocks noGrp="1"/>
          </p:cNvSpPr>
          <p:nvPr>
            <p:ph type="title"/>
          </p:nvPr>
        </p:nvSpPr>
        <p:spPr/>
        <p:txBody>
          <a:bodyPr>
            <a:normAutofit/>
          </a:bodyPr>
          <a:lstStyle/>
          <a:p>
            <a:r>
              <a:rPr lang="en-US" sz="4000" b="1" dirty="0">
                <a:latin typeface="Segoe UI"/>
                <a:cs typeface="Segoe UI"/>
              </a:rPr>
              <a:t>Main Categories of Product Characteristics</a:t>
            </a:r>
            <a:endParaRPr lang="en-US" sz="4000" dirty="0"/>
          </a:p>
        </p:txBody>
      </p:sp>
      <p:sp>
        <p:nvSpPr>
          <p:cNvPr id="3" name="Content Placeholder 2">
            <a:extLst>
              <a:ext uri="{FF2B5EF4-FFF2-40B4-BE49-F238E27FC236}">
                <a16:creationId xmlns:a16="http://schemas.microsoft.com/office/drawing/2014/main" id="{DDD37C41-74D5-FBC6-6659-7788009FA11A}"/>
              </a:ext>
            </a:extLst>
          </p:cNvPr>
          <p:cNvSpPr>
            <a:spLocks noGrp="1"/>
          </p:cNvSpPr>
          <p:nvPr>
            <p:ph idx="1"/>
          </p:nvPr>
        </p:nvSpPr>
        <p:spPr/>
        <p:txBody>
          <a:bodyPr vert="horz" lIns="91440" tIns="45720" rIns="91440" bIns="45720" rtlCol="0" anchor="t">
            <a:normAutofit/>
          </a:bodyPr>
          <a:lstStyle/>
          <a:p>
            <a:pPr lvl="2"/>
            <a:r>
              <a:rPr lang="en-US" sz="2800" b="1" u="sng" dirty="0">
                <a:latin typeface="Segoe UI"/>
                <a:cs typeface="Segoe UI"/>
              </a:rPr>
              <a:t>High-Risk Products</a:t>
            </a:r>
            <a:r>
              <a:rPr lang="en-US" sz="2800" u="sng" dirty="0">
                <a:latin typeface="Segoe UI"/>
                <a:cs typeface="Segoe UI"/>
              </a:rPr>
              <a:t>:</a:t>
            </a:r>
          </a:p>
          <a:p>
            <a:r>
              <a:rPr lang="en-US" sz="1800" dirty="0">
                <a:latin typeface="Segoe UI"/>
                <a:cs typeface="Segoe UI"/>
              </a:rPr>
              <a:t>Require </a:t>
            </a:r>
            <a:r>
              <a:rPr lang="en-US" sz="1800" b="1" dirty="0">
                <a:latin typeface="Segoe UI"/>
                <a:cs typeface="Segoe UI"/>
              </a:rPr>
              <a:t>special distribution systems</a:t>
            </a:r>
            <a:r>
              <a:rPr lang="en-US" sz="1800" dirty="0">
                <a:latin typeface="Segoe UI"/>
                <a:cs typeface="Segoe UI"/>
              </a:rPr>
              <a:t> → higher cost.</a:t>
            </a:r>
          </a:p>
          <a:p>
            <a:r>
              <a:rPr lang="en-US" sz="1800" dirty="0">
                <a:latin typeface="Segoe UI"/>
                <a:cs typeface="Segoe UI"/>
              </a:rPr>
              <a:t>Examples: </a:t>
            </a:r>
          </a:p>
          <a:p>
            <a:pPr lvl="1"/>
            <a:r>
              <a:rPr lang="en-US" sz="1800" b="1" dirty="0">
                <a:latin typeface="Segoe UI"/>
                <a:cs typeface="Segoe UI"/>
              </a:rPr>
              <a:t>Hazardous goods</a:t>
            </a:r>
            <a:r>
              <a:rPr lang="en-US" sz="1800" dirty="0">
                <a:latin typeface="Segoe UI"/>
                <a:cs typeface="Segoe UI"/>
              </a:rPr>
              <a:t>: Special packaging, labeling, isolation.</a:t>
            </a:r>
          </a:p>
          <a:p>
            <a:pPr lvl="1"/>
            <a:r>
              <a:rPr lang="en-US" sz="1800" b="1" dirty="0">
                <a:latin typeface="Segoe UI"/>
                <a:cs typeface="Segoe UI"/>
              </a:rPr>
              <a:t>Fragile goods</a:t>
            </a:r>
            <a:r>
              <a:rPr lang="en-US" sz="1800" dirty="0">
                <a:latin typeface="Segoe UI"/>
                <a:cs typeface="Segoe UI"/>
              </a:rPr>
              <a:t>: Protective packaging, specialist carriers.</a:t>
            </a:r>
          </a:p>
          <a:p>
            <a:pPr lvl="1"/>
            <a:r>
              <a:rPr lang="en-US" sz="1800" b="1" dirty="0">
                <a:latin typeface="Segoe UI"/>
                <a:cs typeface="Segoe UI"/>
              </a:rPr>
              <a:t>Perishable goods</a:t>
            </a:r>
            <a:r>
              <a:rPr lang="en-US" sz="1800" dirty="0">
                <a:latin typeface="Segoe UI"/>
                <a:cs typeface="Segoe UI"/>
              </a:rPr>
              <a:t>: Refrigerated storage and transport.</a:t>
            </a:r>
          </a:p>
          <a:p>
            <a:pPr lvl="1"/>
            <a:r>
              <a:rPr lang="en-US" sz="1800" b="1" dirty="0">
                <a:latin typeface="Segoe UI"/>
                <a:cs typeface="Segoe UI"/>
              </a:rPr>
              <a:t>Time-constrained products</a:t>
            </a:r>
            <a:r>
              <a:rPr lang="en-US" sz="1800" dirty="0">
                <a:latin typeface="Segoe UI"/>
                <a:cs typeface="Segoe UI"/>
              </a:rPr>
              <a:t>: </a:t>
            </a:r>
          </a:p>
          <a:p>
            <a:pPr lvl="2"/>
            <a:r>
              <a:rPr lang="en-US" sz="1800" dirty="0">
                <a:latin typeface="Segoe UI"/>
                <a:cs typeface="Segoe UI"/>
              </a:rPr>
              <a:t>Newspapers (daily delivery), seasonal goods (Easter eggs).</a:t>
            </a:r>
          </a:p>
          <a:p>
            <a:pPr lvl="2"/>
            <a:r>
              <a:rPr lang="en-US" sz="1800" dirty="0">
                <a:latin typeface="Segoe UI"/>
                <a:cs typeface="Segoe UI"/>
              </a:rPr>
              <a:t>Requires fast, reliable distribution.</a:t>
            </a:r>
          </a:p>
          <a:p>
            <a:pPr lvl="1"/>
            <a:r>
              <a:rPr lang="en-US" sz="1800" b="1" dirty="0">
                <a:latin typeface="Segoe UI"/>
                <a:cs typeface="Segoe UI"/>
              </a:rPr>
              <a:t>Very high-value products</a:t>
            </a:r>
            <a:r>
              <a:rPr lang="en-US" sz="1800" dirty="0">
                <a:latin typeface="Segoe UI"/>
                <a:cs typeface="Segoe UI"/>
              </a:rPr>
              <a:t>: </a:t>
            </a:r>
          </a:p>
          <a:p>
            <a:pPr lvl="2"/>
            <a:r>
              <a:rPr lang="en-US" sz="1800" dirty="0">
                <a:latin typeface="Segoe UI"/>
                <a:cs typeface="Segoe UI"/>
              </a:rPr>
              <a:t>Cigarettes, mobile phones → secure transport.</a:t>
            </a:r>
          </a:p>
          <a:p>
            <a:endParaRPr lang="en-US" sz="44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2491160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EA9E6-E606-E04D-EF77-B0432E584A8B}"/>
              </a:ext>
            </a:extLst>
          </p:cNvPr>
          <p:cNvSpPr>
            <a:spLocks noGrp="1"/>
          </p:cNvSpPr>
          <p:nvPr>
            <p:ph type="title"/>
          </p:nvPr>
        </p:nvSpPr>
        <p:spPr/>
        <p:txBody>
          <a:bodyPr>
            <a:normAutofit/>
          </a:bodyPr>
          <a:lstStyle/>
          <a:p>
            <a:r>
              <a:rPr lang="en-US" sz="4000" b="1" dirty="0">
                <a:latin typeface="Segoe UI"/>
                <a:cs typeface="Segoe UI"/>
              </a:rPr>
              <a:t>Main Categories of Product Characteristics</a:t>
            </a:r>
            <a:endParaRPr lang="en-US" sz="4000" dirty="0"/>
          </a:p>
        </p:txBody>
      </p:sp>
      <p:sp>
        <p:nvSpPr>
          <p:cNvPr id="3" name="Content Placeholder 2">
            <a:extLst>
              <a:ext uri="{FF2B5EF4-FFF2-40B4-BE49-F238E27FC236}">
                <a16:creationId xmlns:a16="http://schemas.microsoft.com/office/drawing/2014/main" id="{AD4EED06-4203-6637-A409-DDACB050EEFC}"/>
              </a:ext>
            </a:extLst>
          </p:cNvPr>
          <p:cNvSpPr>
            <a:spLocks noGrp="1"/>
          </p:cNvSpPr>
          <p:nvPr>
            <p:ph idx="1"/>
          </p:nvPr>
        </p:nvSpPr>
        <p:spPr/>
        <p:txBody>
          <a:bodyPr vert="horz" lIns="91440" tIns="45720" rIns="91440" bIns="45720" rtlCol="0" anchor="t">
            <a:normAutofit/>
          </a:bodyPr>
          <a:lstStyle/>
          <a:p>
            <a:r>
              <a:rPr lang="en-US" sz="3200" b="1" u="sng" dirty="0">
                <a:latin typeface="Segoe UI"/>
                <a:cs typeface="Segoe UI"/>
              </a:rPr>
              <a:t>Substitutability</a:t>
            </a:r>
            <a:r>
              <a:rPr lang="en-US" sz="3200" u="sng" dirty="0">
                <a:latin typeface="Segoe UI"/>
                <a:cs typeface="Segoe UI"/>
              </a:rPr>
              <a:t>:</a:t>
            </a:r>
            <a:endParaRPr lang="en-US" sz="2400" u="sng">
              <a:ea typeface="Calibri" panose="020F0502020204030204"/>
              <a:cs typeface="Calibri" panose="020F0502020204030204"/>
            </a:endParaRPr>
          </a:p>
          <a:p>
            <a:r>
              <a:rPr lang="en-US" sz="2000" dirty="0">
                <a:latin typeface="Segoe UI"/>
                <a:cs typeface="Segoe UI"/>
              </a:rPr>
              <a:t>If customers easily switch brands (e.g., food products): </a:t>
            </a:r>
            <a:endParaRPr lang="en-US" sz="2000">
              <a:ea typeface="Calibri"/>
              <a:cs typeface="Calibri"/>
            </a:endParaRPr>
          </a:p>
          <a:p>
            <a:pPr lvl="1"/>
            <a:r>
              <a:rPr lang="en-US" sz="2000" dirty="0">
                <a:latin typeface="Segoe UI"/>
                <a:cs typeface="Segoe UI"/>
              </a:rPr>
              <a:t>Avoid stockouts → options: </a:t>
            </a:r>
            <a:endParaRPr lang="en-US" sz="2000">
              <a:ea typeface="Calibri"/>
              <a:cs typeface="Calibri"/>
            </a:endParaRPr>
          </a:p>
          <a:p>
            <a:pPr lvl="2"/>
            <a:r>
              <a:rPr lang="en-US" dirty="0">
                <a:latin typeface="Segoe UI"/>
                <a:cs typeface="Segoe UI"/>
              </a:rPr>
              <a:t>High stock levels (costly)</a:t>
            </a:r>
            <a:endParaRPr lang="en-US">
              <a:ea typeface="Calibri"/>
              <a:cs typeface="Calibri"/>
            </a:endParaRPr>
          </a:p>
          <a:p>
            <a:pPr lvl="2"/>
            <a:r>
              <a:rPr lang="en-US" dirty="0">
                <a:latin typeface="Segoe UI"/>
                <a:cs typeface="Segoe UI"/>
              </a:rPr>
              <a:t>Extra local depots (costly)</a:t>
            </a:r>
            <a:endParaRPr lang="en-US">
              <a:ea typeface="Calibri"/>
              <a:cs typeface="Calibri"/>
            </a:endParaRPr>
          </a:p>
          <a:p>
            <a:pPr lvl="2"/>
            <a:r>
              <a:rPr lang="en-US" dirty="0">
                <a:latin typeface="Segoe UI"/>
                <a:cs typeface="Segoe UI"/>
              </a:rPr>
              <a:t>Faster transport (higher cost)</a:t>
            </a:r>
            <a:endParaRPr lang="en-US">
              <a:ea typeface="Calibri"/>
              <a:cs typeface="Calibri"/>
            </a:endParaRPr>
          </a:p>
          <a:p>
            <a:pPr lvl="2"/>
            <a:endParaRPr lang="en-US" sz="4000" dirty="0">
              <a:ea typeface="Calibri"/>
              <a:cs typeface="Calibri"/>
            </a:endParaRPr>
          </a:p>
        </p:txBody>
      </p:sp>
    </p:spTree>
    <p:extLst>
      <p:ext uri="{BB962C8B-B14F-4D97-AF65-F5344CB8AC3E}">
        <p14:creationId xmlns:p14="http://schemas.microsoft.com/office/powerpoint/2010/main" val="37772773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356D-11C2-0022-F2CC-BF715136CB1C}"/>
              </a:ext>
            </a:extLst>
          </p:cNvPr>
          <p:cNvSpPr>
            <a:spLocks noGrp="1"/>
          </p:cNvSpPr>
          <p:nvPr>
            <p:ph type="title"/>
          </p:nvPr>
        </p:nvSpPr>
        <p:spPr/>
        <p:txBody>
          <a:bodyPr/>
          <a:lstStyle/>
          <a:p>
            <a:pPr algn="ctr">
              <a:spcBef>
                <a:spcPts val="1000"/>
              </a:spcBef>
            </a:pPr>
            <a:r>
              <a:rPr lang="en-US" sz="2800" b="1">
                <a:latin typeface="Calibri"/>
                <a:ea typeface="Calibri"/>
                <a:cs typeface="Calibri"/>
              </a:rPr>
              <a:t>Implications for Logistics</a:t>
            </a:r>
            <a:endParaRPr lang="en-US" sz="2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26790B0-FE6A-E04F-CFC8-69D60C10142A}"/>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Product characteristics influence: </a:t>
            </a:r>
            <a:endParaRPr lang="en-US" sz="2000">
              <a:ea typeface="Calibri"/>
              <a:cs typeface="Calibri"/>
            </a:endParaRPr>
          </a:p>
          <a:p>
            <a:pPr lvl="1"/>
            <a:r>
              <a:rPr lang="en-US" sz="2000" b="1">
                <a:latin typeface="Segoe UI"/>
                <a:cs typeface="Segoe UI"/>
              </a:rPr>
              <a:t>System structure</a:t>
            </a:r>
            <a:r>
              <a:rPr lang="en-US" sz="2000">
                <a:latin typeface="Segoe UI"/>
                <a:cs typeface="Segoe UI"/>
              </a:rPr>
              <a:t> (network design, depot location).</a:t>
            </a:r>
            <a:endParaRPr lang="en-US" sz="2000">
              <a:ea typeface="Calibri"/>
              <a:cs typeface="Calibri"/>
            </a:endParaRPr>
          </a:p>
          <a:p>
            <a:pPr lvl="1"/>
            <a:r>
              <a:rPr lang="en-US" sz="2000" b="1">
                <a:latin typeface="Segoe UI"/>
                <a:cs typeface="Segoe UI"/>
              </a:rPr>
              <a:t>Cost of distribution</a:t>
            </a:r>
            <a:r>
              <a:rPr lang="en-US" sz="2000">
                <a:latin typeface="Segoe UI"/>
                <a:cs typeface="Segoe UI"/>
              </a:rPr>
              <a:t>.</a:t>
            </a:r>
            <a:endParaRPr lang="en-US" sz="2000">
              <a:ea typeface="Calibri"/>
              <a:cs typeface="Calibri"/>
            </a:endParaRPr>
          </a:p>
          <a:p>
            <a:r>
              <a:rPr lang="en-US" sz="2000">
                <a:latin typeface="Segoe UI"/>
                <a:cs typeface="Segoe UI"/>
              </a:rPr>
              <a:t>Careful assessment needed to balance </a:t>
            </a:r>
            <a:r>
              <a:rPr lang="en-US" sz="2000" b="1">
                <a:latin typeface="Segoe UI"/>
                <a:cs typeface="Segoe UI"/>
              </a:rPr>
              <a:t>service level vs cost</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8892309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F32C6-CB5F-E00F-EDC0-AF7222E73273}"/>
              </a:ext>
            </a:extLst>
          </p:cNvPr>
          <p:cNvSpPr>
            <a:spLocks noGrp="1"/>
          </p:cNvSpPr>
          <p:nvPr>
            <p:ph type="title"/>
          </p:nvPr>
        </p:nvSpPr>
        <p:spPr/>
        <p:txBody>
          <a:bodyPr>
            <a:normAutofit/>
          </a:bodyPr>
          <a:lstStyle/>
          <a:p>
            <a:pPr algn="ctr"/>
            <a:r>
              <a:rPr lang="en-GB" b="1">
                <a:latin typeface="Calibri"/>
                <a:ea typeface="Calibri"/>
                <a:cs typeface="Calibri"/>
              </a:rPr>
              <a:t>Product Life Cycle</a:t>
            </a:r>
            <a:endParaRPr lang="en-US">
              <a:ea typeface="Calibri Light"/>
              <a:cs typeface="Calibri Light"/>
            </a:endParaRPr>
          </a:p>
        </p:txBody>
      </p:sp>
      <p:sp>
        <p:nvSpPr>
          <p:cNvPr id="3" name="Content Placeholder 2">
            <a:extLst>
              <a:ext uri="{FF2B5EF4-FFF2-40B4-BE49-F238E27FC236}">
                <a16:creationId xmlns:a16="http://schemas.microsoft.com/office/drawing/2014/main" id="{4EBE93F4-7CEB-57E2-A02B-F338D8F750FE}"/>
              </a:ext>
            </a:extLst>
          </p:cNvPr>
          <p:cNvSpPr>
            <a:spLocks noGrp="1"/>
          </p:cNvSpPr>
          <p:nvPr>
            <p:ph idx="1"/>
          </p:nvPr>
        </p:nvSpPr>
        <p:spPr/>
        <p:txBody>
          <a:bodyPr vert="horz" lIns="91440" tIns="45720" rIns="91440" bIns="45720" rtlCol="0" anchor="t">
            <a:normAutofit/>
          </a:bodyPr>
          <a:lstStyle/>
          <a:p>
            <a:r>
              <a:rPr lang="en-GB" sz="3600" b="1"/>
              <a:t>Influence of Product Life Cycle on Logistics Design</a:t>
            </a:r>
            <a:endParaRPr lang="en-GB" sz="3600">
              <a:ea typeface="Calibri" panose="020F0502020204030204"/>
              <a:cs typeface="Calibri" panose="020F0502020204030204"/>
            </a:endParaRPr>
          </a:p>
          <a:p>
            <a:r>
              <a:rPr lang="en-GB" sz="2400" b="1">
                <a:latin typeface="Segoe UI"/>
                <a:cs typeface="Segoe UI"/>
              </a:rPr>
              <a:t>Product Life Cycle (PLC)</a:t>
            </a:r>
            <a:r>
              <a:rPr lang="en-GB" sz="2400">
                <a:latin typeface="Segoe UI"/>
                <a:cs typeface="Segoe UI"/>
              </a:rPr>
              <a:t>: </a:t>
            </a:r>
            <a:endParaRPr lang="en-GB" sz="2400">
              <a:ea typeface="Calibri"/>
              <a:cs typeface="Calibri"/>
            </a:endParaRPr>
          </a:p>
          <a:p>
            <a:pPr lvl="1"/>
            <a:r>
              <a:rPr lang="en-GB">
                <a:latin typeface="Segoe UI"/>
                <a:cs typeface="Segoe UI"/>
              </a:rPr>
              <a:t>Stages: </a:t>
            </a:r>
            <a:r>
              <a:rPr lang="en-GB" b="1">
                <a:latin typeface="Segoe UI"/>
                <a:cs typeface="Segoe UI"/>
              </a:rPr>
              <a:t>Introduction → Growth → Maturity → Decline</a:t>
            </a:r>
            <a:r>
              <a:rPr lang="en-GB">
                <a:latin typeface="Segoe UI"/>
                <a:cs typeface="Segoe UI"/>
              </a:rPr>
              <a:t>.</a:t>
            </a:r>
            <a:endParaRPr lang="en-GB">
              <a:ea typeface="Calibri"/>
              <a:cs typeface="Calibri"/>
            </a:endParaRPr>
          </a:p>
          <a:p>
            <a:pPr lvl="1"/>
            <a:r>
              <a:rPr lang="en-GB">
                <a:latin typeface="Segoe UI"/>
                <a:cs typeface="Segoe UI"/>
              </a:rPr>
              <a:t>Logistics must adapt to each stage.</a:t>
            </a:r>
            <a:endParaRPr lang="en-GB">
              <a:ea typeface="Calibri"/>
              <a:cs typeface="Calibri"/>
            </a:endParaRPr>
          </a:p>
          <a:p>
            <a:endParaRPr lang="en-GB" sz="3600" dirty="0">
              <a:ea typeface="Calibri"/>
              <a:cs typeface="Calibri"/>
            </a:endParaRPr>
          </a:p>
        </p:txBody>
      </p:sp>
    </p:spTree>
    <p:extLst>
      <p:ext uri="{BB962C8B-B14F-4D97-AF65-F5344CB8AC3E}">
        <p14:creationId xmlns:p14="http://schemas.microsoft.com/office/powerpoint/2010/main" val="3432541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39186AF-2F50-0666-353F-847260EB6C30}"/>
              </a:ext>
            </a:extLst>
          </p:cNvPr>
          <p:cNvPicPr>
            <a:picLocks noChangeAspect="1"/>
          </p:cNvPicPr>
          <p:nvPr/>
        </p:nvPicPr>
        <p:blipFill>
          <a:blip r:embed="rId2"/>
          <a:stretch>
            <a:fillRect/>
          </a:stretch>
        </p:blipFill>
        <p:spPr>
          <a:xfrm>
            <a:off x="457200" y="1201674"/>
            <a:ext cx="11277600" cy="4454651"/>
          </a:xfrm>
          <a:prstGeom prst="rect">
            <a:avLst/>
          </a:prstGeom>
        </p:spPr>
      </p:pic>
    </p:spTree>
    <p:extLst>
      <p:ext uri="{BB962C8B-B14F-4D97-AF65-F5344CB8AC3E}">
        <p14:creationId xmlns:p14="http://schemas.microsoft.com/office/powerpoint/2010/main" val="42899979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66D19-91EB-5EAA-A6A6-2C8417A1A759}"/>
              </a:ext>
            </a:extLst>
          </p:cNvPr>
          <p:cNvSpPr>
            <a:spLocks noGrp="1"/>
          </p:cNvSpPr>
          <p:nvPr>
            <p:ph type="title"/>
          </p:nvPr>
        </p:nvSpPr>
        <p:spPr/>
        <p:txBody>
          <a:bodyPr/>
          <a:lstStyle/>
          <a:p>
            <a:pPr algn="ctr"/>
            <a:r>
              <a:rPr lang="en-GB" b="1" dirty="0">
                <a:ea typeface="Calibri"/>
                <a:cs typeface="Calibri"/>
              </a:rPr>
              <a:t>Introductory Stage</a:t>
            </a:r>
            <a:br>
              <a:rPr lang="en-GB" sz="4000" dirty="0">
                <a:ea typeface="Calibri"/>
                <a:cs typeface="Calibri"/>
              </a:rPr>
            </a:br>
            <a:endParaRPr lang="en-GB" dirty="0"/>
          </a:p>
        </p:txBody>
      </p:sp>
      <p:sp>
        <p:nvSpPr>
          <p:cNvPr id="3" name="Content Placeholder 2">
            <a:extLst>
              <a:ext uri="{FF2B5EF4-FFF2-40B4-BE49-F238E27FC236}">
                <a16:creationId xmlns:a16="http://schemas.microsoft.com/office/drawing/2014/main" id="{17154739-5081-8DEB-874C-C61F81FEB39E}"/>
              </a:ext>
            </a:extLst>
          </p:cNvPr>
          <p:cNvSpPr>
            <a:spLocks noGrp="1"/>
          </p:cNvSpPr>
          <p:nvPr>
            <p:ph idx="1"/>
          </p:nvPr>
        </p:nvSpPr>
        <p:spPr/>
        <p:txBody>
          <a:bodyPr vert="horz" lIns="91440" tIns="45720" rIns="91440" bIns="45720" rtlCol="0" anchor="t">
            <a:normAutofit/>
          </a:bodyPr>
          <a:lstStyle/>
          <a:p>
            <a:r>
              <a:rPr lang="en-GB" sz="2400" dirty="0">
                <a:latin typeface="Segoe UI"/>
                <a:ea typeface="Calibri"/>
                <a:cs typeface="Segoe UI"/>
              </a:rPr>
              <a:t>High responsiveness to demand.</a:t>
            </a:r>
            <a:endParaRPr lang="en-GB" sz="5400" dirty="0">
              <a:ea typeface="Calibri"/>
              <a:cs typeface="Calibri"/>
            </a:endParaRPr>
          </a:p>
          <a:p>
            <a:r>
              <a:rPr lang="en-GB" sz="2400" dirty="0">
                <a:latin typeface="Segoe UI"/>
                <a:ea typeface="Calibri"/>
                <a:cs typeface="Segoe UI"/>
              </a:rPr>
              <a:t>Quick replenishment and stock availability.</a:t>
            </a:r>
            <a:endParaRPr lang="en-GB" sz="5400" dirty="0">
              <a:ea typeface="Calibri"/>
              <a:cs typeface="Calibri"/>
            </a:endParaRPr>
          </a:p>
          <a:p>
            <a:r>
              <a:rPr lang="en-GB" sz="2400" dirty="0">
                <a:latin typeface="Segoe UI"/>
                <a:ea typeface="Calibri"/>
                <a:cs typeface="Segoe UI"/>
              </a:rPr>
              <a:t>Low initial retail stock to avoid overstocking.</a:t>
            </a:r>
            <a:endParaRPr lang="en-GB" sz="5400" dirty="0">
              <a:ea typeface="Calibri"/>
              <a:cs typeface="Calibri"/>
            </a:endParaRPr>
          </a:p>
          <a:p>
            <a:r>
              <a:rPr lang="en-GB" sz="2400" dirty="0">
                <a:latin typeface="Segoe UI"/>
                <a:ea typeface="Calibri"/>
                <a:cs typeface="Segoe UI"/>
              </a:rPr>
              <a:t>Centralized stockholding + fast transport.</a:t>
            </a:r>
            <a:endParaRPr lang="en-GB" sz="5400" dirty="0">
              <a:ea typeface="Calibri"/>
              <a:cs typeface="Calibri"/>
            </a:endParaRPr>
          </a:p>
          <a:p>
            <a:r>
              <a:rPr lang="en-GB" sz="2400" dirty="0">
                <a:latin typeface="Segoe UI"/>
                <a:ea typeface="Calibri"/>
                <a:cs typeface="Segoe UI"/>
              </a:rPr>
              <a:t>Speedy information systems.</a:t>
            </a:r>
            <a:endParaRPr lang="en-GB" sz="5400" dirty="0">
              <a:ea typeface="Calibri"/>
              <a:cs typeface="Calibri"/>
            </a:endParaRPr>
          </a:p>
          <a:p>
            <a:endParaRPr lang="en-GB" sz="4800" dirty="0">
              <a:ea typeface="Calibri"/>
              <a:cs typeface="Calibri"/>
            </a:endParaRPr>
          </a:p>
        </p:txBody>
      </p:sp>
    </p:spTree>
    <p:extLst>
      <p:ext uri="{BB962C8B-B14F-4D97-AF65-F5344CB8AC3E}">
        <p14:creationId xmlns:p14="http://schemas.microsoft.com/office/powerpoint/2010/main" val="42211858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3C750-4381-7D09-ED94-787E7CD12AFE}"/>
              </a:ext>
            </a:extLst>
          </p:cNvPr>
          <p:cNvSpPr>
            <a:spLocks noGrp="1"/>
          </p:cNvSpPr>
          <p:nvPr>
            <p:ph type="title"/>
          </p:nvPr>
        </p:nvSpPr>
        <p:spPr/>
        <p:txBody>
          <a:bodyPr/>
          <a:lstStyle/>
          <a:p>
            <a:pPr algn="ctr"/>
            <a:r>
              <a:rPr lang="en-GB" b="1" dirty="0"/>
              <a:t>Growth Stage</a:t>
            </a:r>
            <a:br>
              <a:rPr lang="en-GB" dirty="0">
                <a:ea typeface="Calibri" panose="020F0502020204030204"/>
                <a:cs typeface="Calibri" panose="020F0502020204030204"/>
              </a:rPr>
            </a:br>
            <a:endParaRPr lang="en-GB" dirty="0"/>
          </a:p>
        </p:txBody>
      </p:sp>
      <p:sp>
        <p:nvSpPr>
          <p:cNvPr id="3" name="Content Placeholder 2">
            <a:extLst>
              <a:ext uri="{FF2B5EF4-FFF2-40B4-BE49-F238E27FC236}">
                <a16:creationId xmlns:a16="http://schemas.microsoft.com/office/drawing/2014/main" id="{C107B667-0B38-9B88-17D9-1AF43854D08A}"/>
              </a:ext>
            </a:extLst>
          </p:cNvPr>
          <p:cNvSpPr>
            <a:spLocks noGrp="1"/>
          </p:cNvSpPr>
          <p:nvPr>
            <p:ph idx="1"/>
          </p:nvPr>
        </p:nvSpPr>
        <p:spPr/>
        <p:txBody>
          <a:bodyPr vert="horz" lIns="91440" tIns="45720" rIns="91440" bIns="45720" rtlCol="0" anchor="t">
            <a:normAutofit/>
          </a:bodyPr>
          <a:lstStyle/>
          <a:p>
            <a:r>
              <a:rPr lang="en-GB" sz="3600" dirty="0">
                <a:latin typeface="Segoe UI"/>
                <a:cs typeface="Segoe UI"/>
              </a:rPr>
              <a:t>Sales become predictable.</a:t>
            </a:r>
            <a:endParaRPr lang="en-GB" sz="3600" dirty="0">
              <a:ea typeface="Calibri"/>
              <a:cs typeface="Calibri"/>
            </a:endParaRPr>
          </a:p>
          <a:p>
            <a:r>
              <a:rPr lang="en-GB" sz="3600" dirty="0">
                <a:latin typeface="Segoe UI"/>
                <a:cs typeface="Segoe UI"/>
              </a:rPr>
              <a:t>Focus on </a:t>
            </a:r>
            <a:r>
              <a:rPr lang="en-GB" sz="3600" b="1" dirty="0">
                <a:latin typeface="Segoe UI"/>
                <a:cs typeface="Segoe UI"/>
              </a:rPr>
              <a:t>cost-effective distribution</a:t>
            </a:r>
            <a:r>
              <a:rPr lang="en-GB" sz="3600" dirty="0">
                <a:latin typeface="Segoe UI"/>
                <a:cs typeface="Segoe UI"/>
              </a:rPr>
              <a:t>.</a:t>
            </a:r>
            <a:endParaRPr lang="en-GB" sz="3600" dirty="0">
              <a:ea typeface="Calibri"/>
              <a:cs typeface="Calibri"/>
            </a:endParaRPr>
          </a:p>
          <a:p>
            <a:r>
              <a:rPr lang="en-GB" sz="3600" dirty="0">
                <a:latin typeface="Segoe UI"/>
                <a:cs typeface="Segoe UI"/>
              </a:rPr>
              <a:t>Balance service vs cost.</a:t>
            </a:r>
            <a:endParaRPr lang="en-GB" sz="3600" dirty="0">
              <a:ea typeface="Calibri"/>
              <a:cs typeface="Calibri"/>
            </a:endParaRPr>
          </a:p>
          <a:p>
            <a:endParaRPr lang="en-GB" sz="4800" dirty="0">
              <a:ea typeface="Calibri"/>
              <a:cs typeface="Calibri"/>
            </a:endParaRPr>
          </a:p>
        </p:txBody>
      </p:sp>
    </p:spTree>
    <p:extLst>
      <p:ext uri="{BB962C8B-B14F-4D97-AF65-F5344CB8AC3E}">
        <p14:creationId xmlns:p14="http://schemas.microsoft.com/office/powerpoint/2010/main" val="20964838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2C7E-E246-C4D6-2A7B-4CCBF5282D9D}"/>
              </a:ext>
            </a:extLst>
          </p:cNvPr>
          <p:cNvSpPr>
            <a:spLocks noGrp="1"/>
          </p:cNvSpPr>
          <p:nvPr>
            <p:ph type="title"/>
          </p:nvPr>
        </p:nvSpPr>
        <p:spPr/>
        <p:txBody>
          <a:bodyPr/>
          <a:lstStyle/>
          <a:p>
            <a:pPr algn="ctr"/>
            <a:r>
              <a:rPr lang="en-US" b="1" dirty="0"/>
              <a:t>Maturity Stage</a:t>
            </a:r>
            <a:br>
              <a:rPr lang="en-US" dirty="0">
                <a:ea typeface="Calibri" panose="020F0502020204030204"/>
                <a:cs typeface="Calibri" panose="020F0502020204030204"/>
              </a:rPr>
            </a:br>
            <a:endParaRPr lang="en-US" dirty="0"/>
          </a:p>
        </p:txBody>
      </p:sp>
      <p:sp>
        <p:nvSpPr>
          <p:cNvPr id="3" name="Content Placeholder 2">
            <a:extLst>
              <a:ext uri="{FF2B5EF4-FFF2-40B4-BE49-F238E27FC236}">
                <a16:creationId xmlns:a16="http://schemas.microsoft.com/office/drawing/2014/main" id="{495DB294-D1AC-B8EC-6EFE-54B93C274830}"/>
              </a:ext>
            </a:extLst>
          </p:cNvPr>
          <p:cNvSpPr>
            <a:spLocks noGrp="1"/>
          </p:cNvSpPr>
          <p:nvPr>
            <p:ph idx="1"/>
          </p:nvPr>
        </p:nvSpPr>
        <p:spPr/>
        <p:txBody>
          <a:bodyPr vert="horz" lIns="91440" tIns="45720" rIns="91440" bIns="45720" rtlCol="0" anchor="t">
            <a:normAutofit/>
          </a:bodyPr>
          <a:lstStyle/>
          <a:p>
            <a:r>
              <a:rPr lang="en-US" dirty="0">
                <a:latin typeface="Segoe UI"/>
                <a:cs typeface="Segoe UI"/>
              </a:rPr>
              <a:t>Increased competition and substitutes.</a:t>
            </a:r>
            <a:endParaRPr lang="en-US" sz="6000" dirty="0"/>
          </a:p>
          <a:p>
            <a:r>
              <a:rPr lang="en-US" dirty="0">
                <a:latin typeface="Segoe UI"/>
                <a:cs typeface="Segoe UI"/>
              </a:rPr>
              <a:t>Logistics efficiency critical to maintain market share.</a:t>
            </a:r>
            <a:endParaRPr lang="en-US" sz="6000" dirty="0"/>
          </a:p>
          <a:p>
            <a:r>
              <a:rPr lang="en-US" dirty="0">
                <a:latin typeface="Segoe UI"/>
                <a:cs typeface="Segoe UI"/>
              </a:rPr>
              <a:t>Service reliability for key customers.</a:t>
            </a:r>
            <a:endParaRPr lang="en-US" sz="6000" dirty="0"/>
          </a:p>
          <a:p>
            <a:endParaRPr lang="en-US" dirty="0">
              <a:ea typeface="Calibri"/>
              <a:cs typeface="Calibri"/>
            </a:endParaRPr>
          </a:p>
        </p:txBody>
      </p:sp>
    </p:spTree>
    <p:extLst>
      <p:ext uri="{BB962C8B-B14F-4D97-AF65-F5344CB8AC3E}">
        <p14:creationId xmlns:p14="http://schemas.microsoft.com/office/powerpoint/2010/main" val="7796332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78F9-EC2A-A3A6-A712-0A569EA3C3AE}"/>
              </a:ext>
            </a:extLst>
          </p:cNvPr>
          <p:cNvSpPr>
            <a:spLocks noGrp="1"/>
          </p:cNvSpPr>
          <p:nvPr>
            <p:ph type="title"/>
          </p:nvPr>
        </p:nvSpPr>
        <p:spPr/>
        <p:txBody>
          <a:bodyPr/>
          <a:lstStyle/>
          <a:p>
            <a:pPr algn="ctr"/>
            <a:r>
              <a:rPr lang="en-US" b="1" dirty="0"/>
              <a:t>Decline Stage</a:t>
            </a:r>
            <a:br>
              <a:rPr lang="en-US" dirty="0">
                <a:ea typeface="Calibri" panose="020F0502020204030204"/>
                <a:cs typeface="Calibri" panose="020F0502020204030204"/>
              </a:rPr>
            </a:br>
            <a:endParaRPr lang="en-US" dirty="0"/>
          </a:p>
        </p:txBody>
      </p:sp>
      <p:sp>
        <p:nvSpPr>
          <p:cNvPr id="3" name="Content Placeholder 2">
            <a:extLst>
              <a:ext uri="{FF2B5EF4-FFF2-40B4-BE49-F238E27FC236}">
                <a16:creationId xmlns:a16="http://schemas.microsoft.com/office/drawing/2014/main" id="{56CD8CD8-5E63-08AA-482F-BFF5C3F9FC16}"/>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Product becoming obsolete.</a:t>
            </a:r>
            <a:endParaRPr lang="en-US" sz="5400" dirty="0"/>
          </a:p>
          <a:p>
            <a:r>
              <a:rPr lang="en-US" sz="2400" dirty="0">
                <a:latin typeface="Segoe UI"/>
                <a:cs typeface="Segoe UI"/>
              </a:rPr>
              <a:t>Logistics should minimize </a:t>
            </a:r>
            <a:r>
              <a:rPr lang="en-US" sz="2400" b="1" dirty="0">
                <a:latin typeface="Segoe UI"/>
                <a:cs typeface="Segoe UI"/>
              </a:rPr>
              <a:t>risk and cost</a:t>
            </a:r>
            <a:r>
              <a:rPr lang="en-US" sz="2400" dirty="0">
                <a:latin typeface="Segoe UI"/>
                <a:cs typeface="Segoe UI"/>
              </a:rPr>
              <a:t>.</a:t>
            </a:r>
            <a:endParaRPr lang="en-US" sz="5400" dirty="0"/>
          </a:p>
          <a:p>
            <a:r>
              <a:rPr lang="en-US" sz="2400" dirty="0">
                <a:latin typeface="Segoe UI"/>
                <a:cs typeface="Segoe UI"/>
              </a:rPr>
              <a:t>Support remaining business without heavy investment.</a:t>
            </a:r>
            <a:endParaRPr lang="en-US" sz="5400" dirty="0"/>
          </a:p>
          <a:p>
            <a:endParaRPr lang="en-US" dirty="0">
              <a:ea typeface="Calibri"/>
              <a:cs typeface="Calibri"/>
            </a:endParaRPr>
          </a:p>
        </p:txBody>
      </p:sp>
    </p:spTree>
    <p:extLst>
      <p:ext uri="{BB962C8B-B14F-4D97-AF65-F5344CB8AC3E}">
        <p14:creationId xmlns:p14="http://schemas.microsoft.com/office/powerpoint/2010/main" val="32792460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4D3A-DB00-78A9-B662-7AD244DBCC61}"/>
              </a:ext>
            </a:extLst>
          </p:cNvPr>
          <p:cNvSpPr>
            <a:spLocks noGrp="1"/>
          </p:cNvSpPr>
          <p:nvPr>
            <p:ph type="title"/>
          </p:nvPr>
        </p:nvSpPr>
        <p:spPr/>
        <p:txBody>
          <a:bodyPr>
            <a:normAutofit fontScale="90000"/>
          </a:bodyPr>
          <a:lstStyle/>
          <a:p>
            <a:pPr algn="ctr"/>
            <a:br>
              <a:rPr lang="en-GB" sz="3600" b="1" dirty="0">
                <a:latin typeface="Segoe UI"/>
                <a:cs typeface="Segoe UI"/>
              </a:rPr>
            </a:br>
            <a:br>
              <a:rPr lang="en-GB" sz="3600" b="1" dirty="0">
                <a:latin typeface="Segoe UI"/>
                <a:cs typeface="Segoe UI"/>
              </a:rPr>
            </a:br>
            <a:r>
              <a:rPr lang="en-GB" sz="3600" b="1">
                <a:latin typeface="Segoe UI"/>
                <a:cs typeface="Segoe UI"/>
              </a:rPr>
              <a:t>Packaging and Logistics</a:t>
            </a:r>
            <a:endParaRPr lang="en-US" sz="3600" b="1">
              <a:ea typeface="Calibri Light"/>
              <a:cs typeface="Calibri Light"/>
            </a:endParaRPr>
          </a:p>
          <a:p>
            <a:pPr algn="ctr"/>
            <a:endParaRPr lang="en-GB" sz="9600" b="1" dirty="0">
              <a:ea typeface="Calibri Light"/>
              <a:cs typeface="Calibri Light"/>
            </a:endParaRPr>
          </a:p>
        </p:txBody>
      </p:sp>
      <p:sp>
        <p:nvSpPr>
          <p:cNvPr id="3" name="Content Placeholder 2">
            <a:extLst>
              <a:ext uri="{FF2B5EF4-FFF2-40B4-BE49-F238E27FC236}">
                <a16:creationId xmlns:a16="http://schemas.microsoft.com/office/drawing/2014/main" id="{B5E40768-83FD-291E-3320-A68AA254AB57}"/>
              </a:ext>
            </a:extLst>
          </p:cNvPr>
          <p:cNvSpPr>
            <a:spLocks noGrp="1"/>
          </p:cNvSpPr>
          <p:nvPr>
            <p:ph idx="1"/>
          </p:nvPr>
        </p:nvSpPr>
        <p:spPr/>
        <p:txBody>
          <a:bodyPr vert="horz" lIns="91440" tIns="45720" rIns="91440" bIns="45720" rtlCol="0" anchor="t">
            <a:normAutofit/>
          </a:bodyPr>
          <a:lstStyle/>
          <a:p>
            <a:r>
              <a:rPr lang="en-GB" sz="1600" dirty="0">
                <a:latin typeface="Segoe UI"/>
                <a:cs typeface="Segoe UI"/>
              </a:rPr>
              <a:t>Packaging serves </a:t>
            </a:r>
            <a:r>
              <a:rPr lang="en-GB" sz="1600" b="1" dirty="0">
                <a:latin typeface="Segoe UI"/>
                <a:cs typeface="Segoe UI"/>
              </a:rPr>
              <a:t>promotion</a:t>
            </a:r>
            <a:r>
              <a:rPr lang="en-GB" sz="1600" dirty="0">
                <a:latin typeface="Segoe UI"/>
                <a:cs typeface="Segoe UI"/>
              </a:rPr>
              <a:t> and </a:t>
            </a:r>
            <a:r>
              <a:rPr lang="en-GB" sz="1600" b="1" dirty="0">
                <a:latin typeface="Segoe UI"/>
                <a:cs typeface="Segoe UI"/>
              </a:rPr>
              <a:t>protection</a:t>
            </a:r>
            <a:r>
              <a:rPr lang="en-GB" sz="1600" dirty="0">
                <a:latin typeface="Segoe UI"/>
                <a:cs typeface="Segoe UI"/>
              </a:rPr>
              <a:t>.</a:t>
            </a:r>
            <a:endParaRPr lang="en-GB" sz="1600">
              <a:ea typeface="Calibri" panose="020F0502020204030204"/>
              <a:cs typeface="Calibri" panose="020F0502020204030204"/>
            </a:endParaRPr>
          </a:p>
          <a:p>
            <a:r>
              <a:rPr lang="en-GB" sz="1600">
                <a:latin typeface="Segoe UI"/>
                <a:cs typeface="Segoe UI"/>
              </a:rPr>
              <a:t>Logistics considerations: </a:t>
            </a:r>
            <a:endParaRPr lang="en-GB" sz="1600">
              <a:ea typeface="Calibri"/>
              <a:cs typeface="Calibri"/>
            </a:endParaRPr>
          </a:p>
          <a:p>
            <a:r>
              <a:rPr lang="en-GB" sz="1600" dirty="0">
                <a:latin typeface="Segoe UI"/>
                <a:cs typeface="Segoe UI"/>
              </a:rPr>
              <a:t>Easy handling.</a:t>
            </a:r>
            <a:endParaRPr lang="en-GB" sz="1600">
              <a:ea typeface="Calibri"/>
              <a:cs typeface="Calibri"/>
            </a:endParaRPr>
          </a:p>
          <a:p>
            <a:r>
              <a:rPr lang="en-GB" sz="1600" dirty="0">
                <a:latin typeface="Segoe UI"/>
                <a:cs typeface="Segoe UI"/>
              </a:rPr>
              <a:t>Convenient storage.</a:t>
            </a:r>
            <a:endParaRPr lang="en-GB" sz="1600">
              <a:ea typeface="Calibri"/>
              <a:cs typeface="Calibri"/>
            </a:endParaRPr>
          </a:p>
          <a:p>
            <a:r>
              <a:rPr lang="en-GB" sz="1600" dirty="0">
                <a:latin typeface="Segoe UI"/>
                <a:cs typeface="Segoe UI"/>
              </a:rPr>
              <a:t>Secure and identifiable.</a:t>
            </a:r>
            <a:endParaRPr lang="en-GB" sz="1600">
              <a:ea typeface="Calibri"/>
              <a:cs typeface="Calibri"/>
            </a:endParaRPr>
          </a:p>
          <a:p>
            <a:r>
              <a:rPr lang="en-GB" sz="1600" dirty="0">
                <a:latin typeface="Segoe UI"/>
                <a:cs typeface="Segoe UI"/>
              </a:rPr>
              <a:t>Space-efficient (prefer cubic shape).</a:t>
            </a:r>
            <a:endParaRPr lang="en-GB" sz="1600">
              <a:ea typeface="Calibri"/>
              <a:cs typeface="Calibri"/>
            </a:endParaRPr>
          </a:p>
          <a:p>
            <a:r>
              <a:rPr lang="en-GB" sz="1600" dirty="0">
                <a:latin typeface="Segoe UI"/>
                <a:cs typeface="Segoe UI"/>
              </a:rPr>
              <a:t>Trade-offs between marketing and logistics needs.</a:t>
            </a:r>
            <a:endParaRPr lang="en-GB" sz="1600">
              <a:ea typeface="Calibri"/>
              <a:cs typeface="Calibri"/>
            </a:endParaRPr>
          </a:p>
          <a:p>
            <a:r>
              <a:rPr lang="en-GB" sz="1600">
                <a:latin typeface="Segoe UI"/>
                <a:cs typeface="Segoe UI"/>
              </a:rPr>
              <a:t>Packaging impacts: </a:t>
            </a:r>
            <a:endParaRPr lang="en-GB" sz="1600">
              <a:ea typeface="Calibri"/>
              <a:cs typeface="Calibri"/>
            </a:endParaRPr>
          </a:p>
          <a:p>
            <a:r>
              <a:rPr lang="en-GB" sz="1600" dirty="0">
                <a:latin typeface="Segoe UI"/>
                <a:cs typeface="Segoe UI"/>
              </a:rPr>
              <a:t>Production</a:t>
            </a:r>
            <a:endParaRPr lang="en-GB" sz="1600">
              <a:ea typeface="Calibri"/>
              <a:cs typeface="Calibri"/>
            </a:endParaRPr>
          </a:p>
          <a:p>
            <a:r>
              <a:rPr lang="en-GB" sz="1600" dirty="0">
                <a:latin typeface="Segoe UI"/>
                <a:cs typeface="Segoe UI"/>
              </a:rPr>
              <a:t>Marketing</a:t>
            </a:r>
            <a:endParaRPr lang="en-GB" sz="1600">
              <a:ea typeface="Calibri"/>
              <a:cs typeface="Calibri"/>
            </a:endParaRPr>
          </a:p>
          <a:p>
            <a:r>
              <a:rPr lang="en-GB" sz="1600" dirty="0">
                <a:latin typeface="Segoe UI"/>
                <a:cs typeface="Segoe UI"/>
              </a:rPr>
              <a:t>Quality control</a:t>
            </a:r>
            <a:endParaRPr lang="en-GB" sz="1600">
              <a:ea typeface="Calibri"/>
              <a:cs typeface="Calibri"/>
            </a:endParaRPr>
          </a:p>
          <a:p>
            <a:r>
              <a:rPr lang="en-GB" sz="1600">
                <a:latin typeface="Segoe UI"/>
                <a:cs typeface="Segoe UI"/>
              </a:rPr>
              <a:t>Overall logistics cost and performance.</a:t>
            </a:r>
            <a:endParaRPr lang="en-GB" sz="160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8339978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6BDA1-E9CD-283A-9772-4EF42F7600FC}"/>
              </a:ext>
            </a:extLst>
          </p:cNvPr>
          <p:cNvSpPr>
            <a:spLocks noGrp="1"/>
          </p:cNvSpPr>
          <p:nvPr>
            <p:ph type="title"/>
          </p:nvPr>
        </p:nvSpPr>
        <p:spPr/>
        <p:txBody>
          <a:bodyPr/>
          <a:lstStyle/>
          <a:p>
            <a:pPr algn="ctr"/>
            <a:r>
              <a:rPr lang="en-GB" sz="4000" b="1">
                <a:latin typeface="Segoe UI"/>
                <a:cs typeface="Segoe UI"/>
              </a:rPr>
              <a:t>Unit Loads</a:t>
            </a:r>
            <a:endParaRPr lang="en-US" sz="4000" b="1">
              <a:ea typeface="Calibri Light" panose="020F0302020204030204"/>
              <a:cs typeface="Calibri Light" panose="020F0302020204030204"/>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903EEFF8-B717-0797-6A36-8514901F5B66}"/>
              </a:ext>
            </a:extLst>
          </p:cNvPr>
          <p:cNvSpPr>
            <a:spLocks noGrp="1"/>
          </p:cNvSpPr>
          <p:nvPr>
            <p:ph idx="1"/>
          </p:nvPr>
        </p:nvSpPr>
        <p:spPr/>
        <p:txBody>
          <a:bodyPr vert="horz" lIns="91440" tIns="45720" rIns="91440" bIns="45720" rtlCol="0" anchor="t">
            <a:normAutofit/>
          </a:bodyPr>
          <a:lstStyle/>
          <a:p>
            <a:r>
              <a:rPr lang="en-GB" sz="1600" dirty="0">
                <a:latin typeface="Segoe UI"/>
                <a:cs typeface="Segoe UI"/>
              </a:rPr>
              <a:t>Concept developed to reduce manual handling costs.</a:t>
            </a:r>
            <a:endParaRPr lang="en-GB" sz="4000">
              <a:ea typeface="Calibri" panose="020F0502020204030204"/>
              <a:cs typeface="Calibri" panose="020F0502020204030204"/>
            </a:endParaRPr>
          </a:p>
          <a:p>
            <a:r>
              <a:rPr lang="en-GB" sz="1600" dirty="0">
                <a:latin typeface="Segoe UI"/>
                <a:cs typeface="Segoe UI"/>
              </a:rPr>
              <a:t>Groups packages for efficient movement using mechanical equipment.</a:t>
            </a:r>
            <a:endParaRPr lang="en-GB" sz="4000">
              <a:ea typeface="Calibri"/>
              <a:cs typeface="Calibri"/>
            </a:endParaRPr>
          </a:p>
          <a:p>
            <a:r>
              <a:rPr lang="en-GB" sz="1600">
                <a:latin typeface="Segoe UI"/>
                <a:cs typeface="Segoe UI"/>
              </a:rPr>
              <a:t>Examples: </a:t>
            </a:r>
            <a:endParaRPr lang="en-GB" sz="4000">
              <a:ea typeface="Calibri"/>
              <a:cs typeface="Calibri"/>
            </a:endParaRPr>
          </a:p>
          <a:p>
            <a:r>
              <a:rPr lang="en-GB" sz="1600" b="1" dirty="0">
                <a:latin typeface="Segoe UI"/>
                <a:cs typeface="Segoe UI"/>
              </a:rPr>
              <a:t>Wooden pallets</a:t>
            </a:r>
            <a:endParaRPr lang="en-GB" sz="4000">
              <a:ea typeface="Calibri"/>
              <a:cs typeface="Calibri"/>
            </a:endParaRPr>
          </a:p>
          <a:p>
            <a:r>
              <a:rPr lang="en-GB" sz="1600" b="1" dirty="0">
                <a:latin typeface="Segoe UI"/>
                <a:cs typeface="Segoe UI"/>
              </a:rPr>
              <a:t>Shipping containers</a:t>
            </a:r>
            <a:endParaRPr lang="en-GB" sz="4000">
              <a:ea typeface="Calibri"/>
              <a:cs typeface="Calibri"/>
            </a:endParaRPr>
          </a:p>
          <a:p>
            <a:r>
              <a:rPr lang="en-GB" sz="1600" b="1" dirty="0">
                <a:latin typeface="Segoe UI"/>
                <a:cs typeface="Segoe UI"/>
              </a:rPr>
              <a:t>Roll-cage pallets</a:t>
            </a:r>
            <a:r>
              <a:rPr lang="en-GB" sz="1600" dirty="0">
                <a:latin typeface="Segoe UI"/>
                <a:cs typeface="Segoe UI"/>
              </a:rPr>
              <a:t> (grocery industry).</a:t>
            </a:r>
            <a:endParaRPr lang="en-GB" sz="4000">
              <a:ea typeface="Calibri"/>
              <a:cs typeface="Calibri"/>
            </a:endParaRPr>
          </a:p>
          <a:p>
            <a:r>
              <a:rPr lang="en-GB" sz="1600">
                <a:latin typeface="Segoe UI"/>
                <a:cs typeface="Segoe UI"/>
              </a:rPr>
              <a:t>Benefits: </a:t>
            </a:r>
            <a:endParaRPr lang="en-GB" sz="4000">
              <a:ea typeface="Calibri"/>
              <a:cs typeface="Calibri"/>
            </a:endParaRPr>
          </a:p>
          <a:p>
            <a:r>
              <a:rPr lang="en-GB" sz="1600" dirty="0">
                <a:latin typeface="Segoe UI"/>
                <a:cs typeface="Segoe UI"/>
              </a:rPr>
              <a:t>Fewer material movements.</a:t>
            </a:r>
            <a:endParaRPr lang="en-GB" sz="4000">
              <a:ea typeface="Calibri"/>
              <a:cs typeface="Calibri"/>
            </a:endParaRPr>
          </a:p>
          <a:p>
            <a:r>
              <a:rPr lang="en-GB" sz="1600" dirty="0">
                <a:latin typeface="Segoe UI"/>
                <a:cs typeface="Segoe UI"/>
              </a:rPr>
              <a:t>Standardized storage and handling.</a:t>
            </a:r>
            <a:endParaRPr lang="en-GB" sz="4000">
              <a:ea typeface="Calibri"/>
              <a:cs typeface="Calibri"/>
            </a:endParaRPr>
          </a:p>
          <a:p>
            <a:r>
              <a:rPr lang="en-GB" sz="1600" dirty="0">
                <a:latin typeface="Segoe UI"/>
                <a:cs typeface="Segoe UI"/>
              </a:rPr>
              <a:t>Faster loading/unloading.</a:t>
            </a:r>
            <a:endParaRPr lang="en-GB" sz="4000">
              <a:ea typeface="Calibri"/>
              <a:cs typeface="Calibri"/>
            </a:endParaRPr>
          </a:p>
          <a:p>
            <a:r>
              <a:rPr lang="en-GB" sz="1600" dirty="0">
                <a:latin typeface="Segoe UI"/>
                <a:cs typeface="Segoe UI"/>
              </a:rPr>
              <a:t>Better product protection and security.</a:t>
            </a:r>
            <a:endParaRPr lang="en-GB" sz="4000">
              <a:ea typeface="Calibri"/>
              <a:cs typeface="Calibri"/>
            </a:endParaRPr>
          </a:p>
          <a:p>
            <a:r>
              <a:rPr lang="en-GB" sz="1600">
                <a:latin typeface="Segoe UI"/>
                <a:cs typeface="Segoe UI"/>
              </a:rPr>
              <a:t>Choice of </a:t>
            </a:r>
            <a:r>
              <a:rPr lang="en-GB" sz="1600" b="1">
                <a:latin typeface="Segoe UI"/>
                <a:cs typeface="Segoe UI"/>
              </a:rPr>
              <a:t>type and size</a:t>
            </a:r>
            <a:r>
              <a:rPr lang="en-GB" sz="1600">
                <a:latin typeface="Segoe UI"/>
                <a:cs typeface="Segoe UI"/>
              </a:rPr>
              <a:t> of unit load is critical for cost and efficiency.</a:t>
            </a:r>
            <a:endParaRPr lang="en-GB" sz="400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656667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1937</Words>
  <Application>Microsoft Office PowerPoint</Application>
  <PresentationFormat>Widescreen</PresentationFormat>
  <Paragraphs>287</Paragraphs>
  <Slides>39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Arial,Sans-Serif</vt:lpstr>
      <vt:lpstr>Arial</vt:lpstr>
      <vt:lpstr>Calibri</vt:lpstr>
      <vt:lpstr>Calibri Light</vt:lpstr>
      <vt:lpstr>Segoe UI</vt:lpstr>
      <vt:lpstr>Office Theme</vt:lpstr>
      <vt:lpstr>Session 2</vt:lpstr>
      <vt:lpstr> Need for a Positive Approach to Planning </vt:lpstr>
      <vt:lpstr> Logistics Planning Hierarchy </vt:lpstr>
      <vt:lpstr> Fundamental Influences on Logistics Network Planning </vt:lpstr>
      <vt:lpstr> Pressures for Change  </vt:lpstr>
      <vt:lpstr>Pressures for Change  </vt:lpstr>
      <vt:lpstr>PowerPoint Presentation</vt:lpstr>
      <vt:lpstr>Pressures for Change  </vt:lpstr>
      <vt:lpstr>Recommended Approach </vt:lpstr>
      <vt:lpstr> Generalized Approach to Corporate Strategic Planning </vt:lpstr>
      <vt:lpstr>Tools for Analysis </vt:lpstr>
      <vt:lpstr>Defining Corporate Strategy </vt:lpstr>
      <vt:lpstr>Competitive Strategy </vt:lpstr>
      <vt:lpstr>PowerPoint Presentation</vt:lpstr>
      <vt:lpstr>PowerPoint Presentation</vt:lpstr>
      <vt:lpstr>PowerPoint Presentation</vt:lpstr>
      <vt:lpstr>Logistics design strategy</vt:lpstr>
      <vt:lpstr>From Corporate Strategy to Functional Strategy </vt:lpstr>
      <vt:lpstr>   Key Issues in Developing Logistics Strategy </vt:lpstr>
      <vt:lpstr>PowerPoint Presentation</vt:lpstr>
      <vt:lpstr>   Four Key Logistics Design Elements </vt:lpstr>
      <vt:lpstr>Four Key Logistics Design Elements </vt:lpstr>
      <vt:lpstr>Four Key Logistics Design Elements </vt:lpstr>
      <vt:lpstr>Four Key Logistics Design Elements </vt:lpstr>
      <vt:lpstr>Interdependence of Design Elements </vt:lpstr>
      <vt:lpstr>Key logistics design factors </vt:lpstr>
      <vt:lpstr>Main Categories of Product Characteristics </vt:lpstr>
      <vt:lpstr>Main Categories of Product Characteristics</vt:lpstr>
      <vt:lpstr>Main Categories of Product Characteristics</vt:lpstr>
      <vt:lpstr>Main Categories of Product Characteristics</vt:lpstr>
      <vt:lpstr>Implications for Logistics </vt:lpstr>
      <vt:lpstr>Product Life Cycle</vt:lpstr>
      <vt:lpstr>PowerPoint Presentation</vt:lpstr>
      <vt:lpstr>Introductory Stage </vt:lpstr>
      <vt:lpstr>Growth Stage </vt:lpstr>
      <vt:lpstr>Maturity Stage </vt:lpstr>
      <vt:lpstr>Decline Stage </vt:lpstr>
      <vt:lpstr>  Packaging and Logistics </vt:lpstr>
      <vt:lpstr>Unit Loads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314</cp:revision>
  <dcterms:created xsi:type="dcterms:W3CDTF">2025-12-08T18:14:48Z</dcterms:created>
  <dcterms:modified xsi:type="dcterms:W3CDTF">2025-12-17T22:25:20Z</dcterms:modified>
</cp:coreProperties>
</file>