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28"/>
  </p:notesMasterIdLst>
  <p:sldIdLst>
    <p:sldId id="256" r:id="rId2"/>
    <p:sldId id="257" r:id="rId3"/>
    <p:sldId id="263" r:id="rId4"/>
    <p:sldId id="258" r:id="rId5"/>
    <p:sldId id="261" r:id="rId6"/>
    <p:sldId id="266" r:id="rId7"/>
    <p:sldId id="267" r:id="rId8"/>
    <p:sldId id="269" r:id="rId9"/>
    <p:sldId id="262" r:id="rId10"/>
    <p:sldId id="347" r:id="rId11"/>
    <p:sldId id="348" r:id="rId12"/>
    <p:sldId id="272" r:id="rId13"/>
    <p:sldId id="273" r:id="rId14"/>
    <p:sldId id="298" r:id="rId15"/>
    <p:sldId id="274" r:id="rId16"/>
    <p:sldId id="275" r:id="rId17"/>
    <p:sldId id="277" r:id="rId18"/>
    <p:sldId id="278" r:id="rId19"/>
    <p:sldId id="283" r:id="rId20"/>
    <p:sldId id="281" r:id="rId21"/>
    <p:sldId id="282" r:id="rId22"/>
    <p:sldId id="284" r:id="rId23"/>
    <p:sldId id="307" r:id="rId24"/>
    <p:sldId id="343" r:id="rId25"/>
    <p:sldId id="264" r:id="rId26"/>
    <p:sldId id="26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D0543B-8BA5-44B9-8D59-F04DD09449CD}" v="43" dt="2026-01-23T12:55:24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864" autoAdjust="0"/>
  </p:normalViewPr>
  <p:slideViewPr>
    <p:cSldViewPr snapToGrid="0">
      <p:cViewPr varScale="1">
        <p:scale>
          <a:sx n="76" d="100"/>
          <a:sy n="76" d="100"/>
        </p:scale>
        <p:origin x="6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856727495e1cce7c" providerId="LiveId" clId="{B300E920-0EB2-4BE6-95E8-85F4EA25B7C1}"/>
    <pc:docChg chg="undo custSel addSld modSld sldOrd">
      <pc:chgData name="Ellie Brown" userId="856727495e1cce7c" providerId="LiveId" clId="{B300E920-0EB2-4BE6-95E8-85F4EA25B7C1}" dt="2026-01-23T12:55:55.162" v="2856" actId="26606"/>
      <pc:docMkLst>
        <pc:docMk/>
      </pc:docMkLst>
      <pc:sldChg chg="modSp">
        <pc:chgData name="Ellie Brown" userId="856727495e1cce7c" providerId="LiveId" clId="{B300E920-0EB2-4BE6-95E8-85F4EA25B7C1}" dt="2026-01-22T16:02:10.832" v="1042" actId="20577"/>
        <pc:sldMkLst>
          <pc:docMk/>
          <pc:sldMk cId="3193292278" sldId="256"/>
        </pc:sldMkLst>
        <pc:spChg chg="mod">
          <ac:chgData name="Ellie Brown" userId="856727495e1cce7c" providerId="LiveId" clId="{B300E920-0EB2-4BE6-95E8-85F4EA25B7C1}" dt="2026-01-22T16:02:10.832" v="1042" actId="20577"/>
          <ac:spMkLst>
            <pc:docMk/>
            <pc:sldMk cId="3193292278" sldId="256"/>
            <ac:spMk id="3" creationId="{983C73EA-91ED-343F-6C70-B55545525BC2}"/>
          </ac:spMkLst>
        </pc:spChg>
      </pc:sldChg>
      <pc:sldChg chg="modSp mod">
        <pc:chgData name="Ellie Brown" userId="856727495e1cce7c" providerId="LiveId" clId="{B300E920-0EB2-4BE6-95E8-85F4EA25B7C1}" dt="2026-01-20T15:43:00.340" v="2" actId="113"/>
        <pc:sldMkLst>
          <pc:docMk/>
          <pc:sldMk cId="2688200139" sldId="257"/>
        </pc:sldMkLst>
        <pc:spChg chg="mod">
          <ac:chgData name="Ellie Brown" userId="856727495e1cce7c" providerId="LiveId" clId="{B300E920-0EB2-4BE6-95E8-85F4EA25B7C1}" dt="2026-01-20T15:43:00.340" v="2" actId="113"/>
          <ac:spMkLst>
            <pc:docMk/>
            <pc:sldMk cId="2688200139" sldId="257"/>
            <ac:spMk id="3" creationId="{FF863071-BBED-81A9-70F4-D78B88491016}"/>
          </ac:spMkLst>
        </pc:spChg>
      </pc:sldChg>
      <pc:sldChg chg="addSp delSp modSp mod setBg">
        <pc:chgData name="Ellie Brown" userId="856727495e1cce7c" providerId="LiveId" clId="{B300E920-0EB2-4BE6-95E8-85F4EA25B7C1}" dt="2026-01-23T10:04:05.526" v="2454" actId="20577"/>
        <pc:sldMkLst>
          <pc:docMk/>
          <pc:sldMk cId="1616328098" sldId="258"/>
        </pc:sldMkLst>
        <pc:spChg chg="mod">
          <ac:chgData name="Ellie Brown" userId="856727495e1cce7c" providerId="LiveId" clId="{B300E920-0EB2-4BE6-95E8-85F4EA25B7C1}" dt="2026-01-23T10:03:59.300" v="2453" actId="26606"/>
          <ac:spMkLst>
            <pc:docMk/>
            <pc:sldMk cId="1616328098" sldId="258"/>
            <ac:spMk id="2" creationId="{F23ADC52-B6A4-6FA0-7B0F-A8EEAA7122D7}"/>
          </ac:spMkLst>
        </pc:spChg>
        <pc:spChg chg="mod">
          <ac:chgData name="Ellie Brown" userId="856727495e1cce7c" providerId="LiveId" clId="{B300E920-0EB2-4BE6-95E8-85F4EA25B7C1}" dt="2026-01-23T10:04:05.526" v="2454" actId="20577"/>
          <ac:spMkLst>
            <pc:docMk/>
            <pc:sldMk cId="1616328098" sldId="258"/>
            <ac:spMk id="3" creationId="{4D7C4408-F1C1-5E85-D280-6D02DB6AFE88}"/>
          </ac:spMkLst>
        </pc:spChg>
        <pc:spChg chg="add del">
          <ac:chgData name="Ellie Brown" userId="856727495e1cce7c" providerId="LiveId" clId="{B300E920-0EB2-4BE6-95E8-85F4EA25B7C1}" dt="2026-01-23T10:03:59.300" v="2453" actId="26606"/>
          <ac:spMkLst>
            <pc:docMk/>
            <pc:sldMk cId="1616328098" sldId="258"/>
            <ac:spMk id="14" creationId="{2B97F24A-32CE-4C1C-A50D-3016B394DCFB}"/>
          </ac:spMkLst>
        </pc:spChg>
        <pc:spChg chg="add del">
          <ac:chgData name="Ellie Brown" userId="856727495e1cce7c" providerId="LiveId" clId="{B300E920-0EB2-4BE6-95E8-85F4EA25B7C1}" dt="2026-01-23T10:03:59.300" v="2453" actId="26606"/>
          <ac:spMkLst>
            <pc:docMk/>
            <pc:sldMk cId="1616328098" sldId="258"/>
            <ac:spMk id="15" creationId="{6357EC4F-235E-4222-A36F-C7878ACE37F2}"/>
          </ac:spMkLst>
        </pc:spChg>
        <pc:spChg chg="add del">
          <ac:chgData name="Ellie Brown" userId="856727495e1cce7c" providerId="LiveId" clId="{B300E920-0EB2-4BE6-95E8-85F4EA25B7C1}" dt="2026-01-23T10:03:57.784" v="2450" actId="26606"/>
          <ac:spMkLst>
            <pc:docMk/>
            <pc:sldMk cId="1616328098" sldId="258"/>
            <ac:spMk id="20" creationId="{03AF1C04-3FEF-41BD-BB84-2F263765BEBC}"/>
          </ac:spMkLst>
        </pc:spChg>
        <pc:spChg chg="add del">
          <ac:chgData name="Ellie Brown" userId="856727495e1cce7c" providerId="LiveId" clId="{B300E920-0EB2-4BE6-95E8-85F4EA25B7C1}" dt="2026-01-23T10:03:59.130" v="2452" actId="26606"/>
          <ac:spMkLst>
            <pc:docMk/>
            <pc:sldMk cId="1616328098" sldId="258"/>
            <ac:spMk id="39" creationId="{5C8908E2-EE49-44D2-9428-A28D2312A8D5}"/>
          </ac:spMkLst>
        </pc:spChg>
        <pc:spChg chg="add del">
          <ac:chgData name="Ellie Brown" userId="856727495e1cce7c" providerId="LiveId" clId="{B300E920-0EB2-4BE6-95E8-85F4EA25B7C1}" dt="2026-01-23T10:03:59.130" v="2452" actId="26606"/>
          <ac:spMkLst>
            <pc:docMk/>
            <pc:sldMk cId="1616328098" sldId="258"/>
            <ac:spMk id="43" creationId="{02114E49-C077-4083-B5C1-6A6E70F4D91F}"/>
          </ac:spMkLst>
        </pc:spChg>
        <pc:spChg chg="add del">
          <ac:chgData name="Ellie Brown" userId="856727495e1cce7c" providerId="LiveId" clId="{B300E920-0EB2-4BE6-95E8-85F4EA25B7C1}" dt="2026-01-23T10:03:59.130" v="2452" actId="26606"/>
          <ac:spMkLst>
            <pc:docMk/>
            <pc:sldMk cId="1616328098" sldId="258"/>
            <ac:spMk id="44" creationId="{ED888B23-07FA-482A-96DF-47E31AF1A603}"/>
          </ac:spMkLst>
        </pc:spChg>
        <pc:spChg chg="add">
          <ac:chgData name="Ellie Brown" userId="856727495e1cce7c" providerId="LiveId" clId="{B300E920-0EB2-4BE6-95E8-85F4EA25B7C1}" dt="2026-01-23T10:03:59.300" v="2453" actId="26606"/>
          <ac:spMkLst>
            <pc:docMk/>
            <pc:sldMk cId="1616328098" sldId="258"/>
            <ac:spMk id="46" creationId="{03AF1C04-3FEF-41BD-BB84-2F263765BEBC}"/>
          </ac:spMkLst>
        </pc:spChg>
        <pc:grpChg chg="add del">
          <ac:chgData name="Ellie Brown" userId="856727495e1cce7c" providerId="LiveId" clId="{B300E920-0EB2-4BE6-95E8-85F4EA25B7C1}" dt="2026-01-23T10:03:57.784" v="2450" actId="26606"/>
          <ac:grpSpMkLst>
            <pc:docMk/>
            <pc:sldMk cId="1616328098" sldId="258"/>
            <ac:grpSpMk id="22" creationId="{2DD5E267-EB6F-47DF-ABEF-2C1BED44DAC6}"/>
          </ac:grpSpMkLst>
        </pc:grpChg>
        <pc:grpChg chg="add del">
          <ac:chgData name="Ellie Brown" userId="856727495e1cce7c" providerId="LiveId" clId="{B300E920-0EB2-4BE6-95E8-85F4EA25B7C1}" dt="2026-01-23T10:03:57.784" v="2450" actId="26606"/>
          <ac:grpSpMkLst>
            <pc:docMk/>
            <pc:sldMk cId="1616328098" sldId="258"/>
            <ac:grpSpMk id="26" creationId="{66828D02-A05D-412B-9F20-B68E970B9FC2}"/>
          </ac:grpSpMkLst>
        </pc:grpChg>
        <pc:grpChg chg="add del">
          <ac:chgData name="Ellie Brown" userId="856727495e1cce7c" providerId="LiveId" clId="{B300E920-0EB2-4BE6-95E8-85F4EA25B7C1}" dt="2026-01-23T10:03:57.784" v="2450" actId="26606"/>
          <ac:grpSpMkLst>
            <pc:docMk/>
            <pc:sldMk cId="1616328098" sldId="258"/>
            <ac:grpSpMk id="30" creationId="{E27AF472-EAE3-4572-AB69-B92BD10DBC6D}"/>
          </ac:grpSpMkLst>
        </pc:grpChg>
        <pc:grpChg chg="add del">
          <ac:chgData name="Ellie Brown" userId="856727495e1cce7c" providerId="LiveId" clId="{B300E920-0EB2-4BE6-95E8-85F4EA25B7C1}" dt="2026-01-23T10:03:59.130" v="2452" actId="26606"/>
          <ac:grpSpMkLst>
            <pc:docMk/>
            <pc:sldMk cId="1616328098" sldId="258"/>
            <ac:grpSpMk id="40" creationId="{D8C3AFD7-4CCE-484E-84C6-80FB3E3E2093}"/>
          </ac:grpSpMkLst>
        </pc:grpChg>
        <pc:grpChg chg="add">
          <ac:chgData name="Ellie Brown" userId="856727495e1cce7c" providerId="LiveId" clId="{B300E920-0EB2-4BE6-95E8-85F4EA25B7C1}" dt="2026-01-23T10:03:59.300" v="2453" actId="26606"/>
          <ac:grpSpMkLst>
            <pc:docMk/>
            <pc:sldMk cId="1616328098" sldId="258"/>
            <ac:grpSpMk id="47" creationId="{2DD5E267-EB6F-47DF-ABEF-2C1BED44DAC6}"/>
          </ac:grpSpMkLst>
        </pc:grpChg>
        <pc:grpChg chg="add">
          <ac:chgData name="Ellie Brown" userId="856727495e1cce7c" providerId="LiveId" clId="{B300E920-0EB2-4BE6-95E8-85F4EA25B7C1}" dt="2026-01-23T10:03:59.300" v="2453" actId="26606"/>
          <ac:grpSpMkLst>
            <pc:docMk/>
            <pc:sldMk cId="1616328098" sldId="258"/>
            <ac:grpSpMk id="48" creationId="{66828D02-A05D-412B-9F20-B68E970B9FC2}"/>
          </ac:grpSpMkLst>
        </pc:grpChg>
        <pc:grpChg chg="add">
          <ac:chgData name="Ellie Brown" userId="856727495e1cce7c" providerId="LiveId" clId="{B300E920-0EB2-4BE6-95E8-85F4EA25B7C1}" dt="2026-01-23T10:03:59.300" v="2453" actId="26606"/>
          <ac:grpSpMkLst>
            <pc:docMk/>
            <pc:sldMk cId="1616328098" sldId="258"/>
            <ac:grpSpMk id="49" creationId="{E27AF472-EAE3-4572-AB69-B92BD10DBC6D}"/>
          </ac:grpSpMkLst>
        </pc:grpChg>
        <pc:picChg chg="del mod">
          <ac:chgData name="Ellie Brown" userId="856727495e1cce7c" providerId="LiveId" clId="{B300E920-0EB2-4BE6-95E8-85F4EA25B7C1}" dt="2026-01-22T16:02:15.500" v="1043" actId="478"/>
          <ac:picMkLst>
            <pc:docMk/>
            <pc:sldMk cId="1616328098" sldId="258"/>
            <ac:picMk id="5" creationId="{E4C1D8D3-0B8F-B01B-59E6-0EB59DC4D2A0}"/>
          </ac:picMkLst>
        </pc:picChg>
        <pc:picChg chg="add mod ord">
          <ac:chgData name="Ellie Brown" userId="856727495e1cce7c" providerId="LiveId" clId="{B300E920-0EB2-4BE6-95E8-85F4EA25B7C1}" dt="2026-01-23T10:03:59.300" v="2453" actId="26606"/>
          <ac:picMkLst>
            <pc:docMk/>
            <pc:sldMk cId="1616328098" sldId="258"/>
            <ac:picMk id="6" creationId="{06E1B76D-1C96-456E-2815-3C8C5D593084}"/>
          </ac:picMkLst>
        </pc:picChg>
      </pc:sldChg>
      <pc:sldChg chg="addSp delSp modSp add mod setBg">
        <pc:chgData name="Ellie Brown" userId="856727495e1cce7c" providerId="LiveId" clId="{B300E920-0EB2-4BE6-95E8-85F4EA25B7C1}" dt="2026-01-23T12:55:55.162" v="2856" actId="26606"/>
        <pc:sldMkLst>
          <pc:docMk/>
          <pc:sldMk cId="3040612055" sldId="261"/>
        </pc:sldMkLst>
        <pc:spChg chg="mo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2" creationId="{74D4AC83-8825-D879-906B-F9A5AB34DB93}"/>
          </ac:spMkLst>
        </pc:spChg>
        <pc:spChg chg="mo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3" creationId="{8ACEC1B0-7FDA-3603-8693-FCEC47EA134B}"/>
          </ac:spMkLst>
        </pc:spChg>
        <pc:spChg chg="add del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26" creationId="{907EF6B7-1338-4443-8C46-6A318D952DFD}"/>
          </ac:spMkLst>
        </pc:spChg>
        <pc:spChg chg="add del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27" creationId="{DAAE4CDD-124C-4DCF-9584-B6033B545DD5}"/>
          </ac:spMkLst>
        </pc:spChg>
        <pc:spChg chg="add del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28" creationId="{081E4A58-353D-44AE-B2FC-2A74E2E400F7}"/>
          </ac:spMkLst>
        </pc:spChg>
        <pc:spChg chg="ad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33" creationId="{C2554CA6-288E-4202-BC52-2E5A8F0C0AED}"/>
          </ac:spMkLst>
        </pc:spChg>
        <pc:spChg chg="ad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35" creationId="{B10BB131-AC8E-4A8E-A5D1-36260F720C3B}"/>
          </ac:spMkLst>
        </pc:spChg>
        <pc:spChg chg="ad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37" creationId="{5B7778FC-632E-4DCA-A7CB-0D7731CCF970}"/>
          </ac:spMkLst>
        </pc:spChg>
        <pc:spChg chg="add">
          <ac:chgData name="Ellie Brown" userId="856727495e1cce7c" providerId="LiveId" clId="{B300E920-0EB2-4BE6-95E8-85F4EA25B7C1}" dt="2026-01-23T12:55:55.162" v="2856" actId="26606"/>
          <ac:spMkLst>
            <pc:docMk/>
            <pc:sldMk cId="3040612055" sldId="261"/>
            <ac:spMk id="39" creationId="{FA23A907-97FB-4A8F-880A-DD77401C4296}"/>
          </ac:spMkLst>
        </pc:spChg>
      </pc:sldChg>
      <pc:sldChg chg="addSp delSp modSp new mod ord setBg addAnim delDesignElem chgLayout">
        <pc:chgData name="Ellie Brown" userId="856727495e1cce7c" providerId="LiveId" clId="{B300E920-0EB2-4BE6-95E8-85F4EA25B7C1}" dt="2026-01-23T10:02:19.752" v="2425"/>
        <pc:sldMkLst>
          <pc:docMk/>
          <pc:sldMk cId="211903782" sldId="262"/>
        </pc:sldMkLst>
        <pc:spChg chg="mod ord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2" creationId="{97C23902-CD31-9AEA-8720-5E2B8AD7A652}"/>
          </ac:spMkLst>
        </pc:spChg>
        <pc:spChg chg="add del mod ord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3" creationId="{D391E9EE-80F8-4D15-90F8-45B0538A3EA6}"/>
          </ac:spMkLst>
        </pc:spChg>
        <pc:spChg chg="add del">
          <ac:chgData name="Ellie Brown" userId="856727495e1cce7c" providerId="LiveId" clId="{B300E920-0EB2-4BE6-95E8-85F4EA25B7C1}" dt="2026-01-22T16:11:58.639" v="1395" actId="26606"/>
          <ac:spMkLst>
            <pc:docMk/>
            <pc:sldMk cId="211903782" sldId="262"/>
            <ac:spMk id="8" creationId="{C7D023E4-8DE1-436E-9847-ED6A4B4B04FD}"/>
          </ac:spMkLst>
        </pc:spChg>
        <pc:spChg chg="add del">
          <ac:chgData name="Ellie Brown" userId="856727495e1cce7c" providerId="LiveId" clId="{B300E920-0EB2-4BE6-95E8-85F4EA25B7C1}" dt="2026-01-22T16:08:00.888" v="1210" actId="700"/>
          <ac:spMkLst>
            <pc:docMk/>
            <pc:sldMk cId="211903782" sldId="262"/>
            <ac:spMk id="9" creationId="{C0763A76-9F1C-4FC5-82B7-DD475DA461B2}"/>
          </ac:spMkLst>
        </pc:spChg>
        <pc:spChg chg="add del">
          <ac:chgData name="Ellie Brown" userId="856727495e1cce7c" providerId="LiveId" clId="{B300E920-0EB2-4BE6-95E8-85F4EA25B7C1}" dt="2026-01-22T16:08:00.888" v="1210" actId="700"/>
          <ac:spMkLst>
            <pc:docMk/>
            <pc:sldMk cId="211903782" sldId="262"/>
            <ac:spMk id="11" creationId="{E81BF4F6-F2CF-4984-9D14-D6966D92F99F}"/>
          </ac:spMkLst>
        </pc:spChg>
        <pc:spChg chg="add del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26" creationId="{C2554CA6-288E-4202-BC52-2E5A8F0C0AED}"/>
          </ac:spMkLst>
        </pc:spChg>
        <pc:spChg chg="add del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28" creationId="{B10BB131-AC8E-4A8E-A5D1-36260F720C3B}"/>
          </ac:spMkLst>
        </pc:spChg>
        <pc:spChg chg="add del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30" creationId="{5B7778FC-632E-4DCA-A7CB-0D7731CCF970}"/>
          </ac:spMkLst>
        </pc:spChg>
        <pc:spChg chg="add del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32" creationId="{FA23A907-97FB-4A8F-880A-DD77401C4296}"/>
          </ac:spMkLst>
        </pc:spChg>
        <pc:spChg chg="add del">
          <ac:chgData name="Ellie Brown" userId="856727495e1cce7c" providerId="LiveId" clId="{B300E920-0EB2-4BE6-95E8-85F4EA25B7C1}" dt="2026-01-23T09:47:49.715" v="1935" actId="26606"/>
          <ac:spMkLst>
            <pc:docMk/>
            <pc:sldMk cId="211903782" sldId="262"/>
            <ac:spMk id="37" creationId="{815925C2-A704-4D47-B1C1-3FCA52512EC1}"/>
          </ac:spMkLst>
        </pc:spChg>
        <pc:spChg chg="add del">
          <ac:chgData name="Ellie Brown" userId="856727495e1cce7c" providerId="LiveId" clId="{B300E920-0EB2-4BE6-95E8-85F4EA25B7C1}" dt="2026-01-23T09:47:47.733" v="1933" actId="26606"/>
          <ac:spMkLst>
            <pc:docMk/>
            <pc:sldMk cId="211903782" sldId="262"/>
            <ac:spMk id="38" creationId="{9DBC8166-481C-4473-95F5-9A5B9073B7F1}"/>
          </ac:spMkLst>
        </pc:spChg>
        <pc:spChg chg="add del">
          <ac:chgData name="Ellie Brown" userId="856727495e1cce7c" providerId="LiveId" clId="{B300E920-0EB2-4BE6-95E8-85F4EA25B7C1}" dt="2026-01-23T09:47:49.715" v="1935" actId="26606"/>
          <ac:spMkLst>
            <pc:docMk/>
            <pc:sldMk cId="211903782" sldId="262"/>
            <ac:spMk id="39" creationId="{01D4315C-C23C-4FD3-98DF-08C29E2292A8}"/>
          </ac:spMkLst>
        </pc:spChg>
        <pc:spChg chg="add del">
          <ac:chgData name="Ellie Brown" userId="856727495e1cce7c" providerId="LiveId" clId="{B300E920-0EB2-4BE6-95E8-85F4EA25B7C1}" dt="2026-01-23T09:47:47.733" v="1933" actId="26606"/>
          <ac:spMkLst>
            <pc:docMk/>
            <pc:sldMk cId="211903782" sldId="262"/>
            <ac:spMk id="40" creationId="{A5A5CE6E-90AF-4D43-A014-1F9EC83EB93D}"/>
          </ac:spMkLst>
        </pc:spChg>
        <pc:spChg chg="add del">
          <ac:chgData name="Ellie Brown" userId="856727495e1cce7c" providerId="LiveId" clId="{B300E920-0EB2-4BE6-95E8-85F4EA25B7C1}" dt="2026-01-23T09:47:49.715" v="1935" actId="26606"/>
          <ac:spMkLst>
            <pc:docMk/>
            <pc:sldMk cId="211903782" sldId="262"/>
            <ac:spMk id="44" creationId="{D391E9EE-80F8-4D15-90F8-45B0538A3EA6}"/>
          </ac:spMkLst>
        </pc:spChg>
        <pc:spChg chg="add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54" creationId="{9DBC8166-481C-4473-95F5-9A5B9073B7F1}"/>
          </ac:spMkLst>
        </pc:spChg>
        <pc:spChg chg="add">
          <ac:chgData name="Ellie Brown" userId="856727495e1cce7c" providerId="LiveId" clId="{B300E920-0EB2-4BE6-95E8-85F4EA25B7C1}" dt="2026-01-23T09:47:49.762" v="1936" actId="26606"/>
          <ac:spMkLst>
            <pc:docMk/>
            <pc:sldMk cId="211903782" sldId="262"/>
            <ac:spMk id="55" creationId="{A5A5CE6E-90AF-4D43-A014-1F9EC83EB93D}"/>
          </ac:spMkLst>
        </pc:spChg>
        <pc:grpChg chg="add del">
          <ac:chgData name="Ellie Brown" userId="856727495e1cce7c" providerId="LiveId" clId="{B300E920-0EB2-4BE6-95E8-85F4EA25B7C1}" dt="2026-01-22T16:11:58.639" v="1395" actId="26606"/>
          <ac:grpSpMkLst>
            <pc:docMk/>
            <pc:sldMk cId="211903782" sldId="262"/>
            <ac:grpSpMk id="10" creationId="{1FEC590B-3306-47E9-BD67-97F3F76169A4}"/>
          </ac:grpSpMkLst>
        </pc:grpChg>
        <pc:grpChg chg="add del">
          <ac:chgData name="Ellie Brown" userId="856727495e1cce7c" providerId="LiveId" clId="{B300E920-0EB2-4BE6-95E8-85F4EA25B7C1}" dt="2026-01-22T16:11:58.639" v="1395" actId="26606"/>
          <ac:grpSpMkLst>
            <pc:docMk/>
            <pc:sldMk cId="211903782" sldId="262"/>
            <ac:grpSpMk id="14" creationId="{A47AAF5E-1692-48C9-98FB-6432BF0BC4F7}"/>
          </ac:grpSpMkLst>
        </pc:grpChg>
        <pc:grpChg chg="add del">
          <ac:chgData name="Ellie Brown" userId="856727495e1cce7c" providerId="LiveId" clId="{B300E920-0EB2-4BE6-95E8-85F4EA25B7C1}" dt="2026-01-23T09:47:49.715" v="1935" actId="26606"/>
          <ac:grpSpMkLst>
            <pc:docMk/>
            <pc:sldMk cId="211903782" sldId="262"/>
            <ac:grpSpMk id="41" creationId="{5E6B47BC-43FD-4C91-8BFF-B41B99A8A39E}"/>
          </ac:grpSpMkLst>
        </pc:grpChg>
        <pc:graphicFrameChg chg="add del">
          <ac:chgData name="Ellie Brown" userId="856727495e1cce7c" providerId="LiveId" clId="{B300E920-0EB2-4BE6-95E8-85F4EA25B7C1}" dt="2026-01-23T09:47:47.733" v="1933" actId="26606"/>
          <ac:graphicFrameMkLst>
            <pc:docMk/>
            <pc:sldMk cId="211903782" sldId="262"/>
            <ac:graphicFrameMk id="34" creationId="{1351F0A2-592B-E5E5-620B-0A6638B7C0B3}"/>
          </ac:graphicFrameMkLst>
        </pc:graphicFrameChg>
        <pc:graphicFrameChg chg="add modGraphic">
          <ac:chgData name="Ellie Brown" userId="856727495e1cce7c" providerId="LiveId" clId="{B300E920-0EB2-4BE6-95E8-85F4EA25B7C1}" dt="2026-01-23T09:47:55.431" v="1943" actId="20577"/>
          <ac:graphicFrameMkLst>
            <pc:docMk/>
            <pc:sldMk cId="211903782" sldId="262"/>
            <ac:graphicFrameMk id="56" creationId="{1351F0A2-592B-E5E5-620B-0A6638B7C0B3}"/>
          </ac:graphicFrameMkLst>
        </pc:graphicFrameChg>
        <pc:picChg chg="add del">
          <ac:chgData name="Ellie Brown" userId="856727495e1cce7c" providerId="LiveId" clId="{B300E920-0EB2-4BE6-95E8-85F4EA25B7C1}" dt="2026-01-22T16:07:57.898" v="1209" actId="478"/>
          <ac:picMkLst>
            <pc:docMk/>
            <pc:sldMk cId="211903782" sldId="262"/>
            <ac:picMk id="5" creationId="{9D31BFFF-2B46-582B-D6D6-22B161B93174}"/>
          </ac:picMkLst>
        </pc:picChg>
      </pc:sldChg>
      <pc:sldChg chg="addSp delSp modSp new mod setBg setClrOvrMap">
        <pc:chgData name="Ellie Brown" userId="856727495e1cce7c" providerId="LiveId" clId="{B300E920-0EB2-4BE6-95E8-85F4EA25B7C1}" dt="2026-01-20T15:49:37.852" v="438" actId="26606"/>
        <pc:sldMkLst>
          <pc:docMk/>
          <pc:sldMk cId="4073137495" sldId="263"/>
        </pc:sldMkLst>
        <pc:spChg chg="mod">
          <ac:chgData name="Ellie Brown" userId="856727495e1cce7c" providerId="LiveId" clId="{B300E920-0EB2-4BE6-95E8-85F4EA25B7C1}" dt="2026-01-20T15:49:37.852" v="438" actId="26606"/>
          <ac:spMkLst>
            <pc:docMk/>
            <pc:sldMk cId="4073137495" sldId="263"/>
            <ac:spMk id="2" creationId="{06B090EF-0515-E67A-369E-C9E8E259299B}"/>
          </ac:spMkLst>
        </pc:spChg>
        <pc:picChg chg="add">
          <ac:chgData name="Ellie Brown" userId="856727495e1cce7c" providerId="LiveId" clId="{B300E920-0EB2-4BE6-95E8-85F4EA25B7C1}" dt="2026-01-20T15:49:37.852" v="438" actId="26606"/>
          <ac:picMkLst>
            <pc:docMk/>
            <pc:sldMk cId="4073137495" sldId="263"/>
            <ac:picMk id="5" creationId="{804FAC54-9CC5-75CE-CA03-9284039720CF}"/>
          </ac:picMkLst>
        </pc:picChg>
      </pc:sldChg>
      <pc:sldChg chg="addSp delSp modSp new mod setBg addAnim">
        <pc:chgData name="Ellie Brown" userId="856727495e1cce7c" providerId="LiveId" clId="{B300E920-0EB2-4BE6-95E8-85F4EA25B7C1}" dt="2026-01-23T12:55:24.762" v="2770" actId="20577"/>
        <pc:sldMkLst>
          <pc:docMk/>
          <pc:sldMk cId="3249206750" sldId="264"/>
        </pc:sldMkLst>
        <pc:spChg chg="mod">
          <ac:chgData name="Ellie Brown" userId="856727495e1cce7c" providerId="LiveId" clId="{B300E920-0EB2-4BE6-95E8-85F4EA25B7C1}" dt="2026-01-23T12:55:24.762" v="2770" actId="20577"/>
          <ac:spMkLst>
            <pc:docMk/>
            <pc:sldMk cId="3249206750" sldId="264"/>
            <ac:spMk id="2" creationId="{6D3FA356-BB8E-0480-53E2-C058C1299085}"/>
          </ac:spMkLst>
        </pc:spChg>
        <pc:spChg chg="del">
          <ac:chgData name="Ellie Brown" userId="856727495e1cce7c" providerId="LiveId" clId="{B300E920-0EB2-4BE6-95E8-85F4EA25B7C1}" dt="2026-01-22T16:11:49.254" v="1394" actId="26606"/>
          <ac:spMkLst>
            <pc:docMk/>
            <pc:sldMk cId="3249206750" sldId="264"/>
            <ac:spMk id="3" creationId="{6EAFBDCC-D3C9-75DB-91BA-02F83A84B2A3}"/>
          </ac:spMkLst>
        </pc:spChg>
        <pc:spChg chg="add del">
          <ac:chgData name="Ellie Brown" userId="856727495e1cce7c" providerId="LiveId" clId="{B300E920-0EB2-4BE6-95E8-85F4EA25B7C1}" dt="2026-01-22T16:12:05.710" v="1396" actId="26606"/>
          <ac:spMkLst>
            <pc:docMk/>
            <pc:sldMk cId="3249206750" sldId="264"/>
            <ac:spMk id="8" creationId="{C7D023E4-8DE1-436E-9847-ED6A4B4B04FD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26" creationId="{46F1F2C8-798B-4CCE-A851-94AFAF350BED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28" creationId="{755E9CD0-04B0-4A3C-B291-AD913379C713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30" creationId="{1DD8BF3B-6066-418C-8D1A-75C5E396FC04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32" creationId="{80BC66F9-7A74-4286-AD22-1174052CC22C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34" creationId="{D8142CC3-2B5C-48E6-9DF0-6C8ACBAF23EF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38" creationId="{46A89C79-8EF3-4AF9-B3D9-59A883F41C83}"/>
          </ac:spMkLst>
        </pc:spChg>
        <pc:spChg chg="add del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40" creationId="{EFE5CE34-4543-42E5-B82C-1F3D12422CDD}"/>
          </ac:spMkLst>
        </pc:spChg>
        <pc:spChg chg="add">
          <ac:chgData name="Ellie Brown" userId="856727495e1cce7c" providerId="LiveId" clId="{B300E920-0EB2-4BE6-95E8-85F4EA25B7C1}" dt="2026-01-22T16:12:05.710" v="1396" actId="26606"/>
          <ac:spMkLst>
            <pc:docMk/>
            <pc:sldMk cId="3249206750" sldId="264"/>
            <ac:spMk id="42" creationId="{72AF41FE-63D7-4695-81D2-66D2510E4486}"/>
          </ac:spMkLst>
        </pc:spChg>
        <pc:spChg chg="add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47" creationId="{32D45EE4-C4F0-4F72-B1C6-39F596D138A9}"/>
          </ac:spMkLst>
        </pc:spChg>
        <pc:spChg chg="add">
          <ac:chgData name="Ellie Brown" userId="856727495e1cce7c" providerId="LiveId" clId="{B300E920-0EB2-4BE6-95E8-85F4EA25B7C1}" dt="2026-01-23T12:55:18.421" v="2768" actId="26606"/>
          <ac:spMkLst>
            <pc:docMk/>
            <pc:sldMk cId="3249206750" sldId="264"/>
            <ac:spMk id="51" creationId="{0953BC39-9D68-40BE-BF3C-5C4EB782AF94}"/>
          </ac:spMkLst>
        </pc:spChg>
        <pc:grpChg chg="add">
          <ac:chgData name="Ellie Brown" userId="856727495e1cce7c" providerId="LiveId" clId="{B300E920-0EB2-4BE6-95E8-85F4EA25B7C1}" dt="2026-01-22T16:11:49.254" v="1394" actId="26606"/>
          <ac:grpSpMkLst>
            <pc:docMk/>
            <pc:sldMk cId="3249206750" sldId="264"/>
            <ac:grpSpMk id="10" creationId="{1FEC590B-3306-47E9-BD67-97F3F76169A4}"/>
          </ac:grpSpMkLst>
        </pc:grpChg>
        <pc:grpChg chg="add">
          <ac:chgData name="Ellie Brown" userId="856727495e1cce7c" providerId="LiveId" clId="{B300E920-0EB2-4BE6-95E8-85F4EA25B7C1}" dt="2026-01-22T16:11:49.254" v="1394" actId="26606"/>
          <ac:grpSpMkLst>
            <pc:docMk/>
            <pc:sldMk cId="3249206750" sldId="264"/>
            <ac:grpSpMk id="14" creationId="{A47AAF5E-1692-48C9-98FB-6432BF0BC4F7}"/>
          </ac:grpSpMkLst>
        </pc:grpChg>
      </pc:sldChg>
      <pc:sldChg chg="addSp modSp new mod setBg">
        <pc:chgData name="Ellie Brown" userId="856727495e1cce7c" providerId="LiveId" clId="{B300E920-0EB2-4BE6-95E8-85F4EA25B7C1}" dt="2026-01-23T12:55:36.252" v="2797" actId="20577"/>
        <pc:sldMkLst>
          <pc:docMk/>
          <pc:sldMk cId="869627132" sldId="265"/>
        </pc:sldMkLst>
        <pc:spChg chg="mod">
          <ac:chgData name="Ellie Brown" userId="856727495e1cce7c" providerId="LiveId" clId="{B300E920-0EB2-4BE6-95E8-85F4EA25B7C1}" dt="2026-01-23T10:02:55.304" v="2426" actId="26606"/>
          <ac:spMkLst>
            <pc:docMk/>
            <pc:sldMk cId="869627132" sldId="265"/>
            <ac:spMk id="2" creationId="{3E76B6FD-9B0D-B891-184A-E06A4BE62AA5}"/>
          </ac:spMkLst>
        </pc:spChg>
        <pc:spChg chg="mod">
          <ac:chgData name="Ellie Brown" userId="856727495e1cce7c" providerId="LiveId" clId="{B300E920-0EB2-4BE6-95E8-85F4EA25B7C1}" dt="2026-01-23T12:55:36.252" v="2797" actId="20577"/>
          <ac:spMkLst>
            <pc:docMk/>
            <pc:sldMk cId="869627132" sldId="265"/>
            <ac:spMk id="3" creationId="{73F5FE69-3295-9643-B3F2-4C5093AF5CA6}"/>
          </ac:spMkLst>
        </pc:spChg>
        <pc:spChg chg="add">
          <ac:chgData name="Ellie Brown" userId="856727495e1cce7c" providerId="LiveId" clId="{B300E920-0EB2-4BE6-95E8-85F4EA25B7C1}" dt="2026-01-23T10:02:55.304" v="2426" actId="26606"/>
          <ac:spMkLst>
            <pc:docMk/>
            <pc:sldMk cId="869627132" sldId="265"/>
            <ac:spMk id="8" creationId="{C7D023E4-8DE1-436E-9847-ED6A4B4B04FD}"/>
          </ac:spMkLst>
        </pc:spChg>
        <pc:spChg chg="add">
          <ac:chgData name="Ellie Brown" userId="856727495e1cce7c" providerId="LiveId" clId="{B300E920-0EB2-4BE6-95E8-85F4EA25B7C1}" dt="2026-01-23T10:02:55.304" v="2426" actId="26606"/>
          <ac:spMkLst>
            <pc:docMk/>
            <pc:sldMk cId="869627132" sldId="265"/>
            <ac:spMk id="10" creationId="{63C1F321-BB96-4700-B3CE-1A6156067F44}"/>
          </ac:spMkLst>
        </pc:spChg>
        <pc:grpChg chg="add">
          <ac:chgData name="Ellie Brown" userId="856727495e1cce7c" providerId="LiveId" clId="{B300E920-0EB2-4BE6-95E8-85F4EA25B7C1}" dt="2026-01-23T10:02:55.304" v="2426" actId="26606"/>
          <ac:grpSpMkLst>
            <pc:docMk/>
            <pc:sldMk cId="869627132" sldId="265"/>
            <ac:grpSpMk id="12" creationId="{3FA1AD64-F15F-417D-956C-B2C211FC905E}"/>
          </ac:grpSpMkLst>
        </pc:grpChg>
        <pc:grpChg chg="add">
          <ac:chgData name="Ellie Brown" userId="856727495e1cce7c" providerId="LiveId" clId="{B300E920-0EB2-4BE6-95E8-85F4EA25B7C1}" dt="2026-01-23T10:02:55.304" v="2426" actId="26606"/>
          <ac:grpSpMkLst>
            <pc:docMk/>
            <pc:sldMk cId="869627132" sldId="265"/>
            <ac:grpSpMk id="16" creationId="{43F5E015-E085-4624-B431-B42414448684}"/>
          </ac:grpSpMkLst>
        </pc:grpChg>
      </pc:sldChg>
      <pc:sldChg chg="addSp delSp modSp add mod setBg delDesignElem">
        <pc:chgData name="Ellie Brown" userId="856727495e1cce7c" providerId="LiveId" clId="{B300E920-0EB2-4BE6-95E8-85F4EA25B7C1}" dt="2026-01-23T09:45:46.793" v="1831" actId="20577"/>
        <pc:sldMkLst>
          <pc:docMk/>
          <pc:sldMk cId="833911224" sldId="266"/>
        </pc:sldMkLst>
        <pc:spChg chg="mod">
          <ac:chgData name="Ellie Brown" userId="856727495e1cce7c" providerId="LiveId" clId="{B300E920-0EB2-4BE6-95E8-85F4EA25B7C1}" dt="2026-01-23T09:44:29.233" v="1651" actId="26606"/>
          <ac:spMkLst>
            <pc:docMk/>
            <pc:sldMk cId="833911224" sldId="266"/>
            <ac:spMk id="2" creationId="{7846CA24-648D-C9D4-8F13-9E9EDBC386AC}"/>
          </ac:spMkLst>
        </pc:spChg>
        <pc:spChg chg="del">
          <ac:chgData name="Ellie Brown" userId="856727495e1cce7c" providerId="LiveId" clId="{B300E920-0EB2-4BE6-95E8-85F4EA25B7C1}" dt="2026-01-23T09:43:22.060" v="1408"/>
          <ac:spMkLst>
            <pc:docMk/>
            <pc:sldMk cId="833911224" sldId="266"/>
            <ac:spMk id="9" creationId="{B2B82547-2424-4E7A-A98B-75206EE73028}"/>
          </ac:spMkLst>
        </pc:spChg>
        <pc:spChg chg="add del">
          <ac:chgData name="Ellie Brown" userId="856727495e1cce7c" providerId="LiveId" clId="{B300E920-0EB2-4BE6-95E8-85F4EA25B7C1}" dt="2026-01-23T09:44:29.201" v="1650" actId="26606"/>
          <ac:spMkLst>
            <pc:docMk/>
            <pc:sldMk cId="833911224" sldId="266"/>
            <ac:spMk id="10" creationId="{AE2B703B-46F9-481A-A605-82E2A828C4FA}"/>
          </ac:spMkLst>
        </pc:spChg>
        <pc:spChg chg="del">
          <ac:chgData name="Ellie Brown" userId="856727495e1cce7c" providerId="LiveId" clId="{B300E920-0EB2-4BE6-95E8-85F4EA25B7C1}" dt="2026-01-23T09:43:22.060" v="1408"/>
          <ac:spMkLst>
            <pc:docMk/>
            <pc:sldMk cId="833911224" sldId="266"/>
            <ac:spMk id="11" creationId="{5109BC2F-9616-4D7D-9E98-57898009A828}"/>
          </ac:spMkLst>
        </pc:spChg>
        <pc:spChg chg="add del">
          <ac:chgData name="Ellie Brown" userId="856727495e1cce7c" providerId="LiveId" clId="{B300E920-0EB2-4BE6-95E8-85F4EA25B7C1}" dt="2026-01-23T09:44:29.201" v="1650" actId="26606"/>
          <ac:spMkLst>
            <pc:docMk/>
            <pc:sldMk cId="833911224" sldId="266"/>
            <ac:spMk id="12" creationId="{F13BE4D7-0C3D-4906-B230-A1C5B4665CCF}"/>
          </ac:spMkLst>
        </pc:spChg>
        <pc:spChg chg="add">
          <ac:chgData name="Ellie Brown" userId="856727495e1cce7c" providerId="LiveId" clId="{B300E920-0EB2-4BE6-95E8-85F4EA25B7C1}" dt="2026-01-23T09:44:29.233" v="1651" actId="26606"/>
          <ac:spMkLst>
            <pc:docMk/>
            <pc:sldMk cId="833911224" sldId="266"/>
            <ac:spMk id="14" creationId="{DCC231C8-C761-4B31-9B1C-C6D19248C6B3}"/>
          </ac:spMkLst>
        </pc:spChg>
        <pc:graphicFrameChg chg="mod modGraphic">
          <ac:chgData name="Ellie Brown" userId="856727495e1cce7c" providerId="LiveId" clId="{B300E920-0EB2-4BE6-95E8-85F4EA25B7C1}" dt="2026-01-23T09:45:46.793" v="1831" actId="20577"/>
          <ac:graphicFrameMkLst>
            <pc:docMk/>
            <pc:sldMk cId="833911224" sldId="266"/>
            <ac:graphicFrameMk id="5" creationId="{C536AB60-8333-576C-6C7F-EB4716C67057}"/>
          </ac:graphicFrameMkLst>
        </pc:graphicFrameChg>
      </pc:sldChg>
      <pc:sldChg chg="addSp delSp modSp add mod setBg">
        <pc:chgData name="Ellie Brown" userId="856727495e1cce7c" providerId="LiveId" clId="{B300E920-0EB2-4BE6-95E8-85F4EA25B7C1}" dt="2026-01-23T09:46:25.201" v="1837" actId="26606"/>
        <pc:sldMkLst>
          <pc:docMk/>
          <pc:sldMk cId="1685976577" sldId="267"/>
        </pc:sldMkLst>
        <pc:spChg chg="mod">
          <ac:chgData name="Ellie Brown" userId="856727495e1cce7c" providerId="LiveId" clId="{B300E920-0EB2-4BE6-95E8-85F4EA25B7C1}" dt="2026-01-23T09:46:22.493" v="1835" actId="26606"/>
          <ac:spMkLst>
            <pc:docMk/>
            <pc:sldMk cId="1685976577" sldId="267"/>
            <ac:spMk id="2" creationId="{E0B7AD9A-1DA4-680D-73A6-34ECD95390E0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10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12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14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16" creationId="{063BBA22-50EA-4C4D-BE05-F1CE4E63AA56}"/>
          </ac:spMkLst>
        </pc:spChg>
        <pc:spChg chg="add del">
          <ac:chgData name="Ellie Brown" userId="856727495e1cce7c" providerId="LiveId" clId="{B300E920-0EB2-4BE6-95E8-85F4EA25B7C1}" dt="2026-01-23T09:46:22.493" v="1835" actId="26606"/>
          <ac:spMkLst>
            <pc:docMk/>
            <pc:sldMk cId="1685976577" sldId="267"/>
            <ac:spMk id="21" creationId="{1D63C574-BFD2-41A1-A567-B0C3CC7FDD4F}"/>
          </ac:spMkLst>
        </pc:spChg>
        <pc:spChg chg="add del">
          <ac:chgData name="Ellie Brown" userId="856727495e1cce7c" providerId="LiveId" clId="{B300E920-0EB2-4BE6-95E8-85F4EA25B7C1}" dt="2026-01-23T09:46:22.493" v="1835" actId="26606"/>
          <ac:spMkLst>
            <pc:docMk/>
            <pc:sldMk cId="1685976577" sldId="267"/>
            <ac:spMk id="23" creationId="{E2A46BAB-8C31-42B2-90E8-B26DD3E81D37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38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39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40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09:46:25.201" v="1837" actId="26606"/>
          <ac:spMkLst>
            <pc:docMk/>
            <pc:sldMk cId="1685976577" sldId="267"/>
            <ac:spMk id="41" creationId="{063BBA22-50EA-4C4D-BE05-F1CE4E63AA56}"/>
          </ac:spMkLst>
        </pc:spChg>
        <pc:grpChg chg="add del">
          <ac:chgData name="Ellie Brown" userId="856727495e1cce7c" providerId="LiveId" clId="{B300E920-0EB2-4BE6-95E8-85F4EA25B7C1}" dt="2026-01-23T09:46:22.493" v="1835" actId="26606"/>
          <ac:grpSpMkLst>
            <pc:docMk/>
            <pc:sldMk cId="1685976577" sldId="267"/>
            <ac:grpSpMk id="25" creationId="{B3F7A3C7-0737-4E57-B30E-8EEFE638B401}"/>
          </ac:grpSpMkLst>
        </pc:grpChg>
        <pc:grpChg chg="add del">
          <ac:chgData name="Ellie Brown" userId="856727495e1cce7c" providerId="LiveId" clId="{B300E920-0EB2-4BE6-95E8-85F4EA25B7C1}" dt="2026-01-23T09:46:22.493" v="1835" actId="26606"/>
          <ac:grpSpMkLst>
            <pc:docMk/>
            <pc:sldMk cId="1685976577" sldId="267"/>
            <ac:grpSpMk id="29" creationId="{43F5E015-E085-4624-B431-B42414448684}"/>
          </ac:grpSpMkLst>
        </pc:grpChg>
        <pc:graphicFrameChg chg="mod modGraphic">
          <ac:chgData name="Ellie Brown" userId="856727495e1cce7c" providerId="LiveId" clId="{B300E920-0EB2-4BE6-95E8-85F4EA25B7C1}" dt="2026-01-23T09:46:25.201" v="1837" actId="26606"/>
          <ac:graphicFrameMkLst>
            <pc:docMk/>
            <pc:sldMk cId="1685976577" sldId="267"/>
            <ac:graphicFrameMk id="5" creationId="{12F78FF0-8684-C86A-22F4-6900744B62B2}"/>
          </ac:graphicFrameMkLst>
        </pc:graphicFrameChg>
      </pc:sldChg>
      <pc:sldChg chg="addSp delSp modSp add mod setBg delDesignElem">
        <pc:chgData name="Ellie Brown" userId="856727495e1cce7c" providerId="LiveId" clId="{B300E920-0EB2-4BE6-95E8-85F4EA25B7C1}" dt="2026-01-23T12:55:01.149" v="2767" actId="20577"/>
        <pc:sldMkLst>
          <pc:docMk/>
          <pc:sldMk cId="4018688236" sldId="269"/>
        </pc:sldMkLst>
        <pc:spChg chg="mod">
          <ac:chgData name="Ellie Brown" userId="856727495e1cce7c" providerId="LiveId" clId="{B300E920-0EB2-4BE6-95E8-85F4EA25B7C1}" dt="2026-01-23T09:47:04.907" v="1931" actId="26606"/>
          <ac:spMkLst>
            <pc:docMk/>
            <pc:sldMk cId="4018688236" sldId="269"/>
            <ac:spMk id="2" creationId="{DE261034-704A-8087-572F-DB5D96E824C0}"/>
          </ac:spMkLst>
        </pc:spChg>
        <pc:spChg chg="del">
          <ac:chgData name="Ellie Brown" userId="856727495e1cce7c" providerId="LiveId" clId="{B300E920-0EB2-4BE6-95E8-85F4EA25B7C1}" dt="2026-01-23T09:46:29.225" v="1839"/>
          <ac:spMkLst>
            <pc:docMk/>
            <pc:sldMk cId="4018688236" sldId="269"/>
            <ac:spMk id="9" creationId="{D0D45553-91A4-480A-9577-0E0FC0D919B9}"/>
          </ac:spMkLst>
        </pc:spChg>
        <pc:spChg chg="add">
          <ac:chgData name="Ellie Brown" userId="856727495e1cce7c" providerId="LiveId" clId="{B300E920-0EB2-4BE6-95E8-85F4EA25B7C1}" dt="2026-01-23T09:47:04.907" v="1931" actId="26606"/>
          <ac:spMkLst>
            <pc:docMk/>
            <pc:sldMk cId="4018688236" sldId="269"/>
            <ac:spMk id="10" creationId="{1D63C574-BFD2-41A1-A567-B0C3CC7FDD4F}"/>
          </ac:spMkLst>
        </pc:spChg>
        <pc:spChg chg="del">
          <ac:chgData name="Ellie Brown" userId="856727495e1cce7c" providerId="LiveId" clId="{B300E920-0EB2-4BE6-95E8-85F4EA25B7C1}" dt="2026-01-23T09:46:29.225" v="1839"/>
          <ac:spMkLst>
            <pc:docMk/>
            <pc:sldMk cId="4018688236" sldId="269"/>
            <ac:spMk id="11" creationId="{D240F8A8-FEA1-42C2-B259-27A9351279BD}"/>
          </ac:spMkLst>
        </pc:spChg>
        <pc:spChg chg="add">
          <ac:chgData name="Ellie Brown" userId="856727495e1cce7c" providerId="LiveId" clId="{B300E920-0EB2-4BE6-95E8-85F4EA25B7C1}" dt="2026-01-23T09:47:04.907" v="1931" actId="26606"/>
          <ac:spMkLst>
            <pc:docMk/>
            <pc:sldMk cId="4018688236" sldId="269"/>
            <ac:spMk id="12" creationId="{E2A46BAB-8C31-42B2-90E8-B26DD3E81D37}"/>
          </ac:spMkLst>
        </pc:spChg>
        <pc:grpChg chg="add">
          <ac:chgData name="Ellie Brown" userId="856727495e1cce7c" providerId="LiveId" clId="{B300E920-0EB2-4BE6-95E8-85F4EA25B7C1}" dt="2026-01-23T09:47:04.907" v="1931" actId="26606"/>
          <ac:grpSpMkLst>
            <pc:docMk/>
            <pc:sldMk cId="4018688236" sldId="269"/>
            <ac:grpSpMk id="14" creationId="{B3F7A3C7-0737-4E57-B30E-8EEFE638B401}"/>
          </ac:grpSpMkLst>
        </pc:grpChg>
        <pc:grpChg chg="add">
          <ac:chgData name="Ellie Brown" userId="856727495e1cce7c" providerId="LiveId" clId="{B300E920-0EB2-4BE6-95E8-85F4EA25B7C1}" dt="2026-01-23T09:47:04.907" v="1931" actId="26606"/>
          <ac:grpSpMkLst>
            <pc:docMk/>
            <pc:sldMk cId="4018688236" sldId="269"/>
            <ac:grpSpMk id="18" creationId="{43F5E015-E085-4624-B431-B42414448684}"/>
          </ac:grpSpMkLst>
        </pc:grpChg>
        <pc:graphicFrameChg chg="mod modGraphic">
          <ac:chgData name="Ellie Brown" userId="856727495e1cce7c" providerId="LiveId" clId="{B300E920-0EB2-4BE6-95E8-85F4EA25B7C1}" dt="2026-01-23T12:55:01.149" v="2767" actId="20577"/>
          <ac:graphicFrameMkLst>
            <pc:docMk/>
            <pc:sldMk cId="4018688236" sldId="269"/>
            <ac:graphicFrameMk id="5" creationId="{5D9F6038-F590-29AB-5515-CB9F94D3C706}"/>
          </ac:graphicFrameMkLst>
        </pc:graphicFrameChg>
      </pc:sldChg>
      <pc:sldChg chg="addSp delSp modSp add mod setBg">
        <pc:chgData name="Ellie Brown" userId="856727495e1cce7c" providerId="LiveId" clId="{B300E920-0EB2-4BE6-95E8-85F4EA25B7C1}" dt="2026-01-23T09:51:02.383" v="1999" actId="26606"/>
        <pc:sldMkLst>
          <pc:docMk/>
          <pc:sldMk cId="2774359977" sldId="272"/>
        </pc:sldMkLst>
        <pc:spChg chg="mod">
          <ac:chgData name="Ellie Brown" userId="856727495e1cce7c" providerId="LiveId" clId="{B300E920-0EB2-4BE6-95E8-85F4EA25B7C1}" dt="2026-01-23T09:51:02.383" v="1999" actId="26606"/>
          <ac:spMkLst>
            <pc:docMk/>
            <pc:sldMk cId="2774359977" sldId="272"/>
            <ac:spMk id="2" creationId="{DD480800-5DF7-9C8D-A3D6-F621DEF6B0AB}"/>
          </ac:spMkLst>
        </pc:spChg>
        <pc:spChg chg="add del">
          <ac:chgData name="Ellie Brown" userId="856727495e1cce7c" providerId="LiveId" clId="{B300E920-0EB2-4BE6-95E8-85F4EA25B7C1}" dt="2026-01-23T09:51:02.320" v="1998" actId="26606"/>
          <ac:spMkLst>
            <pc:docMk/>
            <pc:sldMk cId="2774359977" sldId="272"/>
            <ac:spMk id="22" creationId="{9DBC8166-481C-4473-95F5-9A5B9073B7F1}"/>
          </ac:spMkLst>
        </pc:spChg>
        <pc:spChg chg="add del">
          <ac:chgData name="Ellie Brown" userId="856727495e1cce7c" providerId="LiveId" clId="{B300E920-0EB2-4BE6-95E8-85F4EA25B7C1}" dt="2026-01-23T09:51:02.320" v="1998" actId="26606"/>
          <ac:spMkLst>
            <pc:docMk/>
            <pc:sldMk cId="2774359977" sldId="272"/>
            <ac:spMk id="24" creationId="{A5A5CE6E-90AF-4D43-A014-1F9EC83EB93D}"/>
          </ac:spMkLst>
        </pc:spChg>
        <pc:spChg chg="add">
          <ac:chgData name="Ellie Brown" userId="856727495e1cce7c" providerId="LiveId" clId="{B300E920-0EB2-4BE6-95E8-85F4EA25B7C1}" dt="2026-01-23T09:51:02.383" v="1999" actId="26606"/>
          <ac:spMkLst>
            <pc:docMk/>
            <pc:sldMk cId="2774359977" sldId="272"/>
            <ac:spMk id="26" creationId="{AAD0DBB9-1A4B-4391-81D4-CB19F9AB918A}"/>
          </ac:spMkLst>
        </pc:spChg>
        <pc:spChg chg="add">
          <ac:chgData name="Ellie Brown" userId="856727495e1cce7c" providerId="LiveId" clId="{B300E920-0EB2-4BE6-95E8-85F4EA25B7C1}" dt="2026-01-23T09:51:02.383" v="1999" actId="26606"/>
          <ac:spMkLst>
            <pc:docMk/>
            <pc:sldMk cId="2774359977" sldId="272"/>
            <ac:spMk id="27" creationId="{BACC6370-2D7E-4714-9D71-7542949D7D5D}"/>
          </ac:spMkLst>
        </pc:spChg>
        <pc:spChg chg="add">
          <ac:chgData name="Ellie Brown" userId="856727495e1cce7c" providerId="LiveId" clId="{B300E920-0EB2-4BE6-95E8-85F4EA25B7C1}" dt="2026-01-23T09:51:02.383" v="1999" actId="26606"/>
          <ac:spMkLst>
            <pc:docMk/>
            <pc:sldMk cId="2774359977" sldId="272"/>
            <ac:spMk id="28" creationId="{063BBA22-50EA-4C4D-BE05-F1CE4E63AA56}"/>
          </ac:spMkLst>
        </pc:spChg>
        <pc:spChg chg="add">
          <ac:chgData name="Ellie Brown" userId="856727495e1cce7c" providerId="LiveId" clId="{B300E920-0EB2-4BE6-95E8-85F4EA25B7C1}" dt="2026-01-23T09:51:02.383" v="1999" actId="26606"/>
          <ac:spMkLst>
            <pc:docMk/>
            <pc:sldMk cId="2774359977" sldId="272"/>
            <ac:spMk id="29" creationId="{F68B3F68-107C-434F-AA38-110D5EA91B85}"/>
          </ac:spMkLst>
        </pc:spChg>
        <pc:graphicFrameChg chg="mod modGraphic">
          <ac:chgData name="Ellie Brown" userId="856727495e1cce7c" providerId="LiveId" clId="{B300E920-0EB2-4BE6-95E8-85F4EA25B7C1}" dt="2026-01-23T09:51:02.383" v="1999" actId="26606"/>
          <ac:graphicFrameMkLst>
            <pc:docMk/>
            <pc:sldMk cId="2774359977" sldId="272"/>
            <ac:graphicFrameMk id="17" creationId="{34518DE4-A490-4AB9-59BE-B1D9380BC5F4}"/>
          </ac:graphicFrameMkLst>
        </pc:graphicFrameChg>
      </pc:sldChg>
      <pc:sldChg chg="addSp delSp modSp add mod modClrScheme chgLayout">
        <pc:chgData name="Ellie Brown" userId="856727495e1cce7c" providerId="LiveId" clId="{B300E920-0EB2-4BE6-95E8-85F4EA25B7C1}" dt="2026-01-23T09:53:09.879" v="2302" actId="26606"/>
        <pc:sldMkLst>
          <pc:docMk/>
          <pc:sldMk cId="1723183514" sldId="273"/>
        </pc:sldMkLst>
        <pc:spChg chg="add del mod ord">
          <ac:chgData name="Ellie Brown" userId="856727495e1cce7c" providerId="LiveId" clId="{B300E920-0EB2-4BE6-95E8-85F4EA25B7C1}" dt="2026-01-23T09:52:57.020" v="2298" actId="478"/>
          <ac:spMkLst>
            <pc:docMk/>
            <pc:sldMk cId="1723183514" sldId="273"/>
            <ac:spMk id="2" creationId="{3FF8D34B-2054-9571-1EF7-750D15970EA4}"/>
          </ac:spMkLst>
        </pc:spChg>
        <pc:spChg chg="add del mod ord">
          <ac:chgData name="Ellie Brown" userId="856727495e1cce7c" providerId="LiveId" clId="{B300E920-0EB2-4BE6-95E8-85F4EA25B7C1}" dt="2026-01-23T09:53:04.546" v="2299" actId="478"/>
          <ac:spMkLst>
            <pc:docMk/>
            <pc:sldMk cId="1723183514" sldId="273"/>
            <ac:spMk id="3" creationId="{B6E7A548-7116-B874-66B5-5E9160E02A36}"/>
          </ac:spMkLst>
        </pc:spChg>
        <pc:spChg chg="add mod ord">
          <ac:chgData name="Ellie Brown" userId="856727495e1cce7c" providerId="LiveId" clId="{B300E920-0EB2-4BE6-95E8-85F4EA25B7C1}" dt="2026-01-23T09:52:14.394" v="2034" actId="20577"/>
          <ac:spMkLst>
            <pc:docMk/>
            <pc:sldMk cId="1723183514" sldId="273"/>
            <ac:spMk id="4" creationId="{6364E9B8-0C08-D436-AF73-89ACBB5B34E3}"/>
          </ac:spMkLst>
        </pc:spChg>
        <pc:spChg chg="add mod ord">
          <ac:chgData name="Ellie Brown" userId="856727495e1cce7c" providerId="LiveId" clId="{B300E920-0EB2-4BE6-95E8-85F4EA25B7C1}" dt="2026-01-23T09:52:51.392" v="2296" actId="20577"/>
          <ac:spMkLst>
            <pc:docMk/>
            <pc:sldMk cId="1723183514" sldId="273"/>
            <ac:spMk id="6" creationId="{A7C17D65-1666-ED65-F450-4D1A602F0F87}"/>
          </ac:spMkLst>
        </pc:spChg>
        <pc:spChg chg="add del mod">
          <ac:chgData name="Ellie Brown" userId="856727495e1cce7c" providerId="LiveId" clId="{B300E920-0EB2-4BE6-95E8-85F4EA25B7C1}" dt="2026-01-23T09:52:57.020" v="2298" actId="478"/>
          <ac:spMkLst>
            <pc:docMk/>
            <pc:sldMk cId="1723183514" sldId="273"/>
            <ac:spMk id="8" creationId="{510FC211-55FB-4FDA-EEAC-7568CF4EA01D}"/>
          </ac:spMkLst>
        </pc:spChg>
        <pc:graphicFrameChg chg="mod ord modGraphic">
          <ac:chgData name="Ellie Brown" userId="856727495e1cce7c" providerId="LiveId" clId="{B300E920-0EB2-4BE6-95E8-85F4EA25B7C1}" dt="2026-01-23T09:53:09.879" v="2302" actId="26606"/>
          <ac:graphicFrameMkLst>
            <pc:docMk/>
            <pc:sldMk cId="1723183514" sldId="273"/>
            <ac:graphicFrameMk id="5" creationId="{42077771-D6D7-A252-A531-C76F2603E36D}"/>
          </ac:graphicFrameMkLst>
        </pc:graphicFrameChg>
      </pc:sldChg>
      <pc:sldChg chg="addSp delSp modSp add mod setBg delDesignElem">
        <pc:chgData name="Ellie Brown" userId="856727495e1cce7c" providerId="LiveId" clId="{B300E920-0EB2-4BE6-95E8-85F4EA25B7C1}" dt="2026-01-23T09:58:11.177" v="2312" actId="26606"/>
        <pc:sldMkLst>
          <pc:docMk/>
          <pc:sldMk cId="1953346628" sldId="274"/>
        </pc:sldMkLst>
        <pc:spChg chg="mod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2" creationId="{721D4E8F-75BA-B146-5643-FB4E690BB534}"/>
          </ac:spMkLst>
        </pc:spChg>
        <pc:spChg chg="del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3" creationId="{CAEAC13A-6F28-D6A3-89CC-C313599CE5A6}"/>
          </ac:spMkLst>
        </pc:spChg>
        <pc:spChg chg="del">
          <ac:chgData name="Ellie Brown" userId="856727495e1cce7c" providerId="LiveId" clId="{B300E920-0EB2-4BE6-95E8-85F4EA25B7C1}" dt="2026-01-23T09:58:02.269" v="2309"/>
          <ac:spMkLst>
            <pc:docMk/>
            <pc:sldMk cId="1953346628" sldId="274"/>
            <ac:spMk id="8" creationId="{089A69AF-D57B-49B4-886C-D4A5DC194421}"/>
          </ac:spMkLst>
        </pc:spChg>
        <pc:spChg chg="add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9" creationId="{BACC6370-2D7E-4714-9D71-7542949D7D5D}"/>
          </ac:spMkLst>
        </pc:spChg>
        <pc:spChg chg="del">
          <ac:chgData name="Ellie Brown" userId="856727495e1cce7c" providerId="LiveId" clId="{B300E920-0EB2-4BE6-95E8-85F4EA25B7C1}" dt="2026-01-23T09:58:02.269" v="2309"/>
          <ac:spMkLst>
            <pc:docMk/>
            <pc:sldMk cId="1953346628" sldId="274"/>
            <ac:spMk id="10" creationId="{CABDC08D-6093-4397-92D4-54D00E2BB1C2}"/>
          </ac:spMkLst>
        </pc:spChg>
        <pc:spChg chg="add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11" creationId="{F68B3F68-107C-434F-AA38-110D5EA91B85}"/>
          </ac:spMkLst>
        </pc:spChg>
        <pc:spChg chg="add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13" creationId="{AAD0DBB9-1A4B-4391-81D4-CB19F9AB918A}"/>
          </ac:spMkLst>
        </pc:spChg>
        <pc:spChg chg="add">
          <ac:chgData name="Ellie Brown" userId="856727495e1cce7c" providerId="LiveId" clId="{B300E920-0EB2-4BE6-95E8-85F4EA25B7C1}" dt="2026-01-23T09:58:11.177" v="2312" actId="26606"/>
          <ac:spMkLst>
            <pc:docMk/>
            <pc:sldMk cId="1953346628" sldId="274"/>
            <ac:spMk id="15" creationId="{063BBA22-50EA-4C4D-BE05-F1CE4E63AA56}"/>
          </ac:spMkLst>
        </pc:spChg>
        <pc:graphicFrameChg chg="add">
          <ac:chgData name="Ellie Brown" userId="856727495e1cce7c" providerId="LiveId" clId="{B300E920-0EB2-4BE6-95E8-85F4EA25B7C1}" dt="2026-01-23T09:58:11.177" v="2312" actId="26606"/>
          <ac:graphicFrameMkLst>
            <pc:docMk/>
            <pc:sldMk cId="1953346628" sldId="274"/>
            <ac:graphicFrameMk id="5" creationId="{E721BEB9-D382-DCCE-DCC1-E4C3AC6689C6}"/>
          </ac:graphicFrameMkLst>
        </pc:graphicFrameChg>
      </pc:sldChg>
      <pc:sldChg chg="addSp delSp modSp add mod setBg delDesignElem">
        <pc:chgData name="Ellie Brown" userId="856727495e1cce7c" providerId="LiveId" clId="{B300E920-0EB2-4BE6-95E8-85F4EA25B7C1}" dt="2026-01-23T10:06:31.776" v="2534" actId="20577"/>
        <pc:sldMkLst>
          <pc:docMk/>
          <pc:sldMk cId="3586224151" sldId="275"/>
        </pc:sldMkLst>
        <pc:spChg chg="mod">
          <ac:chgData name="Ellie Brown" userId="856727495e1cce7c" providerId="LiveId" clId="{B300E920-0EB2-4BE6-95E8-85F4EA25B7C1}" dt="2026-01-23T10:06:31.776" v="2534" actId="20577"/>
          <ac:spMkLst>
            <pc:docMk/>
            <pc:sldMk cId="3586224151" sldId="275"/>
            <ac:spMk id="2" creationId="{F74DDE41-5032-9464-CCA4-9E8A4B6E0024}"/>
          </ac:spMkLst>
        </pc:spChg>
        <pc:spChg chg="mod">
          <ac:chgData name="Ellie Brown" userId="856727495e1cce7c" providerId="LiveId" clId="{B300E920-0EB2-4BE6-95E8-85F4EA25B7C1}" dt="2026-01-23T09:58:25.301" v="2318" actId="26606"/>
          <ac:spMkLst>
            <pc:docMk/>
            <pc:sldMk cId="3586224151" sldId="275"/>
            <ac:spMk id="3" creationId="{ABD2FF70-5816-7AA7-3277-0A7D12A65F69}"/>
          </ac:spMkLst>
        </pc:spChg>
        <pc:spChg chg="del">
          <ac:chgData name="Ellie Brown" userId="856727495e1cce7c" providerId="LiveId" clId="{B300E920-0EB2-4BE6-95E8-85F4EA25B7C1}" dt="2026-01-23T09:58:18.229" v="2314"/>
          <ac:spMkLst>
            <pc:docMk/>
            <pc:sldMk cId="3586224151" sldId="275"/>
            <ac:spMk id="9" creationId="{3994EE40-F54F-48E5-826B-B45158209684}"/>
          </ac:spMkLst>
        </pc:spChg>
        <pc:spChg chg="add">
          <ac:chgData name="Ellie Brown" userId="856727495e1cce7c" providerId="LiveId" clId="{B300E920-0EB2-4BE6-95E8-85F4EA25B7C1}" dt="2026-01-23T09:58:25.301" v="2318" actId="26606"/>
          <ac:spMkLst>
            <pc:docMk/>
            <pc:sldMk cId="3586224151" sldId="275"/>
            <ac:spMk id="10" creationId="{F13C74B1-5B17-4795-BED0-7140497B445A}"/>
          </ac:spMkLst>
        </pc:spChg>
        <pc:spChg chg="add">
          <ac:chgData name="Ellie Brown" userId="856727495e1cce7c" providerId="LiveId" clId="{B300E920-0EB2-4BE6-95E8-85F4EA25B7C1}" dt="2026-01-23T09:58:25.301" v="2318" actId="26606"/>
          <ac:spMkLst>
            <pc:docMk/>
            <pc:sldMk cId="3586224151" sldId="275"/>
            <ac:spMk id="12" creationId="{D4974D33-8DC5-464E-8C6D-BE58F0669C17}"/>
          </ac:spMkLst>
        </pc:spChg>
        <pc:picChg chg="mod ord">
          <ac:chgData name="Ellie Brown" userId="856727495e1cce7c" providerId="LiveId" clId="{B300E920-0EB2-4BE6-95E8-85F4EA25B7C1}" dt="2026-01-23T09:58:25.301" v="2318" actId="26606"/>
          <ac:picMkLst>
            <pc:docMk/>
            <pc:sldMk cId="3586224151" sldId="275"/>
            <ac:picMk id="5" creationId="{0180EBC6-B808-CB81-D575-A26A1CB8A9DB}"/>
          </ac:picMkLst>
        </pc:picChg>
      </pc:sldChg>
      <pc:sldChg chg="addSp delSp modSp add mod setBg delDesignElem">
        <pc:chgData name="Ellie Brown" userId="856727495e1cce7c" providerId="LiveId" clId="{B300E920-0EB2-4BE6-95E8-85F4EA25B7C1}" dt="2026-01-23T09:58:44.969" v="2323" actId="26606"/>
        <pc:sldMkLst>
          <pc:docMk/>
          <pc:sldMk cId="840031349" sldId="277"/>
        </pc:sldMkLst>
        <pc:spChg chg="mod">
          <ac:chgData name="Ellie Brown" userId="856727495e1cce7c" providerId="LiveId" clId="{B300E920-0EB2-4BE6-95E8-85F4EA25B7C1}" dt="2026-01-23T09:58:44.969" v="2323" actId="26606"/>
          <ac:spMkLst>
            <pc:docMk/>
            <pc:sldMk cId="840031349" sldId="277"/>
            <ac:spMk id="2" creationId="{8D4A2E4D-CD87-F0F2-680B-FD6250683A96}"/>
          </ac:spMkLst>
        </pc:spChg>
        <pc:spChg chg="add">
          <ac:chgData name="Ellie Brown" userId="856727495e1cce7c" providerId="LiveId" clId="{B300E920-0EB2-4BE6-95E8-85F4EA25B7C1}" dt="2026-01-23T09:58:44.969" v="2323" actId="26606"/>
          <ac:spMkLst>
            <pc:docMk/>
            <pc:sldMk cId="840031349" sldId="277"/>
            <ac:spMk id="8" creationId="{B50AB553-2A96-4A92-96F2-93548E096954}"/>
          </ac:spMkLst>
        </pc:spChg>
        <pc:spChg chg="del">
          <ac:chgData name="Ellie Brown" userId="856727495e1cce7c" providerId="LiveId" clId="{B300E920-0EB2-4BE6-95E8-85F4EA25B7C1}" dt="2026-01-23T09:58:39.289" v="2320"/>
          <ac:spMkLst>
            <pc:docMk/>
            <pc:sldMk cId="840031349" sldId="277"/>
            <ac:spMk id="9" creationId="{B2B82547-2424-4E7A-A98B-75206EE73028}"/>
          </ac:spMkLst>
        </pc:spChg>
        <pc:spChg chg="del">
          <ac:chgData name="Ellie Brown" userId="856727495e1cce7c" providerId="LiveId" clId="{B300E920-0EB2-4BE6-95E8-85F4EA25B7C1}" dt="2026-01-23T09:58:39.289" v="2320"/>
          <ac:spMkLst>
            <pc:docMk/>
            <pc:sldMk cId="840031349" sldId="277"/>
            <ac:spMk id="11" creationId="{5109BC2F-9616-4D7D-9E98-57898009A828}"/>
          </ac:spMkLst>
        </pc:spChg>
        <pc:graphicFrameChg chg="mod modGraphic">
          <ac:chgData name="Ellie Brown" userId="856727495e1cce7c" providerId="LiveId" clId="{B300E920-0EB2-4BE6-95E8-85F4EA25B7C1}" dt="2026-01-23T09:58:44.969" v="2323" actId="26606"/>
          <ac:graphicFrameMkLst>
            <pc:docMk/>
            <pc:sldMk cId="840031349" sldId="277"/>
            <ac:graphicFrameMk id="5" creationId="{1FD2C6A2-58E1-EA6B-E501-4686D6B6D513}"/>
          </ac:graphicFrameMkLst>
        </pc:graphicFrameChg>
        <pc:picChg chg="add">
          <ac:chgData name="Ellie Brown" userId="856727495e1cce7c" providerId="LiveId" clId="{B300E920-0EB2-4BE6-95E8-85F4EA25B7C1}" dt="2026-01-23T09:58:44.969" v="2323" actId="26606"/>
          <ac:picMkLst>
            <pc:docMk/>
            <pc:sldMk cId="840031349" sldId="277"/>
            <ac:picMk id="7" creationId="{2B1808F7-1ED4-8147-CD1B-8E57323DD62A}"/>
          </ac:picMkLst>
        </pc:picChg>
      </pc:sldChg>
      <pc:sldChg chg="add">
        <pc:chgData name="Ellie Brown" userId="856727495e1cce7c" providerId="LiveId" clId="{B300E920-0EB2-4BE6-95E8-85F4EA25B7C1}" dt="2026-01-23T09:58:54.751" v="2324"/>
        <pc:sldMkLst>
          <pc:docMk/>
          <pc:sldMk cId="1511631535" sldId="278"/>
        </pc:sldMkLst>
      </pc:sldChg>
      <pc:sldChg chg="delSp modSp add mod setBg delDesignElem">
        <pc:chgData name="Ellie Brown" userId="856727495e1cce7c" providerId="LiveId" clId="{B300E920-0EB2-4BE6-95E8-85F4EA25B7C1}" dt="2026-01-23T10:00:08.007" v="2338" actId="115"/>
        <pc:sldMkLst>
          <pc:docMk/>
          <pc:sldMk cId="3257567395" sldId="281"/>
        </pc:sldMkLst>
        <pc:spChg chg="mod">
          <ac:chgData name="Ellie Brown" userId="856727495e1cce7c" providerId="LiveId" clId="{B300E920-0EB2-4BE6-95E8-85F4EA25B7C1}" dt="2026-01-23T10:00:08.007" v="2338" actId="115"/>
          <ac:spMkLst>
            <pc:docMk/>
            <pc:sldMk cId="3257567395" sldId="281"/>
            <ac:spMk id="2" creationId="{A07ED281-F6B7-9960-C730-1879DB56939A}"/>
          </ac:spMkLst>
        </pc:spChg>
        <pc:spChg chg="del">
          <ac:chgData name="Ellie Brown" userId="856727495e1cce7c" providerId="LiveId" clId="{B300E920-0EB2-4BE6-95E8-85F4EA25B7C1}" dt="2026-01-23T10:00:05.620" v="2336"/>
          <ac:spMkLst>
            <pc:docMk/>
            <pc:sldMk cId="3257567395" sldId="281"/>
            <ac:spMk id="9" creationId="{B2B82547-2424-4E7A-A98B-75206EE73028}"/>
          </ac:spMkLst>
        </pc:spChg>
        <pc:spChg chg="del">
          <ac:chgData name="Ellie Brown" userId="856727495e1cce7c" providerId="LiveId" clId="{B300E920-0EB2-4BE6-95E8-85F4EA25B7C1}" dt="2026-01-23T10:00:05.620" v="2336"/>
          <ac:spMkLst>
            <pc:docMk/>
            <pc:sldMk cId="3257567395" sldId="281"/>
            <ac:spMk id="11" creationId="{5109BC2F-9616-4D7D-9E98-57898009A828}"/>
          </ac:spMkLst>
        </pc:spChg>
      </pc:sldChg>
      <pc:sldChg chg="addSp delSp modSp add mod setBg delDesignElem">
        <pc:chgData name="Ellie Brown" userId="856727495e1cce7c" providerId="LiveId" clId="{B300E920-0EB2-4BE6-95E8-85F4EA25B7C1}" dt="2026-01-23T10:00:45.378" v="2343" actId="26606"/>
        <pc:sldMkLst>
          <pc:docMk/>
          <pc:sldMk cId="2646007200" sldId="282"/>
        </pc:sldMkLst>
        <pc:spChg chg="mod">
          <ac:chgData name="Ellie Brown" userId="856727495e1cce7c" providerId="LiveId" clId="{B300E920-0EB2-4BE6-95E8-85F4EA25B7C1}" dt="2026-01-23T10:00:45.378" v="2343" actId="26606"/>
          <ac:spMkLst>
            <pc:docMk/>
            <pc:sldMk cId="2646007200" sldId="282"/>
            <ac:spMk id="2" creationId="{52E1F4F1-D656-6719-150A-04C95CEACF13}"/>
          </ac:spMkLst>
        </pc:spChg>
        <pc:spChg chg="add">
          <ac:chgData name="Ellie Brown" userId="856727495e1cce7c" providerId="LiveId" clId="{B300E920-0EB2-4BE6-95E8-85F4EA25B7C1}" dt="2026-01-23T10:00:45.378" v="2343" actId="26606"/>
          <ac:spMkLst>
            <pc:docMk/>
            <pc:sldMk cId="2646007200" sldId="282"/>
            <ac:spMk id="8" creationId="{B50AB553-2A96-4A92-96F2-93548E096954}"/>
          </ac:spMkLst>
        </pc:spChg>
        <pc:spChg chg="del">
          <ac:chgData name="Ellie Brown" userId="856727495e1cce7c" providerId="LiveId" clId="{B300E920-0EB2-4BE6-95E8-85F4EA25B7C1}" dt="2026-01-23T10:00:40.147" v="2340"/>
          <ac:spMkLst>
            <pc:docMk/>
            <pc:sldMk cId="2646007200" sldId="282"/>
            <ac:spMk id="9" creationId="{D0D45553-91A4-480A-9577-0E0FC0D919B9}"/>
          </ac:spMkLst>
        </pc:spChg>
        <pc:spChg chg="del">
          <ac:chgData name="Ellie Brown" userId="856727495e1cce7c" providerId="LiveId" clId="{B300E920-0EB2-4BE6-95E8-85F4EA25B7C1}" dt="2026-01-23T10:00:40.147" v="2340"/>
          <ac:spMkLst>
            <pc:docMk/>
            <pc:sldMk cId="2646007200" sldId="282"/>
            <ac:spMk id="11" creationId="{D240F8A8-FEA1-42C2-B259-27A9351279BD}"/>
          </ac:spMkLst>
        </pc:spChg>
        <pc:graphicFrameChg chg="mod modGraphic">
          <ac:chgData name="Ellie Brown" userId="856727495e1cce7c" providerId="LiveId" clId="{B300E920-0EB2-4BE6-95E8-85F4EA25B7C1}" dt="2026-01-23T10:00:45.378" v="2343" actId="26606"/>
          <ac:graphicFrameMkLst>
            <pc:docMk/>
            <pc:sldMk cId="2646007200" sldId="282"/>
            <ac:graphicFrameMk id="5" creationId="{4C477062-3835-1F87-BE71-A757B0B6A09F}"/>
          </ac:graphicFrameMkLst>
        </pc:graphicFrameChg>
        <pc:picChg chg="add">
          <ac:chgData name="Ellie Brown" userId="856727495e1cce7c" providerId="LiveId" clId="{B300E920-0EB2-4BE6-95E8-85F4EA25B7C1}" dt="2026-01-23T10:00:45.378" v="2343" actId="26606"/>
          <ac:picMkLst>
            <pc:docMk/>
            <pc:sldMk cId="2646007200" sldId="282"/>
            <ac:picMk id="7" creationId="{35EBEE68-0B64-013E-AA39-9C3336CC1DD3}"/>
          </ac:picMkLst>
        </pc:picChg>
      </pc:sldChg>
      <pc:sldChg chg="addSp delSp modSp add mod setBg delDesignElem">
        <pc:chgData name="Ellie Brown" userId="856727495e1cce7c" providerId="LiveId" clId="{B300E920-0EB2-4BE6-95E8-85F4EA25B7C1}" dt="2026-01-23T09:59:14.766" v="2334" actId="26606"/>
        <pc:sldMkLst>
          <pc:docMk/>
          <pc:sldMk cId="779858709" sldId="283"/>
        </pc:sldMkLst>
        <pc:spChg chg="mod">
          <ac:chgData name="Ellie Brown" userId="856727495e1cce7c" providerId="LiveId" clId="{B300E920-0EB2-4BE6-95E8-85F4EA25B7C1}" dt="2026-01-23T09:59:14.766" v="2334" actId="26606"/>
          <ac:spMkLst>
            <pc:docMk/>
            <pc:sldMk cId="779858709" sldId="283"/>
            <ac:spMk id="2" creationId="{4D1389F2-E87D-BC68-504D-2FE9FD62FF40}"/>
          </ac:spMkLst>
        </pc:spChg>
        <pc:spChg chg="add del mod">
          <ac:chgData name="Ellie Brown" userId="856727495e1cce7c" providerId="LiveId" clId="{B300E920-0EB2-4BE6-95E8-85F4EA25B7C1}" dt="2026-01-23T09:59:14.766" v="2334" actId="26606"/>
          <ac:spMkLst>
            <pc:docMk/>
            <pc:sldMk cId="779858709" sldId="283"/>
            <ac:spMk id="3" creationId="{E63CA91F-C1BE-3FAC-5A22-0D1F28D950FC}"/>
          </ac:spMkLst>
        </pc:spChg>
        <pc:spChg chg="add del">
          <ac:chgData name="Ellie Brown" userId="856727495e1cce7c" providerId="LiveId" clId="{B300E920-0EB2-4BE6-95E8-85F4EA25B7C1}" dt="2026-01-23T09:59:13.343" v="2331" actId="26606"/>
          <ac:spMkLst>
            <pc:docMk/>
            <pc:sldMk cId="779858709" sldId="283"/>
            <ac:spMk id="7" creationId="{257363FD-7E77-4145-9483-331A807ADF0E}"/>
          </ac:spMkLst>
        </pc:spChg>
        <pc:spChg chg="del">
          <ac:chgData name="Ellie Brown" userId="856727495e1cce7c" providerId="LiveId" clId="{B300E920-0EB2-4BE6-95E8-85F4EA25B7C1}" dt="2026-01-23T09:59:04.639" v="2326"/>
          <ac:spMkLst>
            <pc:docMk/>
            <pc:sldMk cId="779858709" sldId="283"/>
            <ac:spMk id="8" creationId="{089A69AF-D57B-49B4-886C-D4A5DC194421}"/>
          </ac:spMkLst>
        </pc:spChg>
        <pc:spChg chg="del">
          <ac:chgData name="Ellie Brown" userId="856727495e1cce7c" providerId="LiveId" clId="{B300E920-0EB2-4BE6-95E8-85F4EA25B7C1}" dt="2026-01-23T09:59:04.639" v="2326"/>
          <ac:spMkLst>
            <pc:docMk/>
            <pc:sldMk cId="779858709" sldId="283"/>
            <ac:spMk id="10" creationId="{CABDC08D-6093-4397-92D4-54D00E2BB1C2}"/>
          </ac:spMkLst>
        </pc:spChg>
        <pc:spChg chg="add del">
          <ac:chgData name="Ellie Brown" userId="856727495e1cce7c" providerId="LiveId" clId="{B300E920-0EB2-4BE6-95E8-85F4EA25B7C1}" dt="2026-01-23T09:59:14.669" v="2333" actId="26606"/>
          <ac:spMkLst>
            <pc:docMk/>
            <pc:sldMk cId="779858709" sldId="283"/>
            <ac:spMk id="11" creationId="{B50AB553-2A96-4A92-96F2-93548E096954}"/>
          </ac:spMkLst>
        </pc:spChg>
        <pc:spChg chg="add">
          <ac:chgData name="Ellie Brown" userId="856727495e1cce7c" providerId="LiveId" clId="{B300E920-0EB2-4BE6-95E8-85F4EA25B7C1}" dt="2026-01-23T09:59:14.766" v="2334" actId="26606"/>
          <ac:spMkLst>
            <pc:docMk/>
            <pc:sldMk cId="779858709" sldId="283"/>
            <ac:spMk id="15" creationId="{257363FD-7E77-4145-9483-331A807ADF0E}"/>
          </ac:spMkLst>
        </pc:spChg>
        <pc:graphicFrameChg chg="add del">
          <ac:chgData name="Ellie Brown" userId="856727495e1cce7c" providerId="LiveId" clId="{B300E920-0EB2-4BE6-95E8-85F4EA25B7C1}" dt="2026-01-23T09:59:13.343" v="2331" actId="26606"/>
          <ac:graphicFrameMkLst>
            <pc:docMk/>
            <pc:sldMk cId="779858709" sldId="283"/>
            <ac:graphicFrameMk id="5" creationId="{0388AAFE-9E65-FEBE-DC51-9BECA7E4D40B}"/>
          </ac:graphicFrameMkLst>
        </pc:graphicFrameChg>
        <pc:graphicFrameChg chg="add del">
          <ac:chgData name="Ellie Brown" userId="856727495e1cce7c" providerId="LiveId" clId="{B300E920-0EB2-4BE6-95E8-85F4EA25B7C1}" dt="2026-01-23T09:59:14.669" v="2333" actId="26606"/>
          <ac:graphicFrameMkLst>
            <pc:docMk/>
            <pc:sldMk cId="779858709" sldId="283"/>
            <ac:graphicFrameMk id="12" creationId="{18CC8FCF-1A5E-E8C6-848A-0181D5492DEA}"/>
          </ac:graphicFrameMkLst>
        </pc:graphicFrameChg>
        <pc:graphicFrameChg chg="add">
          <ac:chgData name="Ellie Brown" userId="856727495e1cce7c" providerId="LiveId" clId="{B300E920-0EB2-4BE6-95E8-85F4EA25B7C1}" dt="2026-01-23T09:59:14.766" v="2334" actId="26606"/>
          <ac:graphicFrameMkLst>
            <pc:docMk/>
            <pc:sldMk cId="779858709" sldId="283"/>
            <ac:graphicFrameMk id="16" creationId="{0388AAFE-9E65-FEBE-DC51-9BECA7E4D40B}"/>
          </ac:graphicFrameMkLst>
        </pc:graphicFrameChg>
        <pc:picChg chg="add del">
          <ac:chgData name="Ellie Brown" userId="856727495e1cce7c" providerId="LiveId" clId="{B300E920-0EB2-4BE6-95E8-85F4EA25B7C1}" dt="2026-01-23T09:59:13.343" v="2331" actId="26606"/>
          <ac:picMkLst>
            <pc:docMk/>
            <pc:sldMk cId="779858709" sldId="283"/>
            <ac:picMk id="6" creationId="{01BD11DD-1EF3-9AAC-F421-BD7C6D525547}"/>
          </ac:picMkLst>
        </pc:picChg>
        <pc:picChg chg="add del">
          <ac:chgData name="Ellie Brown" userId="856727495e1cce7c" providerId="LiveId" clId="{B300E920-0EB2-4BE6-95E8-85F4EA25B7C1}" dt="2026-01-23T09:59:14.669" v="2333" actId="26606"/>
          <ac:picMkLst>
            <pc:docMk/>
            <pc:sldMk cId="779858709" sldId="283"/>
            <ac:picMk id="9" creationId="{0F2C0EBA-FE74-B3DE-E322-1618EF3A8D6C}"/>
          </ac:picMkLst>
        </pc:picChg>
        <pc:picChg chg="add">
          <ac:chgData name="Ellie Brown" userId="856727495e1cce7c" providerId="LiveId" clId="{B300E920-0EB2-4BE6-95E8-85F4EA25B7C1}" dt="2026-01-23T09:59:14.766" v="2334" actId="26606"/>
          <ac:picMkLst>
            <pc:docMk/>
            <pc:sldMk cId="779858709" sldId="283"/>
            <ac:picMk id="14" creationId="{01BD11DD-1EF3-9AAC-F421-BD7C6D525547}"/>
          </ac:picMkLst>
        </pc:picChg>
      </pc:sldChg>
      <pc:sldChg chg="addSp delSp modSp add mod setBg delDesignElem">
        <pc:chgData name="Ellie Brown" userId="856727495e1cce7c" providerId="LiveId" clId="{B300E920-0EB2-4BE6-95E8-85F4EA25B7C1}" dt="2026-01-23T10:01:01.509" v="2350" actId="26606"/>
        <pc:sldMkLst>
          <pc:docMk/>
          <pc:sldMk cId="2604011495" sldId="284"/>
        </pc:sldMkLst>
        <pc:spChg chg="mod">
          <ac:chgData name="Ellie Brown" userId="856727495e1cce7c" providerId="LiveId" clId="{B300E920-0EB2-4BE6-95E8-85F4EA25B7C1}" dt="2026-01-23T10:01:01.509" v="2350" actId="26606"/>
          <ac:spMkLst>
            <pc:docMk/>
            <pc:sldMk cId="2604011495" sldId="284"/>
            <ac:spMk id="2" creationId="{1C62E7D2-C330-DE06-FF4E-C66C4517FA78}"/>
          </ac:spMkLst>
        </pc:spChg>
        <pc:spChg chg="del">
          <ac:chgData name="Ellie Brown" userId="856727495e1cce7c" providerId="LiveId" clId="{B300E920-0EB2-4BE6-95E8-85F4EA25B7C1}" dt="2026-01-23T10:00:54.739" v="2345"/>
          <ac:spMkLst>
            <pc:docMk/>
            <pc:sldMk cId="2604011495" sldId="284"/>
            <ac:spMk id="9" creationId="{B2B82547-2424-4E7A-A98B-75206EE73028}"/>
          </ac:spMkLst>
        </pc:spChg>
        <pc:spChg chg="add del">
          <ac:chgData name="Ellie Brown" userId="856727495e1cce7c" providerId="LiveId" clId="{B300E920-0EB2-4BE6-95E8-85F4EA25B7C1}" dt="2026-01-23T10:01:01.351" v="2349" actId="26606"/>
          <ac:spMkLst>
            <pc:docMk/>
            <pc:sldMk cId="2604011495" sldId="284"/>
            <ac:spMk id="10" creationId="{BACC6370-2D7E-4714-9D71-7542949D7D5D}"/>
          </ac:spMkLst>
        </pc:spChg>
        <pc:spChg chg="del">
          <ac:chgData name="Ellie Brown" userId="856727495e1cce7c" providerId="LiveId" clId="{B300E920-0EB2-4BE6-95E8-85F4EA25B7C1}" dt="2026-01-23T10:00:54.739" v="2345"/>
          <ac:spMkLst>
            <pc:docMk/>
            <pc:sldMk cId="2604011495" sldId="284"/>
            <ac:spMk id="11" creationId="{5109BC2F-9616-4D7D-9E98-57898009A828}"/>
          </ac:spMkLst>
        </pc:spChg>
        <pc:spChg chg="add del">
          <ac:chgData name="Ellie Brown" userId="856727495e1cce7c" providerId="LiveId" clId="{B300E920-0EB2-4BE6-95E8-85F4EA25B7C1}" dt="2026-01-23T10:01:01.351" v="2349" actId="26606"/>
          <ac:spMkLst>
            <pc:docMk/>
            <pc:sldMk cId="2604011495" sldId="284"/>
            <ac:spMk id="12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10:01:01.351" v="2349" actId="26606"/>
          <ac:spMkLst>
            <pc:docMk/>
            <pc:sldMk cId="2604011495" sldId="284"/>
            <ac:spMk id="14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10:01:01.351" v="2349" actId="26606"/>
          <ac:spMkLst>
            <pc:docMk/>
            <pc:sldMk cId="2604011495" sldId="284"/>
            <ac:spMk id="16" creationId="{063BBA22-50EA-4C4D-BE05-F1CE4E63AA56}"/>
          </ac:spMkLst>
        </pc:spChg>
        <pc:spChg chg="add">
          <ac:chgData name="Ellie Brown" userId="856727495e1cce7c" providerId="LiveId" clId="{B300E920-0EB2-4BE6-95E8-85F4EA25B7C1}" dt="2026-01-23T10:01:01.509" v="2350" actId="26606"/>
          <ac:spMkLst>
            <pc:docMk/>
            <pc:sldMk cId="2604011495" sldId="284"/>
            <ac:spMk id="18" creationId="{BACC6370-2D7E-4714-9D71-7542949D7D5D}"/>
          </ac:spMkLst>
        </pc:spChg>
        <pc:spChg chg="add">
          <ac:chgData name="Ellie Brown" userId="856727495e1cce7c" providerId="LiveId" clId="{B300E920-0EB2-4BE6-95E8-85F4EA25B7C1}" dt="2026-01-23T10:01:01.509" v="2350" actId="26606"/>
          <ac:spMkLst>
            <pc:docMk/>
            <pc:sldMk cId="2604011495" sldId="284"/>
            <ac:spMk id="19" creationId="{F68B3F68-107C-434F-AA38-110D5EA91B85}"/>
          </ac:spMkLst>
        </pc:spChg>
        <pc:spChg chg="add">
          <ac:chgData name="Ellie Brown" userId="856727495e1cce7c" providerId="LiveId" clId="{B300E920-0EB2-4BE6-95E8-85F4EA25B7C1}" dt="2026-01-23T10:01:01.509" v="2350" actId="26606"/>
          <ac:spMkLst>
            <pc:docMk/>
            <pc:sldMk cId="2604011495" sldId="284"/>
            <ac:spMk id="20" creationId="{AAD0DBB9-1A4B-4391-81D4-CB19F9AB918A}"/>
          </ac:spMkLst>
        </pc:spChg>
        <pc:spChg chg="add">
          <ac:chgData name="Ellie Brown" userId="856727495e1cce7c" providerId="LiveId" clId="{B300E920-0EB2-4BE6-95E8-85F4EA25B7C1}" dt="2026-01-23T10:01:01.509" v="2350" actId="26606"/>
          <ac:spMkLst>
            <pc:docMk/>
            <pc:sldMk cId="2604011495" sldId="284"/>
            <ac:spMk id="21" creationId="{063BBA22-50EA-4C4D-BE05-F1CE4E63AA56}"/>
          </ac:spMkLst>
        </pc:spChg>
        <pc:graphicFrameChg chg="mod modGraphic">
          <ac:chgData name="Ellie Brown" userId="856727495e1cce7c" providerId="LiveId" clId="{B300E920-0EB2-4BE6-95E8-85F4EA25B7C1}" dt="2026-01-23T10:01:01.509" v="2350" actId="26606"/>
          <ac:graphicFrameMkLst>
            <pc:docMk/>
            <pc:sldMk cId="2604011495" sldId="284"/>
            <ac:graphicFrameMk id="5" creationId="{C5F2B39A-AF15-BC5D-DD8B-8FA73F56C512}"/>
          </ac:graphicFrameMkLst>
        </pc:graphicFrameChg>
      </pc:sldChg>
      <pc:sldChg chg="modSp add mod">
        <pc:chgData name="Ellie Brown" userId="856727495e1cce7c" providerId="LiveId" clId="{B300E920-0EB2-4BE6-95E8-85F4EA25B7C1}" dt="2026-01-23T09:56:28.960" v="2307" actId="115"/>
        <pc:sldMkLst>
          <pc:docMk/>
          <pc:sldMk cId="1159445152" sldId="298"/>
        </pc:sldMkLst>
        <pc:spChg chg="mod">
          <ac:chgData name="Ellie Brown" userId="856727495e1cce7c" providerId="LiveId" clId="{B300E920-0EB2-4BE6-95E8-85F4EA25B7C1}" dt="2026-01-23T09:56:28.960" v="2307" actId="115"/>
          <ac:spMkLst>
            <pc:docMk/>
            <pc:sldMk cId="1159445152" sldId="298"/>
            <ac:spMk id="2" creationId="{77EE8865-3549-CFC8-F561-B963A788565E}"/>
          </ac:spMkLst>
        </pc:spChg>
        <pc:graphicFrameChg chg="mod">
          <ac:chgData name="Ellie Brown" userId="856727495e1cce7c" providerId="LiveId" clId="{B300E920-0EB2-4BE6-95E8-85F4EA25B7C1}" dt="2026-01-23T09:56:24.317" v="2304"/>
          <ac:graphicFrameMkLst>
            <pc:docMk/>
            <pc:sldMk cId="1159445152" sldId="298"/>
            <ac:graphicFrameMk id="5" creationId="{9C363043-10C2-B45F-BFC3-7B91AFC6F765}"/>
          </ac:graphicFrameMkLst>
        </pc:graphicFrameChg>
      </pc:sldChg>
      <pc:sldChg chg="addSp delSp modSp add mod setBg">
        <pc:chgData name="Ellie Brown" userId="856727495e1cce7c" providerId="LiveId" clId="{B300E920-0EB2-4BE6-95E8-85F4EA25B7C1}" dt="2026-01-23T10:01:23.612" v="2360" actId="26606"/>
        <pc:sldMkLst>
          <pc:docMk/>
          <pc:sldMk cId="3502060218" sldId="307"/>
        </pc:sldMkLst>
        <pc:spChg chg="mod">
          <ac:chgData name="Ellie Brown" userId="856727495e1cce7c" providerId="LiveId" clId="{B300E920-0EB2-4BE6-95E8-85F4EA25B7C1}" dt="2026-01-23T10:01:23.612" v="2360" actId="26606"/>
          <ac:spMkLst>
            <pc:docMk/>
            <pc:sldMk cId="3502060218" sldId="307"/>
            <ac:spMk id="2" creationId="{619D0BD6-C3CD-D405-6A65-96B08A153E9F}"/>
          </ac:spMkLst>
        </pc:spChg>
        <pc:spChg chg="add del">
          <ac:chgData name="Ellie Brown" userId="856727495e1cce7c" providerId="LiveId" clId="{B300E920-0EB2-4BE6-95E8-85F4EA25B7C1}" dt="2026-01-23T10:01:21.283" v="2357" actId="26606"/>
          <ac:spMkLst>
            <pc:docMk/>
            <pc:sldMk cId="3502060218" sldId="307"/>
            <ac:spMk id="10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10:01:21.283" v="2357" actId="26606"/>
          <ac:spMkLst>
            <pc:docMk/>
            <pc:sldMk cId="3502060218" sldId="307"/>
            <ac:spMk id="12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10:01:21.283" v="2357" actId="26606"/>
          <ac:spMkLst>
            <pc:docMk/>
            <pc:sldMk cId="3502060218" sldId="307"/>
            <ac:spMk id="14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10:01:21.283" v="2357" actId="26606"/>
          <ac:spMkLst>
            <pc:docMk/>
            <pc:sldMk cId="3502060218" sldId="307"/>
            <ac:spMk id="16" creationId="{063BBA22-50EA-4C4D-BE05-F1CE4E63AA56}"/>
          </ac:spMkLst>
        </pc:spChg>
        <pc:spChg chg="add del">
          <ac:chgData name="Ellie Brown" userId="856727495e1cce7c" providerId="LiveId" clId="{B300E920-0EB2-4BE6-95E8-85F4EA25B7C1}" dt="2026-01-23T10:01:23.557" v="2359" actId="26606"/>
          <ac:spMkLst>
            <pc:docMk/>
            <pc:sldMk cId="3502060218" sldId="307"/>
            <ac:spMk id="18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10:01:23.557" v="2359" actId="26606"/>
          <ac:spMkLst>
            <pc:docMk/>
            <pc:sldMk cId="3502060218" sldId="307"/>
            <ac:spMk id="19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10:01:23.557" v="2359" actId="26606"/>
          <ac:spMkLst>
            <pc:docMk/>
            <pc:sldMk cId="3502060218" sldId="307"/>
            <ac:spMk id="20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10:01:23.557" v="2359" actId="26606"/>
          <ac:spMkLst>
            <pc:docMk/>
            <pc:sldMk cId="3502060218" sldId="307"/>
            <ac:spMk id="21" creationId="{063BBA22-50EA-4C4D-BE05-F1CE4E63AA56}"/>
          </ac:spMkLst>
        </pc:spChg>
        <pc:spChg chg="add">
          <ac:chgData name="Ellie Brown" userId="856727495e1cce7c" providerId="LiveId" clId="{B300E920-0EB2-4BE6-95E8-85F4EA25B7C1}" dt="2026-01-23T10:01:23.612" v="2360" actId="26606"/>
          <ac:spMkLst>
            <pc:docMk/>
            <pc:sldMk cId="3502060218" sldId="307"/>
            <ac:spMk id="23" creationId="{BACC6370-2D7E-4714-9D71-7542949D7D5D}"/>
          </ac:spMkLst>
        </pc:spChg>
        <pc:spChg chg="add">
          <ac:chgData name="Ellie Brown" userId="856727495e1cce7c" providerId="LiveId" clId="{B300E920-0EB2-4BE6-95E8-85F4EA25B7C1}" dt="2026-01-23T10:01:23.612" v="2360" actId="26606"/>
          <ac:spMkLst>
            <pc:docMk/>
            <pc:sldMk cId="3502060218" sldId="307"/>
            <ac:spMk id="24" creationId="{F68B3F68-107C-434F-AA38-110D5EA91B85}"/>
          </ac:spMkLst>
        </pc:spChg>
        <pc:spChg chg="add">
          <ac:chgData name="Ellie Brown" userId="856727495e1cce7c" providerId="LiveId" clId="{B300E920-0EB2-4BE6-95E8-85F4EA25B7C1}" dt="2026-01-23T10:01:23.612" v="2360" actId="26606"/>
          <ac:spMkLst>
            <pc:docMk/>
            <pc:sldMk cId="3502060218" sldId="307"/>
            <ac:spMk id="25" creationId="{AAD0DBB9-1A4B-4391-81D4-CB19F9AB918A}"/>
          </ac:spMkLst>
        </pc:spChg>
        <pc:spChg chg="add">
          <ac:chgData name="Ellie Brown" userId="856727495e1cce7c" providerId="LiveId" clId="{B300E920-0EB2-4BE6-95E8-85F4EA25B7C1}" dt="2026-01-23T10:01:23.612" v="2360" actId="26606"/>
          <ac:spMkLst>
            <pc:docMk/>
            <pc:sldMk cId="3502060218" sldId="307"/>
            <ac:spMk id="26" creationId="{063BBA22-50EA-4C4D-BE05-F1CE4E63AA56}"/>
          </ac:spMkLst>
        </pc:spChg>
        <pc:graphicFrameChg chg="mod modGraphic">
          <ac:chgData name="Ellie Brown" userId="856727495e1cce7c" providerId="LiveId" clId="{B300E920-0EB2-4BE6-95E8-85F4EA25B7C1}" dt="2026-01-23T10:01:23.612" v="2360" actId="26606"/>
          <ac:graphicFrameMkLst>
            <pc:docMk/>
            <pc:sldMk cId="3502060218" sldId="307"/>
            <ac:graphicFrameMk id="5" creationId="{D30B75C8-CED6-58DD-665E-37BA8F7B298C}"/>
          </ac:graphicFrameMkLst>
        </pc:graphicFrameChg>
      </pc:sldChg>
      <pc:sldChg chg="modSp add mod ord">
        <pc:chgData name="Ellie Brown" userId="856727495e1cce7c" providerId="LiveId" clId="{B300E920-0EB2-4BE6-95E8-85F4EA25B7C1}" dt="2026-01-23T09:42:25.042" v="1406" actId="207"/>
        <pc:sldMkLst>
          <pc:docMk/>
          <pc:sldMk cId="2626496665" sldId="343"/>
        </pc:sldMkLst>
        <pc:spChg chg="mod">
          <ac:chgData name="Ellie Brown" userId="856727495e1cce7c" providerId="LiveId" clId="{B300E920-0EB2-4BE6-95E8-85F4EA25B7C1}" dt="2026-01-23T09:42:11.251" v="1403" actId="115"/>
          <ac:spMkLst>
            <pc:docMk/>
            <pc:sldMk cId="2626496665" sldId="343"/>
            <ac:spMk id="2" creationId="{87DEDC7C-E843-5B36-7BEA-5F17C7717750}"/>
          </ac:spMkLst>
        </pc:spChg>
        <pc:spChg chg="mod">
          <ac:chgData name="Ellie Brown" userId="856727495e1cce7c" providerId="LiveId" clId="{B300E920-0EB2-4BE6-95E8-85F4EA25B7C1}" dt="2026-01-23T09:42:25.042" v="1406" actId="207"/>
          <ac:spMkLst>
            <pc:docMk/>
            <pc:sldMk cId="2626496665" sldId="343"/>
            <ac:spMk id="11" creationId="{F538EA47-7626-FAFC-1756-92C23C68099C}"/>
          </ac:spMkLst>
        </pc:spChg>
        <pc:graphicFrameChg chg="mod">
          <ac:chgData name="Ellie Brown" userId="856727495e1cce7c" providerId="LiveId" clId="{B300E920-0EB2-4BE6-95E8-85F4EA25B7C1}" dt="2026-01-23T09:42:07.055" v="1401" actId="115"/>
          <ac:graphicFrameMkLst>
            <pc:docMk/>
            <pc:sldMk cId="2626496665" sldId="343"/>
            <ac:graphicFrameMk id="4" creationId="{899D9422-A37E-68BA-C450-E88C3D4E71B6}"/>
          </ac:graphicFrameMkLst>
        </pc:graphicFrameChg>
      </pc:sldChg>
      <pc:sldChg chg="addSp delSp modSp add mod setBg modAnim">
        <pc:chgData name="Ellie Brown" userId="856727495e1cce7c" providerId="LiveId" clId="{B300E920-0EB2-4BE6-95E8-85F4EA25B7C1}" dt="2026-01-23T09:48:50.655" v="1953"/>
        <pc:sldMkLst>
          <pc:docMk/>
          <pc:sldMk cId="1307742842" sldId="347"/>
        </pc:sldMkLst>
        <pc:spChg chg="mod">
          <ac:chgData name="Ellie Brown" userId="856727495e1cce7c" providerId="LiveId" clId="{B300E920-0EB2-4BE6-95E8-85F4EA25B7C1}" dt="2026-01-23T09:48:45.916" v="1952" actId="26606"/>
          <ac:spMkLst>
            <pc:docMk/>
            <pc:sldMk cId="1307742842" sldId="347"/>
            <ac:spMk id="2" creationId="{16D97B28-8C88-D498-2C70-8F53EFB30205}"/>
          </ac:spMkLst>
        </pc:spChg>
        <pc:spChg chg="add del">
          <ac:chgData name="Ellie Brown" userId="856727495e1cce7c" providerId="LiveId" clId="{B300E920-0EB2-4BE6-95E8-85F4EA25B7C1}" dt="2026-01-23T09:48:42.625" v="1948" actId="26606"/>
          <ac:spMkLst>
            <pc:docMk/>
            <pc:sldMk cId="1307742842" sldId="347"/>
            <ac:spMk id="10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09:48:42.625" v="1948" actId="26606"/>
          <ac:spMkLst>
            <pc:docMk/>
            <pc:sldMk cId="1307742842" sldId="347"/>
            <ac:spMk id="12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09:48:42.625" v="1948" actId="26606"/>
          <ac:spMkLst>
            <pc:docMk/>
            <pc:sldMk cId="1307742842" sldId="347"/>
            <ac:spMk id="14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09:48:42.625" v="1948" actId="26606"/>
          <ac:spMkLst>
            <pc:docMk/>
            <pc:sldMk cId="1307742842" sldId="347"/>
            <ac:spMk id="16" creationId="{063BBA22-50EA-4C4D-BE05-F1CE4E63AA56}"/>
          </ac:spMkLst>
        </pc:spChg>
        <pc:spChg chg="add del">
          <ac:chgData name="Ellie Brown" userId="856727495e1cce7c" providerId="LiveId" clId="{B300E920-0EB2-4BE6-95E8-85F4EA25B7C1}" dt="2026-01-23T09:48:43.764" v="1950" actId="26606"/>
          <ac:spMkLst>
            <pc:docMk/>
            <pc:sldMk cId="1307742842" sldId="347"/>
            <ac:spMk id="18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09:48:43.764" v="1950" actId="26606"/>
          <ac:spMkLst>
            <pc:docMk/>
            <pc:sldMk cId="1307742842" sldId="347"/>
            <ac:spMk id="19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09:48:43.764" v="1950" actId="26606"/>
          <ac:spMkLst>
            <pc:docMk/>
            <pc:sldMk cId="1307742842" sldId="347"/>
            <ac:spMk id="20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09:48:43.764" v="1950" actId="26606"/>
          <ac:spMkLst>
            <pc:docMk/>
            <pc:sldMk cId="1307742842" sldId="347"/>
            <ac:spMk id="21" creationId="{063BBA22-50EA-4C4D-BE05-F1CE4E63AA56}"/>
          </ac:spMkLst>
        </pc:spChg>
        <pc:spChg chg="add del">
          <ac:chgData name="Ellie Brown" userId="856727495e1cce7c" providerId="LiveId" clId="{B300E920-0EB2-4BE6-95E8-85F4EA25B7C1}" dt="2026-01-23T09:48:45.916" v="1952" actId="26606"/>
          <ac:spMkLst>
            <pc:docMk/>
            <pc:sldMk cId="1307742842" sldId="347"/>
            <ac:spMk id="23" creationId="{BACC6370-2D7E-4714-9D71-7542949D7D5D}"/>
          </ac:spMkLst>
        </pc:spChg>
        <pc:spChg chg="add del">
          <ac:chgData name="Ellie Brown" userId="856727495e1cce7c" providerId="LiveId" clId="{B300E920-0EB2-4BE6-95E8-85F4EA25B7C1}" dt="2026-01-23T09:48:45.916" v="1952" actId="26606"/>
          <ac:spMkLst>
            <pc:docMk/>
            <pc:sldMk cId="1307742842" sldId="347"/>
            <ac:spMk id="24" creationId="{F68B3F68-107C-434F-AA38-110D5EA91B85}"/>
          </ac:spMkLst>
        </pc:spChg>
        <pc:spChg chg="add del">
          <ac:chgData name="Ellie Brown" userId="856727495e1cce7c" providerId="LiveId" clId="{B300E920-0EB2-4BE6-95E8-85F4EA25B7C1}" dt="2026-01-23T09:48:45.916" v="1952" actId="26606"/>
          <ac:spMkLst>
            <pc:docMk/>
            <pc:sldMk cId="1307742842" sldId="347"/>
            <ac:spMk id="25" creationId="{AAD0DBB9-1A4B-4391-81D4-CB19F9AB918A}"/>
          </ac:spMkLst>
        </pc:spChg>
        <pc:spChg chg="add del">
          <ac:chgData name="Ellie Brown" userId="856727495e1cce7c" providerId="LiveId" clId="{B300E920-0EB2-4BE6-95E8-85F4EA25B7C1}" dt="2026-01-23T09:48:45.916" v="1952" actId="26606"/>
          <ac:spMkLst>
            <pc:docMk/>
            <pc:sldMk cId="1307742842" sldId="347"/>
            <ac:spMk id="26" creationId="{063BBA22-50EA-4C4D-BE05-F1CE4E63AA56}"/>
          </ac:spMkLst>
        </pc:spChg>
        <pc:graphicFrameChg chg="mod modGraphic">
          <ac:chgData name="Ellie Brown" userId="856727495e1cce7c" providerId="LiveId" clId="{B300E920-0EB2-4BE6-95E8-85F4EA25B7C1}" dt="2026-01-23T09:48:45.916" v="1952" actId="26606"/>
          <ac:graphicFrameMkLst>
            <pc:docMk/>
            <pc:sldMk cId="1307742842" sldId="347"/>
            <ac:graphicFrameMk id="5" creationId="{1AB97037-75D3-042A-2483-9A181541DE63}"/>
          </ac:graphicFrameMkLst>
        </pc:graphicFrameChg>
      </pc:sldChg>
      <pc:sldChg chg="modSp add mod ord">
        <pc:chgData name="Ellie Brown" userId="856727495e1cce7c" providerId="LiveId" clId="{B300E920-0EB2-4BE6-95E8-85F4EA25B7C1}" dt="2026-01-23T09:50:07.451" v="1993" actId="20577"/>
        <pc:sldMkLst>
          <pc:docMk/>
          <pc:sldMk cId="3842417014" sldId="348"/>
        </pc:sldMkLst>
        <pc:spChg chg="mod">
          <ac:chgData name="Ellie Brown" userId="856727495e1cce7c" providerId="LiveId" clId="{B300E920-0EB2-4BE6-95E8-85F4EA25B7C1}" dt="2026-01-23T09:50:07.451" v="1993" actId="20577"/>
          <ac:spMkLst>
            <pc:docMk/>
            <pc:sldMk cId="3842417014" sldId="348"/>
            <ac:spMk id="2" creationId="{7309B2CB-DA7F-20B6-2B5B-BBC01490B6A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63A60-8E2C-4264-B477-CA474E0EA6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F823DE01-E343-4DC3-818C-5B5BE4F961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10-minute individual presentation.</a:t>
          </a:r>
          <a:endParaRPr lang="en-US" dirty="0"/>
        </a:p>
      </dgm:t>
    </dgm:pt>
    <dgm:pt modelId="{BF9BB54A-1D91-4ED8-B4E5-D5557BF17DC8}" type="parTrans" cxnId="{2BF4000A-26D7-45A2-81B2-3998B515E122}">
      <dgm:prSet/>
      <dgm:spPr/>
      <dgm:t>
        <a:bodyPr/>
        <a:lstStyle/>
        <a:p>
          <a:endParaRPr lang="en-US"/>
        </a:p>
      </dgm:t>
    </dgm:pt>
    <dgm:pt modelId="{0DAD494A-AE61-422B-8DAC-5CB37109D1AD}" type="sibTrans" cxnId="{2BF4000A-26D7-45A2-81B2-3998B515E122}">
      <dgm:prSet/>
      <dgm:spPr/>
      <dgm:t>
        <a:bodyPr/>
        <a:lstStyle/>
        <a:p>
          <a:endParaRPr lang="en-US"/>
        </a:p>
      </dgm:t>
    </dgm:pt>
    <dgm:pt modelId="{F9E923E4-1917-412C-9B6D-C6B8F81693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1500 word supporting paper needs to accompany the presentation.</a:t>
          </a:r>
          <a:endParaRPr lang="en-US" dirty="0"/>
        </a:p>
      </dgm:t>
    </dgm:pt>
    <dgm:pt modelId="{F70C00F1-E83D-4322-AA54-2A572700DC4F}" type="parTrans" cxnId="{7872F25F-7F6A-4D55-8C91-DFAD637283E9}">
      <dgm:prSet/>
      <dgm:spPr/>
      <dgm:t>
        <a:bodyPr/>
        <a:lstStyle/>
        <a:p>
          <a:endParaRPr lang="en-US"/>
        </a:p>
      </dgm:t>
    </dgm:pt>
    <dgm:pt modelId="{B9AC8396-BDF7-43F0-8594-7649326CCA52}" type="sibTrans" cxnId="{7872F25F-7F6A-4D55-8C91-DFAD637283E9}">
      <dgm:prSet/>
      <dgm:spPr/>
      <dgm:t>
        <a:bodyPr/>
        <a:lstStyle/>
        <a:p>
          <a:endParaRPr lang="en-US"/>
        </a:p>
      </dgm:t>
    </dgm:pt>
    <dgm:pt modelId="{E822F11B-6E5E-4BDF-8A14-39C6579399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supporting paper needs to be submitted on Moodle via the Turn it in link. </a:t>
          </a:r>
          <a:endParaRPr lang="en-US" dirty="0"/>
        </a:p>
      </dgm:t>
    </dgm:pt>
    <dgm:pt modelId="{F6B80B93-BECB-4183-BF00-20625A203167}" type="parTrans" cxnId="{2FCD6415-968E-41B2-A543-DED5F1ED7C74}">
      <dgm:prSet/>
      <dgm:spPr/>
      <dgm:t>
        <a:bodyPr/>
        <a:lstStyle/>
        <a:p>
          <a:endParaRPr lang="en-US"/>
        </a:p>
      </dgm:t>
    </dgm:pt>
    <dgm:pt modelId="{28774B71-B28C-486A-B0B0-5FD7E32C5A49}" type="sibTrans" cxnId="{2FCD6415-968E-41B2-A543-DED5F1ED7C74}">
      <dgm:prSet/>
      <dgm:spPr/>
      <dgm:t>
        <a:bodyPr/>
        <a:lstStyle/>
        <a:p>
          <a:endParaRPr lang="en-US"/>
        </a:p>
      </dgm:t>
    </dgm:pt>
    <dgm:pt modelId="{3C44CAEE-66C5-4B7A-90A8-3BCD5A8E9E0D}" type="pres">
      <dgm:prSet presAssocID="{B5663A60-8E2C-4264-B477-CA474E0EA67D}" presName="root" presStyleCnt="0">
        <dgm:presLayoutVars>
          <dgm:dir/>
          <dgm:resizeHandles val="exact"/>
        </dgm:presLayoutVars>
      </dgm:prSet>
      <dgm:spPr/>
    </dgm:pt>
    <dgm:pt modelId="{201AFA13-0402-4B1B-B335-05DEFFB12AEB}" type="pres">
      <dgm:prSet presAssocID="{F823DE01-E343-4DC3-818C-5B5BE4F961CE}" presName="compNode" presStyleCnt="0"/>
      <dgm:spPr/>
    </dgm:pt>
    <dgm:pt modelId="{C3B936B8-9A10-45F4-B7C7-A97D30ADA880}" type="pres">
      <dgm:prSet presAssocID="{F823DE01-E343-4DC3-818C-5B5BE4F961CE}" presName="bgRect" presStyleLbl="bgShp" presStyleIdx="0" presStyleCnt="3"/>
      <dgm:spPr/>
    </dgm:pt>
    <dgm:pt modelId="{5E1F0495-3009-4BE4-8F88-6E60B9952BDA}" type="pres">
      <dgm:prSet presAssocID="{F823DE01-E343-4DC3-818C-5B5BE4F961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A54D160-521B-4BFD-A405-ACE01D727A3A}" type="pres">
      <dgm:prSet presAssocID="{F823DE01-E343-4DC3-818C-5B5BE4F961CE}" presName="spaceRect" presStyleCnt="0"/>
      <dgm:spPr/>
    </dgm:pt>
    <dgm:pt modelId="{7C5945CE-0DC1-43E8-BAEA-93585F8035D1}" type="pres">
      <dgm:prSet presAssocID="{F823DE01-E343-4DC3-818C-5B5BE4F961CE}" presName="parTx" presStyleLbl="revTx" presStyleIdx="0" presStyleCnt="3">
        <dgm:presLayoutVars>
          <dgm:chMax val="0"/>
          <dgm:chPref val="0"/>
        </dgm:presLayoutVars>
      </dgm:prSet>
      <dgm:spPr/>
    </dgm:pt>
    <dgm:pt modelId="{75AA62A0-6BE1-4CED-BBE8-92234D9B822E}" type="pres">
      <dgm:prSet presAssocID="{0DAD494A-AE61-422B-8DAC-5CB37109D1AD}" presName="sibTrans" presStyleCnt="0"/>
      <dgm:spPr/>
    </dgm:pt>
    <dgm:pt modelId="{402EDFEA-529C-4A63-9AB2-C8F9AF2B7461}" type="pres">
      <dgm:prSet presAssocID="{F9E923E4-1917-412C-9B6D-C6B8F81693D1}" presName="compNode" presStyleCnt="0"/>
      <dgm:spPr/>
    </dgm:pt>
    <dgm:pt modelId="{D66BB392-3828-4AF3-97A5-B3D1DA0B62F2}" type="pres">
      <dgm:prSet presAssocID="{F9E923E4-1917-412C-9B6D-C6B8F81693D1}" presName="bgRect" presStyleLbl="bgShp" presStyleIdx="1" presStyleCnt="3"/>
      <dgm:spPr/>
    </dgm:pt>
    <dgm:pt modelId="{DEE0894B-A7C3-49E6-8573-BE073A70F645}" type="pres">
      <dgm:prSet presAssocID="{F9E923E4-1917-412C-9B6D-C6B8F81693D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8086CB28-D8D3-4C39-9C6E-DDEB06F6AAC3}" type="pres">
      <dgm:prSet presAssocID="{F9E923E4-1917-412C-9B6D-C6B8F81693D1}" presName="spaceRect" presStyleCnt="0"/>
      <dgm:spPr/>
    </dgm:pt>
    <dgm:pt modelId="{164B7EE5-24F2-4475-B659-8796E987ACC4}" type="pres">
      <dgm:prSet presAssocID="{F9E923E4-1917-412C-9B6D-C6B8F81693D1}" presName="parTx" presStyleLbl="revTx" presStyleIdx="1" presStyleCnt="3">
        <dgm:presLayoutVars>
          <dgm:chMax val="0"/>
          <dgm:chPref val="0"/>
        </dgm:presLayoutVars>
      </dgm:prSet>
      <dgm:spPr/>
    </dgm:pt>
    <dgm:pt modelId="{9A75AC82-8AAB-44A0-99D2-85FA8E20C02D}" type="pres">
      <dgm:prSet presAssocID="{B9AC8396-BDF7-43F0-8594-7649326CCA52}" presName="sibTrans" presStyleCnt="0"/>
      <dgm:spPr/>
    </dgm:pt>
    <dgm:pt modelId="{2C32C3BC-9E04-4120-891B-03E7EC6123B9}" type="pres">
      <dgm:prSet presAssocID="{E822F11B-6E5E-4BDF-8A14-39C657939974}" presName="compNode" presStyleCnt="0"/>
      <dgm:spPr/>
    </dgm:pt>
    <dgm:pt modelId="{634FD233-111D-4DAF-B159-62A5290C1918}" type="pres">
      <dgm:prSet presAssocID="{E822F11B-6E5E-4BDF-8A14-39C657939974}" presName="bgRect" presStyleLbl="bgShp" presStyleIdx="2" presStyleCnt="3"/>
      <dgm:spPr/>
    </dgm:pt>
    <dgm:pt modelId="{6EE856B8-1008-423F-AA1B-FDDA1FB1E32D}" type="pres">
      <dgm:prSet presAssocID="{E822F11B-6E5E-4BDF-8A14-39C6579399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57C6DAD1-C3E4-419E-B04C-3FADD281E7DF}" type="pres">
      <dgm:prSet presAssocID="{E822F11B-6E5E-4BDF-8A14-39C657939974}" presName="spaceRect" presStyleCnt="0"/>
      <dgm:spPr/>
    </dgm:pt>
    <dgm:pt modelId="{799BDC47-F88E-4992-BC1A-DDC7490BBCEC}" type="pres">
      <dgm:prSet presAssocID="{E822F11B-6E5E-4BDF-8A14-39C65793997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F4000A-26D7-45A2-81B2-3998B515E122}" srcId="{B5663A60-8E2C-4264-B477-CA474E0EA67D}" destId="{F823DE01-E343-4DC3-818C-5B5BE4F961CE}" srcOrd="0" destOrd="0" parTransId="{BF9BB54A-1D91-4ED8-B4E5-D5557BF17DC8}" sibTransId="{0DAD494A-AE61-422B-8DAC-5CB37109D1AD}"/>
    <dgm:cxn modelId="{2FCD6415-968E-41B2-A543-DED5F1ED7C74}" srcId="{B5663A60-8E2C-4264-B477-CA474E0EA67D}" destId="{E822F11B-6E5E-4BDF-8A14-39C657939974}" srcOrd="2" destOrd="0" parTransId="{F6B80B93-BECB-4183-BF00-20625A203167}" sibTransId="{28774B71-B28C-486A-B0B0-5FD7E32C5A49}"/>
    <dgm:cxn modelId="{A4CD0937-1106-468D-83DC-A38AF34F3927}" type="presOf" srcId="{F823DE01-E343-4DC3-818C-5B5BE4F961CE}" destId="{7C5945CE-0DC1-43E8-BAEA-93585F8035D1}" srcOrd="0" destOrd="0" presId="urn:microsoft.com/office/officeart/2018/2/layout/IconVerticalSolidList"/>
    <dgm:cxn modelId="{7872F25F-7F6A-4D55-8C91-DFAD637283E9}" srcId="{B5663A60-8E2C-4264-B477-CA474E0EA67D}" destId="{F9E923E4-1917-412C-9B6D-C6B8F81693D1}" srcOrd="1" destOrd="0" parTransId="{F70C00F1-E83D-4322-AA54-2A572700DC4F}" sibTransId="{B9AC8396-BDF7-43F0-8594-7649326CCA52}"/>
    <dgm:cxn modelId="{A7FDC385-A569-4A86-9E40-273AA1239744}" type="presOf" srcId="{F9E923E4-1917-412C-9B6D-C6B8F81693D1}" destId="{164B7EE5-24F2-4475-B659-8796E987ACC4}" srcOrd="0" destOrd="0" presId="urn:microsoft.com/office/officeart/2018/2/layout/IconVerticalSolidList"/>
    <dgm:cxn modelId="{171D628E-1D3F-4736-9A94-E04BE2836294}" type="presOf" srcId="{E822F11B-6E5E-4BDF-8A14-39C657939974}" destId="{799BDC47-F88E-4992-BC1A-DDC7490BBCEC}" srcOrd="0" destOrd="0" presId="urn:microsoft.com/office/officeart/2018/2/layout/IconVerticalSolidList"/>
    <dgm:cxn modelId="{E0B9E69E-950A-43A2-9FF9-2982F9961B3C}" type="presOf" srcId="{B5663A60-8E2C-4264-B477-CA474E0EA67D}" destId="{3C44CAEE-66C5-4B7A-90A8-3BCD5A8E9E0D}" srcOrd="0" destOrd="0" presId="urn:microsoft.com/office/officeart/2018/2/layout/IconVerticalSolidList"/>
    <dgm:cxn modelId="{5F05977A-02E1-4FBE-BA8C-DC2EC2FCDD40}" type="presParOf" srcId="{3C44CAEE-66C5-4B7A-90A8-3BCD5A8E9E0D}" destId="{201AFA13-0402-4B1B-B335-05DEFFB12AEB}" srcOrd="0" destOrd="0" presId="urn:microsoft.com/office/officeart/2018/2/layout/IconVerticalSolidList"/>
    <dgm:cxn modelId="{261DD5EE-5995-4F0D-A6CA-D40B092C7CB8}" type="presParOf" srcId="{201AFA13-0402-4B1B-B335-05DEFFB12AEB}" destId="{C3B936B8-9A10-45F4-B7C7-A97D30ADA880}" srcOrd="0" destOrd="0" presId="urn:microsoft.com/office/officeart/2018/2/layout/IconVerticalSolidList"/>
    <dgm:cxn modelId="{57ACC531-8096-419C-8513-F623607B162B}" type="presParOf" srcId="{201AFA13-0402-4B1B-B335-05DEFFB12AEB}" destId="{5E1F0495-3009-4BE4-8F88-6E60B9952BDA}" srcOrd="1" destOrd="0" presId="urn:microsoft.com/office/officeart/2018/2/layout/IconVerticalSolidList"/>
    <dgm:cxn modelId="{1DDEAA69-6C67-40A6-ACFA-964E9757E633}" type="presParOf" srcId="{201AFA13-0402-4B1B-B335-05DEFFB12AEB}" destId="{AA54D160-521B-4BFD-A405-ACE01D727A3A}" srcOrd="2" destOrd="0" presId="urn:microsoft.com/office/officeart/2018/2/layout/IconVerticalSolidList"/>
    <dgm:cxn modelId="{989B21CF-4D37-47B4-A70D-92796AEDFCE8}" type="presParOf" srcId="{201AFA13-0402-4B1B-B335-05DEFFB12AEB}" destId="{7C5945CE-0DC1-43E8-BAEA-93585F8035D1}" srcOrd="3" destOrd="0" presId="urn:microsoft.com/office/officeart/2018/2/layout/IconVerticalSolidList"/>
    <dgm:cxn modelId="{C8172647-07E4-4C10-BF27-BEF93D7BB9BD}" type="presParOf" srcId="{3C44CAEE-66C5-4B7A-90A8-3BCD5A8E9E0D}" destId="{75AA62A0-6BE1-4CED-BBE8-92234D9B822E}" srcOrd="1" destOrd="0" presId="urn:microsoft.com/office/officeart/2018/2/layout/IconVerticalSolidList"/>
    <dgm:cxn modelId="{DCBBB0D3-DB04-4876-858C-D397C8C80AF1}" type="presParOf" srcId="{3C44CAEE-66C5-4B7A-90A8-3BCD5A8E9E0D}" destId="{402EDFEA-529C-4A63-9AB2-C8F9AF2B7461}" srcOrd="2" destOrd="0" presId="urn:microsoft.com/office/officeart/2018/2/layout/IconVerticalSolidList"/>
    <dgm:cxn modelId="{26FC1925-57A5-4B0C-AD26-E62109771E24}" type="presParOf" srcId="{402EDFEA-529C-4A63-9AB2-C8F9AF2B7461}" destId="{D66BB392-3828-4AF3-97A5-B3D1DA0B62F2}" srcOrd="0" destOrd="0" presId="urn:microsoft.com/office/officeart/2018/2/layout/IconVerticalSolidList"/>
    <dgm:cxn modelId="{B91D7BF5-956A-4D69-8A8A-215DC1767D8F}" type="presParOf" srcId="{402EDFEA-529C-4A63-9AB2-C8F9AF2B7461}" destId="{DEE0894B-A7C3-49E6-8573-BE073A70F645}" srcOrd="1" destOrd="0" presId="urn:microsoft.com/office/officeart/2018/2/layout/IconVerticalSolidList"/>
    <dgm:cxn modelId="{3A16C0D0-C49C-4AC7-A3DC-45E9070693A1}" type="presParOf" srcId="{402EDFEA-529C-4A63-9AB2-C8F9AF2B7461}" destId="{8086CB28-D8D3-4C39-9C6E-DDEB06F6AAC3}" srcOrd="2" destOrd="0" presId="urn:microsoft.com/office/officeart/2018/2/layout/IconVerticalSolidList"/>
    <dgm:cxn modelId="{4F60D689-886A-4B54-8791-12BAEDEA6E1E}" type="presParOf" srcId="{402EDFEA-529C-4A63-9AB2-C8F9AF2B7461}" destId="{164B7EE5-24F2-4475-B659-8796E987ACC4}" srcOrd="3" destOrd="0" presId="urn:microsoft.com/office/officeart/2018/2/layout/IconVerticalSolidList"/>
    <dgm:cxn modelId="{61D41D4C-7FAA-4BF8-B327-94C52F4AAE74}" type="presParOf" srcId="{3C44CAEE-66C5-4B7A-90A8-3BCD5A8E9E0D}" destId="{9A75AC82-8AAB-44A0-99D2-85FA8E20C02D}" srcOrd="3" destOrd="0" presId="urn:microsoft.com/office/officeart/2018/2/layout/IconVerticalSolidList"/>
    <dgm:cxn modelId="{EE431146-5F1C-4058-926F-B5A3C2EC4130}" type="presParOf" srcId="{3C44CAEE-66C5-4B7A-90A8-3BCD5A8E9E0D}" destId="{2C32C3BC-9E04-4120-891B-03E7EC6123B9}" srcOrd="4" destOrd="0" presId="urn:microsoft.com/office/officeart/2018/2/layout/IconVerticalSolidList"/>
    <dgm:cxn modelId="{11909796-F2DB-42BD-BF32-1B8AA812D285}" type="presParOf" srcId="{2C32C3BC-9E04-4120-891B-03E7EC6123B9}" destId="{634FD233-111D-4DAF-B159-62A5290C1918}" srcOrd="0" destOrd="0" presId="urn:microsoft.com/office/officeart/2018/2/layout/IconVerticalSolidList"/>
    <dgm:cxn modelId="{B66875AE-3019-41C5-9D87-A2CF8BACE0D9}" type="presParOf" srcId="{2C32C3BC-9E04-4120-891B-03E7EC6123B9}" destId="{6EE856B8-1008-423F-AA1B-FDDA1FB1E32D}" srcOrd="1" destOrd="0" presId="urn:microsoft.com/office/officeart/2018/2/layout/IconVerticalSolidList"/>
    <dgm:cxn modelId="{D14CAFA5-ABEF-4BED-B5AD-3607B9A239EF}" type="presParOf" srcId="{2C32C3BC-9E04-4120-891B-03E7EC6123B9}" destId="{57C6DAD1-C3E4-419E-B04C-3FADD281E7DF}" srcOrd="2" destOrd="0" presId="urn:microsoft.com/office/officeart/2018/2/layout/IconVerticalSolidList"/>
    <dgm:cxn modelId="{7780FD76-86AC-4238-990E-F060F10F4A85}" type="presParOf" srcId="{2C32C3BC-9E04-4120-891B-03E7EC6123B9}" destId="{799BDC47-F88E-4992-BC1A-DDC7490BBC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5544A5-8A1F-4CB5-898D-4E2D319037A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AFFC06-2468-4A4E-9DE9-3CBB9A2C4616}">
      <dgm:prSet/>
      <dgm:spPr/>
      <dgm:t>
        <a:bodyPr/>
        <a:lstStyle/>
        <a:p>
          <a:pPr>
            <a:defRPr cap="all"/>
          </a:pPr>
          <a:r>
            <a:rPr lang="en-GB"/>
            <a:t>The SUPPORTING PAPER need to be uploaded to Moodle BY 5PM ON THE SAME DAY.</a:t>
          </a:r>
          <a:endParaRPr lang="en-US" dirty="0"/>
        </a:p>
      </dgm:t>
    </dgm:pt>
    <dgm:pt modelId="{558B99EB-20CA-46C8-BD71-1BE66C27A44C}" type="parTrans" cxnId="{788E509C-888D-4A95-9589-12368380A533}">
      <dgm:prSet/>
      <dgm:spPr/>
      <dgm:t>
        <a:bodyPr/>
        <a:lstStyle/>
        <a:p>
          <a:endParaRPr lang="en-US"/>
        </a:p>
      </dgm:t>
    </dgm:pt>
    <dgm:pt modelId="{86064B14-3C1F-4824-B89E-BD9805AF7DA5}" type="sibTrans" cxnId="{788E509C-888D-4A95-9589-12368380A533}">
      <dgm:prSet/>
      <dgm:spPr/>
      <dgm:t>
        <a:bodyPr/>
        <a:lstStyle/>
        <a:p>
          <a:endParaRPr lang="en-US"/>
        </a:p>
      </dgm:t>
    </dgm:pt>
    <dgm:pt modelId="{760BC65B-2241-4FF2-91F8-F6784C828B73}">
      <dgm:prSet/>
      <dgm:spPr/>
      <dgm:t>
        <a:bodyPr/>
        <a:lstStyle/>
        <a:p>
          <a:pPr>
            <a:defRPr cap="all"/>
          </a:pPr>
          <a:r>
            <a:rPr lang="en-US"/>
            <a:t>PLEASE BE AWARE YOUR PRESENTATION MAY BE RECORDED.</a:t>
          </a:r>
          <a:endParaRPr lang="en-US" dirty="0"/>
        </a:p>
      </dgm:t>
    </dgm:pt>
    <dgm:pt modelId="{CA9ADD77-50E9-4B8D-B68A-1FF5F1CAF494}" type="parTrans" cxnId="{34967B33-28DB-4F0C-9CEF-1D1D09732E14}">
      <dgm:prSet/>
      <dgm:spPr/>
      <dgm:t>
        <a:bodyPr/>
        <a:lstStyle/>
        <a:p>
          <a:endParaRPr lang="en-US"/>
        </a:p>
      </dgm:t>
    </dgm:pt>
    <dgm:pt modelId="{EEB99E28-C567-4954-BB9A-1292FCE23183}" type="sibTrans" cxnId="{34967B33-28DB-4F0C-9CEF-1D1D09732E14}">
      <dgm:prSet/>
      <dgm:spPr/>
      <dgm:t>
        <a:bodyPr/>
        <a:lstStyle/>
        <a:p>
          <a:endParaRPr lang="en-US"/>
        </a:p>
      </dgm:t>
    </dgm:pt>
    <dgm:pt modelId="{CD6D0F3F-C8C2-42B6-883C-95E31AEBD27A}">
      <dgm:prSet/>
      <dgm:spPr/>
      <dgm:t>
        <a:bodyPr/>
        <a:lstStyle/>
        <a:p>
          <a:pPr>
            <a:defRPr cap="all"/>
          </a:pPr>
          <a:r>
            <a:rPr lang="en-GB"/>
            <a:t>You are not expected to read out the citations during your presentation. </a:t>
          </a:r>
          <a:endParaRPr lang="en-US" dirty="0"/>
        </a:p>
      </dgm:t>
    </dgm:pt>
    <dgm:pt modelId="{F4314824-BFA3-475A-B737-AB388ACB6791}" type="parTrans" cxnId="{AB8F9384-6870-42FA-8201-8FDC356E9895}">
      <dgm:prSet/>
      <dgm:spPr/>
      <dgm:t>
        <a:bodyPr/>
        <a:lstStyle/>
        <a:p>
          <a:endParaRPr lang="en-US"/>
        </a:p>
      </dgm:t>
    </dgm:pt>
    <dgm:pt modelId="{DDC82722-CC5C-4851-862B-28085F44B393}" type="sibTrans" cxnId="{AB8F9384-6870-42FA-8201-8FDC356E9895}">
      <dgm:prSet/>
      <dgm:spPr/>
      <dgm:t>
        <a:bodyPr/>
        <a:lstStyle/>
        <a:p>
          <a:endParaRPr lang="en-US"/>
        </a:p>
      </dgm:t>
    </dgm:pt>
    <dgm:pt modelId="{850BC861-B9CE-4C47-93B4-32D134BC5525}" type="pres">
      <dgm:prSet presAssocID="{775544A5-8A1F-4CB5-898D-4E2D319037A6}" presName="outerComposite" presStyleCnt="0">
        <dgm:presLayoutVars>
          <dgm:chMax val="5"/>
          <dgm:dir/>
          <dgm:resizeHandles val="exact"/>
        </dgm:presLayoutVars>
      </dgm:prSet>
      <dgm:spPr/>
    </dgm:pt>
    <dgm:pt modelId="{EFF31652-D390-484E-BDAD-154DDC1010D7}" type="pres">
      <dgm:prSet presAssocID="{775544A5-8A1F-4CB5-898D-4E2D319037A6}" presName="dummyMaxCanvas" presStyleCnt="0">
        <dgm:presLayoutVars/>
      </dgm:prSet>
      <dgm:spPr/>
    </dgm:pt>
    <dgm:pt modelId="{681E7B0C-2B95-45BF-BCD6-A2EF3DB70651}" type="pres">
      <dgm:prSet presAssocID="{775544A5-8A1F-4CB5-898D-4E2D319037A6}" presName="ThreeNodes_1" presStyleLbl="node1" presStyleIdx="0" presStyleCnt="3">
        <dgm:presLayoutVars>
          <dgm:bulletEnabled val="1"/>
        </dgm:presLayoutVars>
      </dgm:prSet>
      <dgm:spPr/>
    </dgm:pt>
    <dgm:pt modelId="{21C24167-A96D-43D2-97EC-C77895E0E829}" type="pres">
      <dgm:prSet presAssocID="{775544A5-8A1F-4CB5-898D-4E2D319037A6}" presName="ThreeNodes_2" presStyleLbl="node1" presStyleIdx="1" presStyleCnt="3">
        <dgm:presLayoutVars>
          <dgm:bulletEnabled val="1"/>
        </dgm:presLayoutVars>
      </dgm:prSet>
      <dgm:spPr/>
    </dgm:pt>
    <dgm:pt modelId="{41081C66-7C9A-4929-9062-608A38739457}" type="pres">
      <dgm:prSet presAssocID="{775544A5-8A1F-4CB5-898D-4E2D319037A6}" presName="ThreeNodes_3" presStyleLbl="node1" presStyleIdx="2" presStyleCnt="3">
        <dgm:presLayoutVars>
          <dgm:bulletEnabled val="1"/>
        </dgm:presLayoutVars>
      </dgm:prSet>
      <dgm:spPr/>
    </dgm:pt>
    <dgm:pt modelId="{9B71CE07-2E16-40BA-BFC0-18A17A835334}" type="pres">
      <dgm:prSet presAssocID="{775544A5-8A1F-4CB5-898D-4E2D319037A6}" presName="ThreeConn_1-2" presStyleLbl="fgAccFollowNode1" presStyleIdx="0" presStyleCnt="2">
        <dgm:presLayoutVars>
          <dgm:bulletEnabled val="1"/>
        </dgm:presLayoutVars>
      </dgm:prSet>
      <dgm:spPr/>
    </dgm:pt>
    <dgm:pt modelId="{FE740488-16AE-4940-B1BC-0806E877D010}" type="pres">
      <dgm:prSet presAssocID="{775544A5-8A1F-4CB5-898D-4E2D319037A6}" presName="ThreeConn_2-3" presStyleLbl="fgAccFollowNode1" presStyleIdx="1" presStyleCnt="2">
        <dgm:presLayoutVars>
          <dgm:bulletEnabled val="1"/>
        </dgm:presLayoutVars>
      </dgm:prSet>
      <dgm:spPr/>
    </dgm:pt>
    <dgm:pt modelId="{DD4A2705-34A2-4E9D-8E48-F3BA9C972C35}" type="pres">
      <dgm:prSet presAssocID="{775544A5-8A1F-4CB5-898D-4E2D319037A6}" presName="ThreeNodes_1_text" presStyleLbl="node1" presStyleIdx="2" presStyleCnt="3">
        <dgm:presLayoutVars>
          <dgm:bulletEnabled val="1"/>
        </dgm:presLayoutVars>
      </dgm:prSet>
      <dgm:spPr/>
    </dgm:pt>
    <dgm:pt modelId="{C84B7FC4-B756-43C5-BB23-0BA48AC98F90}" type="pres">
      <dgm:prSet presAssocID="{775544A5-8A1F-4CB5-898D-4E2D319037A6}" presName="ThreeNodes_2_text" presStyleLbl="node1" presStyleIdx="2" presStyleCnt="3">
        <dgm:presLayoutVars>
          <dgm:bulletEnabled val="1"/>
        </dgm:presLayoutVars>
      </dgm:prSet>
      <dgm:spPr/>
    </dgm:pt>
    <dgm:pt modelId="{2A7E2120-83B5-433E-B1EE-AF76CC2FEEE8}" type="pres">
      <dgm:prSet presAssocID="{775544A5-8A1F-4CB5-898D-4E2D319037A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4E15707-D9C5-4E5C-AB33-1F2A8BC4F7C5}" type="presOf" srcId="{E6AFFC06-2468-4A4E-9DE9-3CBB9A2C4616}" destId="{681E7B0C-2B95-45BF-BCD6-A2EF3DB70651}" srcOrd="0" destOrd="0" presId="urn:microsoft.com/office/officeart/2005/8/layout/vProcess5"/>
    <dgm:cxn modelId="{D1D1B507-78D1-418F-B561-D582C0AD46BB}" type="presOf" srcId="{EEB99E28-C567-4954-BB9A-1292FCE23183}" destId="{FE740488-16AE-4940-B1BC-0806E877D010}" srcOrd="0" destOrd="0" presId="urn:microsoft.com/office/officeart/2005/8/layout/vProcess5"/>
    <dgm:cxn modelId="{F8DF8B1A-8E48-4850-A39F-67D2C3B891B2}" type="presOf" srcId="{760BC65B-2241-4FF2-91F8-F6784C828B73}" destId="{21C24167-A96D-43D2-97EC-C77895E0E829}" srcOrd="0" destOrd="0" presId="urn:microsoft.com/office/officeart/2005/8/layout/vProcess5"/>
    <dgm:cxn modelId="{34967B33-28DB-4F0C-9CEF-1D1D09732E14}" srcId="{775544A5-8A1F-4CB5-898D-4E2D319037A6}" destId="{760BC65B-2241-4FF2-91F8-F6784C828B73}" srcOrd="1" destOrd="0" parTransId="{CA9ADD77-50E9-4B8D-B68A-1FF5F1CAF494}" sibTransId="{EEB99E28-C567-4954-BB9A-1292FCE23183}"/>
    <dgm:cxn modelId="{2BBF3334-8AC4-46D2-AFA4-4F50FB6B572F}" type="presOf" srcId="{760BC65B-2241-4FF2-91F8-F6784C828B73}" destId="{C84B7FC4-B756-43C5-BB23-0BA48AC98F90}" srcOrd="1" destOrd="0" presId="urn:microsoft.com/office/officeart/2005/8/layout/vProcess5"/>
    <dgm:cxn modelId="{46BA1956-E7C8-4DBD-B289-B445A9F672CF}" type="presOf" srcId="{775544A5-8A1F-4CB5-898D-4E2D319037A6}" destId="{850BC861-B9CE-4C47-93B4-32D134BC5525}" srcOrd="0" destOrd="0" presId="urn:microsoft.com/office/officeart/2005/8/layout/vProcess5"/>
    <dgm:cxn modelId="{AB8F9384-6870-42FA-8201-8FDC356E9895}" srcId="{775544A5-8A1F-4CB5-898D-4E2D319037A6}" destId="{CD6D0F3F-C8C2-42B6-883C-95E31AEBD27A}" srcOrd="2" destOrd="0" parTransId="{F4314824-BFA3-475A-B737-AB388ACB6791}" sibTransId="{DDC82722-CC5C-4851-862B-28085F44B393}"/>
    <dgm:cxn modelId="{788E509C-888D-4A95-9589-12368380A533}" srcId="{775544A5-8A1F-4CB5-898D-4E2D319037A6}" destId="{E6AFFC06-2468-4A4E-9DE9-3CBB9A2C4616}" srcOrd="0" destOrd="0" parTransId="{558B99EB-20CA-46C8-BD71-1BE66C27A44C}" sibTransId="{86064B14-3C1F-4824-B89E-BD9805AF7DA5}"/>
    <dgm:cxn modelId="{6291ECB9-4DA8-4F01-82A6-501578851425}" type="presOf" srcId="{CD6D0F3F-C8C2-42B6-883C-95E31AEBD27A}" destId="{41081C66-7C9A-4929-9062-608A38739457}" srcOrd="0" destOrd="0" presId="urn:microsoft.com/office/officeart/2005/8/layout/vProcess5"/>
    <dgm:cxn modelId="{F7E746DD-7343-442F-B376-01740C930ACA}" type="presOf" srcId="{CD6D0F3F-C8C2-42B6-883C-95E31AEBD27A}" destId="{2A7E2120-83B5-433E-B1EE-AF76CC2FEEE8}" srcOrd="1" destOrd="0" presId="urn:microsoft.com/office/officeart/2005/8/layout/vProcess5"/>
    <dgm:cxn modelId="{D24A1AEA-8E7B-46F3-A41E-81BF11C4242F}" type="presOf" srcId="{E6AFFC06-2468-4A4E-9DE9-3CBB9A2C4616}" destId="{DD4A2705-34A2-4E9D-8E48-F3BA9C972C35}" srcOrd="1" destOrd="0" presId="urn:microsoft.com/office/officeart/2005/8/layout/vProcess5"/>
    <dgm:cxn modelId="{F8C4F0FB-6117-42D8-B3C3-9CB33AEC226B}" type="presOf" srcId="{86064B14-3C1F-4824-B89E-BD9805AF7DA5}" destId="{9B71CE07-2E16-40BA-BFC0-18A17A835334}" srcOrd="0" destOrd="0" presId="urn:microsoft.com/office/officeart/2005/8/layout/vProcess5"/>
    <dgm:cxn modelId="{173FFB2C-5C7A-45A9-B9BD-D2A3A7B3EA8C}" type="presParOf" srcId="{850BC861-B9CE-4C47-93B4-32D134BC5525}" destId="{EFF31652-D390-484E-BDAD-154DDC1010D7}" srcOrd="0" destOrd="0" presId="urn:microsoft.com/office/officeart/2005/8/layout/vProcess5"/>
    <dgm:cxn modelId="{30E81C94-B85F-4253-BDEB-DE83FB1D4BEB}" type="presParOf" srcId="{850BC861-B9CE-4C47-93B4-32D134BC5525}" destId="{681E7B0C-2B95-45BF-BCD6-A2EF3DB70651}" srcOrd="1" destOrd="0" presId="urn:microsoft.com/office/officeart/2005/8/layout/vProcess5"/>
    <dgm:cxn modelId="{ED67122F-2CF6-4F27-A18F-9649CCC2E05C}" type="presParOf" srcId="{850BC861-B9CE-4C47-93B4-32D134BC5525}" destId="{21C24167-A96D-43D2-97EC-C77895E0E829}" srcOrd="2" destOrd="0" presId="urn:microsoft.com/office/officeart/2005/8/layout/vProcess5"/>
    <dgm:cxn modelId="{B686777A-0EEE-4E4E-BECC-6BCCC189337B}" type="presParOf" srcId="{850BC861-B9CE-4C47-93B4-32D134BC5525}" destId="{41081C66-7C9A-4929-9062-608A38739457}" srcOrd="3" destOrd="0" presId="urn:microsoft.com/office/officeart/2005/8/layout/vProcess5"/>
    <dgm:cxn modelId="{5E66BED7-11F2-45C7-87C3-BE3894CEA726}" type="presParOf" srcId="{850BC861-B9CE-4C47-93B4-32D134BC5525}" destId="{9B71CE07-2E16-40BA-BFC0-18A17A835334}" srcOrd="4" destOrd="0" presId="urn:microsoft.com/office/officeart/2005/8/layout/vProcess5"/>
    <dgm:cxn modelId="{FA5EA99C-8612-45D2-BE59-F9EECCB3FB29}" type="presParOf" srcId="{850BC861-B9CE-4C47-93B4-32D134BC5525}" destId="{FE740488-16AE-4940-B1BC-0806E877D010}" srcOrd="5" destOrd="0" presId="urn:microsoft.com/office/officeart/2005/8/layout/vProcess5"/>
    <dgm:cxn modelId="{CDE2AC34-CA91-4895-B744-EB9B39713538}" type="presParOf" srcId="{850BC861-B9CE-4C47-93B4-32D134BC5525}" destId="{DD4A2705-34A2-4E9D-8E48-F3BA9C972C35}" srcOrd="6" destOrd="0" presId="urn:microsoft.com/office/officeart/2005/8/layout/vProcess5"/>
    <dgm:cxn modelId="{72143F28-9BD6-41BC-BC24-0676B5E9476B}" type="presParOf" srcId="{850BC861-B9CE-4C47-93B4-32D134BC5525}" destId="{C84B7FC4-B756-43C5-BB23-0BA48AC98F90}" srcOrd="7" destOrd="0" presId="urn:microsoft.com/office/officeart/2005/8/layout/vProcess5"/>
    <dgm:cxn modelId="{37C65508-D2A8-40BD-A1E4-240F294CFDE3}" type="presParOf" srcId="{850BC861-B9CE-4C47-93B4-32D134BC5525}" destId="{2A7E2120-83B5-433E-B1EE-AF76CC2FEEE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34D285-779B-4EEC-AEAD-B8CF8068A9D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BE52C44-4C2F-4D11-A173-932B0DFFDA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The presentations will take place ON TUESDAY 28</a:t>
          </a:r>
          <a:r>
            <a:rPr lang="en-GB" baseline="30000" dirty="0"/>
            <a:t>TH</a:t>
          </a:r>
          <a:r>
            <a:rPr lang="en-GB" dirty="0"/>
            <a:t> APRIL 2026.</a:t>
          </a:r>
          <a:endParaRPr lang="en-US" dirty="0"/>
        </a:p>
      </dgm:t>
    </dgm:pt>
    <dgm:pt modelId="{3037B1CD-310B-442D-9A2F-C23615432F14}" type="parTrans" cxnId="{C9ED44FA-43B2-40E3-96EB-165A84D076A1}">
      <dgm:prSet/>
      <dgm:spPr/>
      <dgm:t>
        <a:bodyPr/>
        <a:lstStyle/>
        <a:p>
          <a:endParaRPr lang="en-US"/>
        </a:p>
      </dgm:t>
    </dgm:pt>
    <dgm:pt modelId="{0D96E4DA-F996-4D47-AD7E-BBFD5BACDD5B}" type="sibTrans" cxnId="{C9ED44FA-43B2-40E3-96EB-165A84D076A1}">
      <dgm:prSet/>
      <dgm:spPr/>
      <dgm:t>
        <a:bodyPr/>
        <a:lstStyle/>
        <a:p>
          <a:endParaRPr lang="en-US"/>
        </a:p>
      </dgm:t>
    </dgm:pt>
    <dgm:pt modelId="{EC114AB9-981D-4DC1-9F6D-803C0973CF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You will be given a time slot. </a:t>
          </a:r>
          <a:endParaRPr lang="en-US"/>
        </a:p>
      </dgm:t>
    </dgm:pt>
    <dgm:pt modelId="{E096C4F1-F3D2-4F88-B48F-E1C4936C7324}" type="parTrans" cxnId="{E35E0B02-81A9-4AEA-B0A1-12F9839C6AB3}">
      <dgm:prSet/>
      <dgm:spPr/>
      <dgm:t>
        <a:bodyPr/>
        <a:lstStyle/>
        <a:p>
          <a:endParaRPr lang="en-US"/>
        </a:p>
      </dgm:t>
    </dgm:pt>
    <dgm:pt modelId="{7B20BEDE-92F5-400D-BC96-7131854B83C9}" type="sibTrans" cxnId="{E35E0B02-81A9-4AEA-B0A1-12F9839C6AB3}">
      <dgm:prSet/>
      <dgm:spPr/>
      <dgm:t>
        <a:bodyPr/>
        <a:lstStyle/>
        <a:p>
          <a:endParaRPr lang="en-US"/>
        </a:p>
      </dgm:t>
    </dgm:pt>
    <dgm:pt modelId="{CCF01B53-8805-4965-8677-4E2BF547143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You are to attend during this time only. </a:t>
          </a:r>
          <a:endParaRPr lang="en-US"/>
        </a:p>
      </dgm:t>
    </dgm:pt>
    <dgm:pt modelId="{0118A482-3D07-4ADE-86C6-205FCB0433D0}" type="parTrans" cxnId="{D8BE44DD-768D-4339-AB5F-0DD3B3C1941B}">
      <dgm:prSet/>
      <dgm:spPr/>
      <dgm:t>
        <a:bodyPr/>
        <a:lstStyle/>
        <a:p>
          <a:endParaRPr lang="en-US"/>
        </a:p>
      </dgm:t>
    </dgm:pt>
    <dgm:pt modelId="{C04E7E98-1F85-48B3-B50D-4C49367B42AE}" type="sibTrans" cxnId="{D8BE44DD-768D-4339-AB5F-0DD3B3C1941B}">
      <dgm:prSet/>
      <dgm:spPr/>
      <dgm:t>
        <a:bodyPr/>
        <a:lstStyle/>
        <a:p>
          <a:endParaRPr lang="en-US"/>
        </a:p>
      </dgm:t>
    </dgm:pt>
    <dgm:pt modelId="{557F7B08-198A-4BFF-961B-E907A5B72CA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Your time slots will be communicated to you nearer the time.</a:t>
          </a:r>
          <a:endParaRPr lang="en-US"/>
        </a:p>
      </dgm:t>
    </dgm:pt>
    <dgm:pt modelId="{3CF19484-31AF-4066-9ACF-DA3953226B09}" type="parTrans" cxnId="{55FB7DEB-2A5A-431B-9A91-9A66C3CE4AB5}">
      <dgm:prSet/>
      <dgm:spPr/>
      <dgm:t>
        <a:bodyPr/>
        <a:lstStyle/>
        <a:p>
          <a:endParaRPr lang="en-US"/>
        </a:p>
      </dgm:t>
    </dgm:pt>
    <dgm:pt modelId="{23A08B0A-41A3-4DEC-A2A3-7F79DB6CDB58}" type="sibTrans" cxnId="{55FB7DEB-2A5A-431B-9A91-9A66C3CE4AB5}">
      <dgm:prSet/>
      <dgm:spPr/>
      <dgm:t>
        <a:bodyPr/>
        <a:lstStyle/>
        <a:p>
          <a:endParaRPr lang="en-US"/>
        </a:p>
      </dgm:t>
    </dgm:pt>
    <dgm:pt modelId="{513BF71B-E273-4FA3-91C1-7D2F6376E48A}" type="pres">
      <dgm:prSet presAssocID="{0334D285-779B-4EEC-AEAD-B8CF8068A9DA}" presName="root" presStyleCnt="0">
        <dgm:presLayoutVars>
          <dgm:dir/>
          <dgm:resizeHandles val="exact"/>
        </dgm:presLayoutVars>
      </dgm:prSet>
      <dgm:spPr/>
    </dgm:pt>
    <dgm:pt modelId="{73C8FC8F-550F-441D-B1D3-818D46BCFB4C}" type="pres">
      <dgm:prSet presAssocID="{ABE52C44-4C2F-4D11-A173-932B0DFFDA62}" presName="compNode" presStyleCnt="0"/>
      <dgm:spPr/>
    </dgm:pt>
    <dgm:pt modelId="{F2FE34FC-B43E-40C3-8722-F6A767951B74}" type="pres">
      <dgm:prSet presAssocID="{ABE52C44-4C2F-4D11-A173-932B0DFFDA62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8CEB5D5-B390-4160-B834-9750FFAE83C9}" type="pres">
      <dgm:prSet presAssocID="{ABE52C44-4C2F-4D11-A173-932B0DFFDA6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97AC430-100E-464B-8279-0BD399FBF129}" type="pres">
      <dgm:prSet presAssocID="{ABE52C44-4C2F-4D11-A173-932B0DFFDA62}" presName="spaceRect" presStyleCnt="0"/>
      <dgm:spPr/>
    </dgm:pt>
    <dgm:pt modelId="{7F0D71AF-2C3D-41C0-8DA1-20293F9CE5DF}" type="pres">
      <dgm:prSet presAssocID="{ABE52C44-4C2F-4D11-A173-932B0DFFDA62}" presName="textRect" presStyleLbl="revTx" presStyleIdx="0" presStyleCnt="4">
        <dgm:presLayoutVars>
          <dgm:chMax val="1"/>
          <dgm:chPref val="1"/>
        </dgm:presLayoutVars>
      </dgm:prSet>
      <dgm:spPr/>
    </dgm:pt>
    <dgm:pt modelId="{5C77377A-BCF9-4FDB-A3B1-DC3551F1A25E}" type="pres">
      <dgm:prSet presAssocID="{0D96E4DA-F996-4D47-AD7E-BBFD5BACDD5B}" presName="sibTrans" presStyleCnt="0"/>
      <dgm:spPr/>
    </dgm:pt>
    <dgm:pt modelId="{91B8B77C-692C-4EC5-8EA0-BCBF34BC907A}" type="pres">
      <dgm:prSet presAssocID="{EC114AB9-981D-4DC1-9F6D-803C0973CF1D}" presName="compNode" presStyleCnt="0"/>
      <dgm:spPr/>
    </dgm:pt>
    <dgm:pt modelId="{5CE675EA-F9C1-48AD-AFE8-1EDECA59E5FF}" type="pres">
      <dgm:prSet presAssocID="{EC114AB9-981D-4DC1-9F6D-803C0973CF1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8E1ACF0-DCBE-418B-B344-BFE71BB0A1FD}" type="pres">
      <dgm:prSet presAssocID="{EC114AB9-981D-4DC1-9F6D-803C0973CF1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C434072C-558E-4D57-8AA0-4B3ABF598189}" type="pres">
      <dgm:prSet presAssocID="{EC114AB9-981D-4DC1-9F6D-803C0973CF1D}" presName="spaceRect" presStyleCnt="0"/>
      <dgm:spPr/>
    </dgm:pt>
    <dgm:pt modelId="{AE507A69-3942-4488-B4BB-F0B887429111}" type="pres">
      <dgm:prSet presAssocID="{EC114AB9-981D-4DC1-9F6D-803C0973CF1D}" presName="textRect" presStyleLbl="revTx" presStyleIdx="1" presStyleCnt="4">
        <dgm:presLayoutVars>
          <dgm:chMax val="1"/>
          <dgm:chPref val="1"/>
        </dgm:presLayoutVars>
      </dgm:prSet>
      <dgm:spPr/>
    </dgm:pt>
    <dgm:pt modelId="{4D437B20-6AC8-4BED-94F7-5D8469C7235E}" type="pres">
      <dgm:prSet presAssocID="{7B20BEDE-92F5-400D-BC96-7131854B83C9}" presName="sibTrans" presStyleCnt="0"/>
      <dgm:spPr/>
    </dgm:pt>
    <dgm:pt modelId="{4127D0A5-7FB1-473E-B8D1-848E8664B143}" type="pres">
      <dgm:prSet presAssocID="{CCF01B53-8805-4965-8677-4E2BF5471432}" presName="compNode" presStyleCnt="0"/>
      <dgm:spPr/>
    </dgm:pt>
    <dgm:pt modelId="{1C1A895F-8477-4C64-8721-2C9F9F617D55}" type="pres">
      <dgm:prSet presAssocID="{CCF01B53-8805-4965-8677-4E2BF547143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0E68161-AFD5-493E-8B78-3E572707D1D6}" type="pres">
      <dgm:prSet presAssocID="{CCF01B53-8805-4965-8677-4E2BF547143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ch"/>
        </a:ext>
      </dgm:extLst>
    </dgm:pt>
    <dgm:pt modelId="{55F3192D-085F-4CF3-A285-ACEDDD5775EF}" type="pres">
      <dgm:prSet presAssocID="{CCF01B53-8805-4965-8677-4E2BF5471432}" presName="spaceRect" presStyleCnt="0"/>
      <dgm:spPr/>
    </dgm:pt>
    <dgm:pt modelId="{95F769AA-FCF3-4F21-B77A-6577D5B2BD09}" type="pres">
      <dgm:prSet presAssocID="{CCF01B53-8805-4965-8677-4E2BF5471432}" presName="textRect" presStyleLbl="revTx" presStyleIdx="2" presStyleCnt="4">
        <dgm:presLayoutVars>
          <dgm:chMax val="1"/>
          <dgm:chPref val="1"/>
        </dgm:presLayoutVars>
      </dgm:prSet>
      <dgm:spPr/>
    </dgm:pt>
    <dgm:pt modelId="{F7E12C1B-07AB-40CC-842F-EBBEE4C7DCFF}" type="pres">
      <dgm:prSet presAssocID="{C04E7E98-1F85-48B3-B50D-4C49367B42AE}" presName="sibTrans" presStyleCnt="0"/>
      <dgm:spPr/>
    </dgm:pt>
    <dgm:pt modelId="{DA05A3AF-98A6-42C2-BCB0-5383847BBF03}" type="pres">
      <dgm:prSet presAssocID="{557F7B08-198A-4BFF-961B-E907A5B72CA3}" presName="compNode" presStyleCnt="0"/>
      <dgm:spPr/>
    </dgm:pt>
    <dgm:pt modelId="{6FFC5AF8-6DF8-445D-9FF3-A1C95BCCCB16}" type="pres">
      <dgm:prSet presAssocID="{557F7B08-198A-4BFF-961B-E907A5B72CA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396DF95-094D-42AC-BE5D-DD0FEA4C73CF}" type="pres">
      <dgm:prSet presAssocID="{557F7B08-198A-4BFF-961B-E907A5B72CA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378B32D-005A-4766-891D-4A3B4BA116D7}" type="pres">
      <dgm:prSet presAssocID="{557F7B08-198A-4BFF-961B-E907A5B72CA3}" presName="spaceRect" presStyleCnt="0"/>
      <dgm:spPr/>
    </dgm:pt>
    <dgm:pt modelId="{7A3CF82A-C618-40D1-916C-6DE4777DD70C}" type="pres">
      <dgm:prSet presAssocID="{557F7B08-198A-4BFF-961B-E907A5B72CA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5E0B02-81A9-4AEA-B0A1-12F9839C6AB3}" srcId="{0334D285-779B-4EEC-AEAD-B8CF8068A9DA}" destId="{EC114AB9-981D-4DC1-9F6D-803C0973CF1D}" srcOrd="1" destOrd="0" parTransId="{E096C4F1-F3D2-4F88-B48F-E1C4936C7324}" sibTransId="{7B20BEDE-92F5-400D-BC96-7131854B83C9}"/>
    <dgm:cxn modelId="{55311062-CBA8-4881-BEF0-59D48DEF2EBF}" type="presOf" srcId="{0334D285-779B-4EEC-AEAD-B8CF8068A9DA}" destId="{513BF71B-E273-4FA3-91C1-7D2F6376E48A}" srcOrd="0" destOrd="0" presId="urn:microsoft.com/office/officeart/2018/5/layout/IconLeafLabelList"/>
    <dgm:cxn modelId="{7B7F6676-B900-4999-BE38-345DA833D1F9}" type="presOf" srcId="{ABE52C44-4C2F-4D11-A173-932B0DFFDA62}" destId="{7F0D71AF-2C3D-41C0-8DA1-20293F9CE5DF}" srcOrd="0" destOrd="0" presId="urn:microsoft.com/office/officeart/2018/5/layout/IconLeafLabelList"/>
    <dgm:cxn modelId="{72546BC0-4C1F-430F-AFDE-BF6A61AFD453}" type="presOf" srcId="{557F7B08-198A-4BFF-961B-E907A5B72CA3}" destId="{7A3CF82A-C618-40D1-916C-6DE4777DD70C}" srcOrd="0" destOrd="0" presId="urn:microsoft.com/office/officeart/2018/5/layout/IconLeafLabelList"/>
    <dgm:cxn modelId="{A4790FD5-F808-4130-9551-CF8A1EF4EBB1}" type="presOf" srcId="{EC114AB9-981D-4DC1-9F6D-803C0973CF1D}" destId="{AE507A69-3942-4488-B4BB-F0B887429111}" srcOrd="0" destOrd="0" presId="urn:microsoft.com/office/officeart/2018/5/layout/IconLeafLabelList"/>
    <dgm:cxn modelId="{D8BE44DD-768D-4339-AB5F-0DD3B3C1941B}" srcId="{0334D285-779B-4EEC-AEAD-B8CF8068A9DA}" destId="{CCF01B53-8805-4965-8677-4E2BF5471432}" srcOrd="2" destOrd="0" parTransId="{0118A482-3D07-4ADE-86C6-205FCB0433D0}" sibTransId="{C04E7E98-1F85-48B3-B50D-4C49367B42AE}"/>
    <dgm:cxn modelId="{4A4518DF-4054-4C4A-A346-192F23F2689F}" type="presOf" srcId="{CCF01B53-8805-4965-8677-4E2BF5471432}" destId="{95F769AA-FCF3-4F21-B77A-6577D5B2BD09}" srcOrd="0" destOrd="0" presId="urn:microsoft.com/office/officeart/2018/5/layout/IconLeafLabelList"/>
    <dgm:cxn modelId="{55FB7DEB-2A5A-431B-9A91-9A66C3CE4AB5}" srcId="{0334D285-779B-4EEC-AEAD-B8CF8068A9DA}" destId="{557F7B08-198A-4BFF-961B-E907A5B72CA3}" srcOrd="3" destOrd="0" parTransId="{3CF19484-31AF-4066-9ACF-DA3953226B09}" sibTransId="{23A08B0A-41A3-4DEC-A2A3-7F79DB6CDB58}"/>
    <dgm:cxn modelId="{C9ED44FA-43B2-40E3-96EB-165A84D076A1}" srcId="{0334D285-779B-4EEC-AEAD-B8CF8068A9DA}" destId="{ABE52C44-4C2F-4D11-A173-932B0DFFDA62}" srcOrd="0" destOrd="0" parTransId="{3037B1CD-310B-442D-9A2F-C23615432F14}" sibTransId="{0D96E4DA-F996-4D47-AD7E-BBFD5BACDD5B}"/>
    <dgm:cxn modelId="{785F41BA-4884-404D-9AF8-3EC55EE95838}" type="presParOf" srcId="{513BF71B-E273-4FA3-91C1-7D2F6376E48A}" destId="{73C8FC8F-550F-441D-B1D3-818D46BCFB4C}" srcOrd="0" destOrd="0" presId="urn:microsoft.com/office/officeart/2018/5/layout/IconLeafLabelList"/>
    <dgm:cxn modelId="{4CE47D8A-D4F4-47F7-B1A8-5FDF444B0E24}" type="presParOf" srcId="{73C8FC8F-550F-441D-B1D3-818D46BCFB4C}" destId="{F2FE34FC-B43E-40C3-8722-F6A767951B74}" srcOrd="0" destOrd="0" presId="urn:microsoft.com/office/officeart/2018/5/layout/IconLeafLabelList"/>
    <dgm:cxn modelId="{8E0E22AC-A21A-49BC-903C-24CF31F7B37C}" type="presParOf" srcId="{73C8FC8F-550F-441D-B1D3-818D46BCFB4C}" destId="{28CEB5D5-B390-4160-B834-9750FFAE83C9}" srcOrd="1" destOrd="0" presId="urn:microsoft.com/office/officeart/2018/5/layout/IconLeafLabelList"/>
    <dgm:cxn modelId="{B96E938D-2D08-431E-B6AD-1552C4DD31D5}" type="presParOf" srcId="{73C8FC8F-550F-441D-B1D3-818D46BCFB4C}" destId="{897AC430-100E-464B-8279-0BD399FBF129}" srcOrd="2" destOrd="0" presId="urn:microsoft.com/office/officeart/2018/5/layout/IconLeafLabelList"/>
    <dgm:cxn modelId="{4F49D264-D8FC-4C4B-99A6-188284BA9A61}" type="presParOf" srcId="{73C8FC8F-550F-441D-B1D3-818D46BCFB4C}" destId="{7F0D71AF-2C3D-41C0-8DA1-20293F9CE5DF}" srcOrd="3" destOrd="0" presId="urn:microsoft.com/office/officeart/2018/5/layout/IconLeafLabelList"/>
    <dgm:cxn modelId="{AB1C1EEC-DC50-49E0-97D2-6A5D3A8943C8}" type="presParOf" srcId="{513BF71B-E273-4FA3-91C1-7D2F6376E48A}" destId="{5C77377A-BCF9-4FDB-A3B1-DC3551F1A25E}" srcOrd="1" destOrd="0" presId="urn:microsoft.com/office/officeart/2018/5/layout/IconLeafLabelList"/>
    <dgm:cxn modelId="{ACAD2EA2-BF59-4D39-8F20-1CC273F6F703}" type="presParOf" srcId="{513BF71B-E273-4FA3-91C1-7D2F6376E48A}" destId="{91B8B77C-692C-4EC5-8EA0-BCBF34BC907A}" srcOrd="2" destOrd="0" presId="urn:microsoft.com/office/officeart/2018/5/layout/IconLeafLabelList"/>
    <dgm:cxn modelId="{57386A0E-A9B6-4C2C-9679-1263568CC1F3}" type="presParOf" srcId="{91B8B77C-692C-4EC5-8EA0-BCBF34BC907A}" destId="{5CE675EA-F9C1-48AD-AFE8-1EDECA59E5FF}" srcOrd="0" destOrd="0" presId="urn:microsoft.com/office/officeart/2018/5/layout/IconLeafLabelList"/>
    <dgm:cxn modelId="{3D33A6C1-C00D-48C6-9D82-43F5905F016B}" type="presParOf" srcId="{91B8B77C-692C-4EC5-8EA0-BCBF34BC907A}" destId="{28E1ACF0-DCBE-418B-B344-BFE71BB0A1FD}" srcOrd="1" destOrd="0" presId="urn:microsoft.com/office/officeart/2018/5/layout/IconLeafLabelList"/>
    <dgm:cxn modelId="{FCA72D16-B60B-4F56-A606-87C38ACD6F94}" type="presParOf" srcId="{91B8B77C-692C-4EC5-8EA0-BCBF34BC907A}" destId="{C434072C-558E-4D57-8AA0-4B3ABF598189}" srcOrd="2" destOrd="0" presId="urn:microsoft.com/office/officeart/2018/5/layout/IconLeafLabelList"/>
    <dgm:cxn modelId="{9784778E-764C-48C7-A029-B03C34B6D57F}" type="presParOf" srcId="{91B8B77C-692C-4EC5-8EA0-BCBF34BC907A}" destId="{AE507A69-3942-4488-B4BB-F0B887429111}" srcOrd="3" destOrd="0" presId="urn:microsoft.com/office/officeart/2018/5/layout/IconLeafLabelList"/>
    <dgm:cxn modelId="{C62F72E5-FE2F-4534-AD41-25C183947B71}" type="presParOf" srcId="{513BF71B-E273-4FA3-91C1-7D2F6376E48A}" destId="{4D437B20-6AC8-4BED-94F7-5D8469C7235E}" srcOrd="3" destOrd="0" presId="urn:microsoft.com/office/officeart/2018/5/layout/IconLeafLabelList"/>
    <dgm:cxn modelId="{FDB014DF-91F9-468A-B702-05EB603E6176}" type="presParOf" srcId="{513BF71B-E273-4FA3-91C1-7D2F6376E48A}" destId="{4127D0A5-7FB1-473E-B8D1-848E8664B143}" srcOrd="4" destOrd="0" presId="urn:microsoft.com/office/officeart/2018/5/layout/IconLeafLabelList"/>
    <dgm:cxn modelId="{2088AD87-10A3-4CA0-B65C-CB509E88D279}" type="presParOf" srcId="{4127D0A5-7FB1-473E-B8D1-848E8664B143}" destId="{1C1A895F-8477-4C64-8721-2C9F9F617D55}" srcOrd="0" destOrd="0" presId="urn:microsoft.com/office/officeart/2018/5/layout/IconLeafLabelList"/>
    <dgm:cxn modelId="{AF39DA6B-D8C4-4902-B8E4-AE03A059940B}" type="presParOf" srcId="{4127D0A5-7FB1-473E-B8D1-848E8664B143}" destId="{B0E68161-AFD5-493E-8B78-3E572707D1D6}" srcOrd="1" destOrd="0" presId="urn:microsoft.com/office/officeart/2018/5/layout/IconLeafLabelList"/>
    <dgm:cxn modelId="{7F3AE13A-B141-47CD-AAC3-9BDEE1A23B42}" type="presParOf" srcId="{4127D0A5-7FB1-473E-B8D1-848E8664B143}" destId="{55F3192D-085F-4CF3-A285-ACEDDD5775EF}" srcOrd="2" destOrd="0" presId="urn:microsoft.com/office/officeart/2018/5/layout/IconLeafLabelList"/>
    <dgm:cxn modelId="{5E947DC2-A3ED-49AA-A3D4-8C590A7DEC8E}" type="presParOf" srcId="{4127D0A5-7FB1-473E-B8D1-848E8664B143}" destId="{95F769AA-FCF3-4F21-B77A-6577D5B2BD09}" srcOrd="3" destOrd="0" presId="urn:microsoft.com/office/officeart/2018/5/layout/IconLeafLabelList"/>
    <dgm:cxn modelId="{FB153A89-6389-416B-8B03-E6FBFD292521}" type="presParOf" srcId="{513BF71B-E273-4FA3-91C1-7D2F6376E48A}" destId="{F7E12C1B-07AB-40CC-842F-EBBEE4C7DCFF}" srcOrd="5" destOrd="0" presId="urn:microsoft.com/office/officeart/2018/5/layout/IconLeafLabelList"/>
    <dgm:cxn modelId="{EE1647BA-92A6-4133-BDF4-32A6D0C2975A}" type="presParOf" srcId="{513BF71B-E273-4FA3-91C1-7D2F6376E48A}" destId="{DA05A3AF-98A6-42C2-BCB0-5383847BBF03}" srcOrd="6" destOrd="0" presId="urn:microsoft.com/office/officeart/2018/5/layout/IconLeafLabelList"/>
    <dgm:cxn modelId="{B7EA6636-CA88-4174-A888-22AF090E86D0}" type="presParOf" srcId="{DA05A3AF-98A6-42C2-BCB0-5383847BBF03}" destId="{6FFC5AF8-6DF8-445D-9FF3-A1C95BCCCB16}" srcOrd="0" destOrd="0" presId="urn:microsoft.com/office/officeart/2018/5/layout/IconLeafLabelList"/>
    <dgm:cxn modelId="{2C0F0873-8D7F-4B7C-A354-955493D62942}" type="presParOf" srcId="{DA05A3AF-98A6-42C2-BCB0-5383847BBF03}" destId="{B396DF95-094D-42AC-BE5D-DD0FEA4C73CF}" srcOrd="1" destOrd="0" presId="urn:microsoft.com/office/officeart/2018/5/layout/IconLeafLabelList"/>
    <dgm:cxn modelId="{CE9A4264-F8B7-41C9-AD5D-28535F9ABB51}" type="presParOf" srcId="{DA05A3AF-98A6-42C2-BCB0-5383847BBF03}" destId="{6378B32D-005A-4766-891D-4A3B4BA116D7}" srcOrd="2" destOrd="0" presId="urn:microsoft.com/office/officeart/2018/5/layout/IconLeafLabelList"/>
    <dgm:cxn modelId="{F81B680A-04E2-45A0-8A43-4937975208E3}" type="presParOf" srcId="{DA05A3AF-98A6-42C2-BCB0-5383847BBF03}" destId="{7A3CF82A-C618-40D1-916C-6DE4777DD70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CA87F5-0771-4B65-92F6-A35F92F67EC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DBFF3D-5211-42EF-B35F-785C238B8C70}">
      <dgm:prSet/>
      <dgm:spPr/>
      <dgm:t>
        <a:bodyPr/>
        <a:lstStyle/>
        <a:p>
          <a:r>
            <a:rPr lang="en-US" dirty="0"/>
            <a:t>What can you recall from Criminal Law 1 module?</a:t>
          </a:r>
        </a:p>
      </dgm:t>
    </dgm:pt>
    <dgm:pt modelId="{46599A9A-C8E9-47CD-9916-4D8397221731}" type="parTrans" cxnId="{C237C4AA-9072-4F86-A432-240B4C2B7125}">
      <dgm:prSet/>
      <dgm:spPr/>
      <dgm:t>
        <a:bodyPr/>
        <a:lstStyle/>
        <a:p>
          <a:endParaRPr lang="en-US"/>
        </a:p>
      </dgm:t>
    </dgm:pt>
    <dgm:pt modelId="{98E5E983-D034-4985-9765-5C9A2FC071E2}" type="sibTrans" cxnId="{C237C4AA-9072-4F86-A432-240B4C2B7125}">
      <dgm:prSet/>
      <dgm:spPr/>
      <dgm:t>
        <a:bodyPr/>
        <a:lstStyle/>
        <a:p>
          <a:endParaRPr lang="en-US"/>
        </a:p>
      </dgm:t>
    </dgm:pt>
    <dgm:pt modelId="{8C4D23D8-A0BF-4856-822A-CC1C4BF9CD65}">
      <dgm:prSet/>
      <dgm:spPr/>
      <dgm:t>
        <a:bodyPr/>
        <a:lstStyle/>
        <a:p>
          <a:r>
            <a:rPr lang="en-US" dirty="0"/>
            <a:t>Discuss in small groups and feedback to the rest of the class</a:t>
          </a:r>
        </a:p>
      </dgm:t>
    </dgm:pt>
    <dgm:pt modelId="{49C60A10-E15D-43B1-A0A6-6CBE2257E45A}" type="parTrans" cxnId="{9CA9A217-E7CC-43C3-9D39-CEDA35DE71C9}">
      <dgm:prSet/>
      <dgm:spPr/>
      <dgm:t>
        <a:bodyPr/>
        <a:lstStyle/>
        <a:p>
          <a:endParaRPr lang="en-US"/>
        </a:p>
      </dgm:t>
    </dgm:pt>
    <dgm:pt modelId="{C7CFDDEC-8B90-4E24-9751-A664AFB74BC1}" type="sibTrans" cxnId="{9CA9A217-E7CC-43C3-9D39-CEDA35DE71C9}">
      <dgm:prSet/>
      <dgm:spPr/>
      <dgm:t>
        <a:bodyPr/>
        <a:lstStyle/>
        <a:p>
          <a:endParaRPr lang="en-US"/>
        </a:p>
      </dgm:t>
    </dgm:pt>
    <dgm:pt modelId="{A5AEABC5-4C14-4F79-B35C-7D6ABC27BB94}" type="pres">
      <dgm:prSet presAssocID="{24CA87F5-0771-4B65-92F6-A35F92F67EC3}" presName="outerComposite" presStyleCnt="0">
        <dgm:presLayoutVars>
          <dgm:chMax val="5"/>
          <dgm:dir/>
          <dgm:resizeHandles val="exact"/>
        </dgm:presLayoutVars>
      </dgm:prSet>
      <dgm:spPr/>
    </dgm:pt>
    <dgm:pt modelId="{DD4E4820-3121-4F83-9236-335EE5C8BCA9}" type="pres">
      <dgm:prSet presAssocID="{24CA87F5-0771-4B65-92F6-A35F92F67EC3}" presName="dummyMaxCanvas" presStyleCnt="0">
        <dgm:presLayoutVars/>
      </dgm:prSet>
      <dgm:spPr/>
    </dgm:pt>
    <dgm:pt modelId="{5059E04E-BF99-4E63-BC0D-71A369E7148D}" type="pres">
      <dgm:prSet presAssocID="{24CA87F5-0771-4B65-92F6-A35F92F67EC3}" presName="TwoNodes_1" presStyleLbl="node1" presStyleIdx="0" presStyleCnt="2">
        <dgm:presLayoutVars>
          <dgm:bulletEnabled val="1"/>
        </dgm:presLayoutVars>
      </dgm:prSet>
      <dgm:spPr/>
    </dgm:pt>
    <dgm:pt modelId="{6AFACF7C-9B76-4C8D-B42D-9A1B59B655BE}" type="pres">
      <dgm:prSet presAssocID="{24CA87F5-0771-4B65-92F6-A35F92F67EC3}" presName="TwoNodes_2" presStyleLbl="node1" presStyleIdx="1" presStyleCnt="2">
        <dgm:presLayoutVars>
          <dgm:bulletEnabled val="1"/>
        </dgm:presLayoutVars>
      </dgm:prSet>
      <dgm:spPr/>
    </dgm:pt>
    <dgm:pt modelId="{CDE13148-0036-4E5B-84E1-1B6589F26016}" type="pres">
      <dgm:prSet presAssocID="{24CA87F5-0771-4B65-92F6-A35F92F67EC3}" presName="TwoConn_1-2" presStyleLbl="fgAccFollowNode1" presStyleIdx="0" presStyleCnt="1">
        <dgm:presLayoutVars>
          <dgm:bulletEnabled val="1"/>
        </dgm:presLayoutVars>
      </dgm:prSet>
      <dgm:spPr/>
    </dgm:pt>
    <dgm:pt modelId="{B41E1AB4-921C-42F9-AA50-749076E0DDB8}" type="pres">
      <dgm:prSet presAssocID="{24CA87F5-0771-4B65-92F6-A35F92F67EC3}" presName="TwoNodes_1_text" presStyleLbl="node1" presStyleIdx="1" presStyleCnt="2">
        <dgm:presLayoutVars>
          <dgm:bulletEnabled val="1"/>
        </dgm:presLayoutVars>
      </dgm:prSet>
      <dgm:spPr/>
    </dgm:pt>
    <dgm:pt modelId="{A128845D-242E-402A-BEBB-1DD4AABE96C7}" type="pres">
      <dgm:prSet presAssocID="{24CA87F5-0771-4B65-92F6-A35F92F67EC3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9CA9A217-E7CC-43C3-9D39-CEDA35DE71C9}" srcId="{24CA87F5-0771-4B65-92F6-A35F92F67EC3}" destId="{8C4D23D8-A0BF-4856-822A-CC1C4BF9CD65}" srcOrd="1" destOrd="0" parTransId="{49C60A10-E15D-43B1-A0A6-6CBE2257E45A}" sibTransId="{C7CFDDEC-8B90-4E24-9751-A664AFB74BC1}"/>
    <dgm:cxn modelId="{0FF5891D-0EAD-4398-86FB-793D567988D6}" type="presOf" srcId="{93DBFF3D-5211-42EF-B35F-785C238B8C70}" destId="{B41E1AB4-921C-42F9-AA50-749076E0DDB8}" srcOrd="1" destOrd="0" presId="urn:microsoft.com/office/officeart/2005/8/layout/vProcess5"/>
    <dgm:cxn modelId="{1FD49F83-CAA5-4ED7-8481-E5980C2332F1}" type="presOf" srcId="{93DBFF3D-5211-42EF-B35F-785C238B8C70}" destId="{5059E04E-BF99-4E63-BC0D-71A369E7148D}" srcOrd="0" destOrd="0" presId="urn:microsoft.com/office/officeart/2005/8/layout/vProcess5"/>
    <dgm:cxn modelId="{AFB259A0-2E99-48A3-86A9-E5F2B56E858C}" type="presOf" srcId="{24CA87F5-0771-4B65-92F6-A35F92F67EC3}" destId="{A5AEABC5-4C14-4F79-B35C-7D6ABC27BB94}" srcOrd="0" destOrd="0" presId="urn:microsoft.com/office/officeart/2005/8/layout/vProcess5"/>
    <dgm:cxn modelId="{C237C4AA-9072-4F86-A432-240B4C2B7125}" srcId="{24CA87F5-0771-4B65-92F6-A35F92F67EC3}" destId="{93DBFF3D-5211-42EF-B35F-785C238B8C70}" srcOrd="0" destOrd="0" parTransId="{46599A9A-C8E9-47CD-9916-4D8397221731}" sibTransId="{98E5E983-D034-4985-9765-5C9A2FC071E2}"/>
    <dgm:cxn modelId="{5BDECED0-3C58-49D0-95A7-1CCC2DDF2E4A}" type="presOf" srcId="{8C4D23D8-A0BF-4856-822A-CC1C4BF9CD65}" destId="{6AFACF7C-9B76-4C8D-B42D-9A1B59B655BE}" srcOrd="0" destOrd="0" presId="urn:microsoft.com/office/officeart/2005/8/layout/vProcess5"/>
    <dgm:cxn modelId="{ED3B2BD3-A92C-42F6-9CE6-499B7549FDAA}" type="presOf" srcId="{8C4D23D8-A0BF-4856-822A-CC1C4BF9CD65}" destId="{A128845D-242E-402A-BEBB-1DD4AABE96C7}" srcOrd="1" destOrd="0" presId="urn:microsoft.com/office/officeart/2005/8/layout/vProcess5"/>
    <dgm:cxn modelId="{4D6858EA-25F8-4A88-A396-E69EC03189BF}" type="presOf" srcId="{98E5E983-D034-4985-9765-5C9A2FC071E2}" destId="{CDE13148-0036-4E5B-84E1-1B6589F26016}" srcOrd="0" destOrd="0" presId="urn:microsoft.com/office/officeart/2005/8/layout/vProcess5"/>
    <dgm:cxn modelId="{E14CBBA8-ED2D-45B5-A40C-C27988B26B94}" type="presParOf" srcId="{A5AEABC5-4C14-4F79-B35C-7D6ABC27BB94}" destId="{DD4E4820-3121-4F83-9236-335EE5C8BCA9}" srcOrd="0" destOrd="0" presId="urn:microsoft.com/office/officeart/2005/8/layout/vProcess5"/>
    <dgm:cxn modelId="{4AC98AC3-6495-402C-8F95-3CF52F0A6718}" type="presParOf" srcId="{A5AEABC5-4C14-4F79-B35C-7D6ABC27BB94}" destId="{5059E04E-BF99-4E63-BC0D-71A369E7148D}" srcOrd="1" destOrd="0" presId="urn:microsoft.com/office/officeart/2005/8/layout/vProcess5"/>
    <dgm:cxn modelId="{2F4759D5-5882-4CC8-8A05-2E090A9C2FDC}" type="presParOf" srcId="{A5AEABC5-4C14-4F79-B35C-7D6ABC27BB94}" destId="{6AFACF7C-9B76-4C8D-B42D-9A1B59B655BE}" srcOrd="2" destOrd="0" presId="urn:microsoft.com/office/officeart/2005/8/layout/vProcess5"/>
    <dgm:cxn modelId="{92A1C904-0FDE-4FD9-95AB-3B4DEE4D22F3}" type="presParOf" srcId="{A5AEABC5-4C14-4F79-B35C-7D6ABC27BB94}" destId="{CDE13148-0036-4E5B-84E1-1B6589F26016}" srcOrd="3" destOrd="0" presId="urn:microsoft.com/office/officeart/2005/8/layout/vProcess5"/>
    <dgm:cxn modelId="{45CD3BAA-C6BD-44CB-A89C-FF40B7BA5411}" type="presParOf" srcId="{A5AEABC5-4C14-4F79-B35C-7D6ABC27BB94}" destId="{B41E1AB4-921C-42F9-AA50-749076E0DDB8}" srcOrd="4" destOrd="0" presId="urn:microsoft.com/office/officeart/2005/8/layout/vProcess5"/>
    <dgm:cxn modelId="{DC7DDE85-AA4E-4FC8-88CA-CF508404464C}" type="presParOf" srcId="{A5AEABC5-4C14-4F79-B35C-7D6ABC27BB94}" destId="{A128845D-242E-402A-BEBB-1DD4AABE96C7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08BB50-674D-4F45-A0B7-88E1DAE438B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542BEA-9236-47F2-B1F6-F11484EEE5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Laws/ statutes that govern the way we must act within society, and we must follow these laws. </a:t>
          </a:r>
          <a:endParaRPr lang="en-US" dirty="0"/>
        </a:p>
      </dgm:t>
    </dgm:pt>
    <dgm:pt modelId="{5AB63EBA-973D-4D67-8F00-04D7A86DEDA7}" type="parTrans" cxnId="{D3C7D0B7-E515-4484-8C09-9283E4964FF8}">
      <dgm:prSet/>
      <dgm:spPr/>
      <dgm:t>
        <a:bodyPr/>
        <a:lstStyle/>
        <a:p>
          <a:endParaRPr lang="en-US"/>
        </a:p>
      </dgm:t>
    </dgm:pt>
    <dgm:pt modelId="{C96D83A3-0589-430D-99DC-CA579C366BA5}" type="sibTrans" cxnId="{D3C7D0B7-E515-4484-8C09-9283E4964FF8}">
      <dgm:prSet/>
      <dgm:spPr/>
      <dgm:t>
        <a:bodyPr/>
        <a:lstStyle/>
        <a:p>
          <a:endParaRPr lang="en-US"/>
        </a:p>
      </dgm:t>
    </dgm:pt>
    <dgm:pt modelId="{766D9A32-9ED3-4533-9C33-33AE010FB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we also have other things such as a code of conduct. Is this law? </a:t>
          </a:r>
          <a:endParaRPr lang="en-US"/>
        </a:p>
      </dgm:t>
    </dgm:pt>
    <dgm:pt modelId="{FE74A15E-E3F6-4A83-9E36-92C7141616F9}" type="parTrans" cxnId="{7FF180CD-25A5-488D-8A53-7DF3ECD701DB}">
      <dgm:prSet/>
      <dgm:spPr/>
      <dgm:t>
        <a:bodyPr/>
        <a:lstStyle/>
        <a:p>
          <a:endParaRPr lang="en-US"/>
        </a:p>
      </dgm:t>
    </dgm:pt>
    <dgm:pt modelId="{6A0905D1-32DD-4F32-8473-4D66461F8273}" type="sibTrans" cxnId="{7FF180CD-25A5-488D-8A53-7DF3ECD701DB}">
      <dgm:prSet/>
      <dgm:spPr/>
      <dgm:t>
        <a:bodyPr/>
        <a:lstStyle/>
        <a:p>
          <a:endParaRPr lang="en-US"/>
        </a:p>
      </dgm:t>
    </dgm:pt>
    <dgm:pt modelId="{2BBEB3B8-411C-4B70-BDD6-56686213C8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it have consequences? </a:t>
          </a:r>
          <a:endParaRPr lang="en-US"/>
        </a:p>
      </dgm:t>
    </dgm:pt>
    <dgm:pt modelId="{A19AD21B-BFFC-47B3-A8C5-578C86E8B93E}" type="parTrans" cxnId="{4A4A5F8C-6B35-408D-BCAB-1B5C4CEF8B5E}">
      <dgm:prSet/>
      <dgm:spPr/>
      <dgm:t>
        <a:bodyPr/>
        <a:lstStyle/>
        <a:p>
          <a:endParaRPr lang="en-US"/>
        </a:p>
      </dgm:t>
    </dgm:pt>
    <dgm:pt modelId="{D2C72211-E443-402C-8748-9C6FCA492320}" type="sibTrans" cxnId="{4A4A5F8C-6B35-408D-BCAB-1B5C4CEF8B5E}">
      <dgm:prSet/>
      <dgm:spPr/>
      <dgm:t>
        <a:bodyPr/>
        <a:lstStyle/>
        <a:p>
          <a:endParaRPr lang="en-US"/>
        </a:p>
      </dgm:t>
    </dgm:pt>
    <dgm:pt modelId="{FD813206-D2FC-4E30-ACEF-32C6D5A9F0FD}" type="pres">
      <dgm:prSet presAssocID="{C208BB50-674D-4F45-A0B7-88E1DAE438BC}" presName="root" presStyleCnt="0">
        <dgm:presLayoutVars>
          <dgm:dir/>
          <dgm:resizeHandles val="exact"/>
        </dgm:presLayoutVars>
      </dgm:prSet>
      <dgm:spPr/>
    </dgm:pt>
    <dgm:pt modelId="{03063E48-A8AF-4A1A-A4C9-D38CDA416D4A}" type="pres">
      <dgm:prSet presAssocID="{73542BEA-9236-47F2-B1F6-F11484EEE527}" presName="compNode" presStyleCnt="0"/>
      <dgm:spPr/>
    </dgm:pt>
    <dgm:pt modelId="{2913A2C2-13DE-4B99-82C6-38F53CA12B21}" type="pres">
      <dgm:prSet presAssocID="{73542BEA-9236-47F2-B1F6-F11484EEE5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B719D9B-B66B-4AF7-A873-944C8C9540BF}" type="pres">
      <dgm:prSet presAssocID="{73542BEA-9236-47F2-B1F6-F11484EEE527}" presName="spaceRect" presStyleCnt="0"/>
      <dgm:spPr/>
    </dgm:pt>
    <dgm:pt modelId="{03E00836-40FE-4835-BE30-9321176016DD}" type="pres">
      <dgm:prSet presAssocID="{73542BEA-9236-47F2-B1F6-F11484EEE527}" presName="textRect" presStyleLbl="revTx" presStyleIdx="0" presStyleCnt="3">
        <dgm:presLayoutVars>
          <dgm:chMax val="1"/>
          <dgm:chPref val="1"/>
        </dgm:presLayoutVars>
      </dgm:prSet>
      <dgm:spPr/>
    </dgm:pt>
    <dgm:pt modelId="{64DC9B91-41B4-4D61-8703-CFD38D06723E}" type="pres">
      <dgm:prSet presAssocID="{C96D83A3-0589-430D-99DC-CA579C366BA5}" presName="sibTrans" presStyleCnt="0"/>
      <dgm:spPr/>
    </dgm:pt>
    <dgm:pt modelId="{C9ACD2CD-8EB8-40C0-ABC3-6B9242365B01}" type="pres">
      <dgm:prSet presAssocID="{766D9A32-9ED3-4533-9C33-33AE010FB6C2}" presName="compNode" presStyleCnt="0"/>
      <dgm:spPr/>
    </dgm:pt>
    <dgm:pt modelId="{ADF87F8D-B2E7-4656-813A-127CD6F3875B}" type="pres">
      <dgm:prSet presAssocID="{766D9A32-9ED3-4533-9C33-33AE010FB6C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F7DD88E-881B-408C-9605-D43C9BA6E992}" type="pres">
      <dgm:prSet presAssocID="{766D9A32-9ED3-4533-9C33-33AE010FB6C2}" presName="spaceRect" presStyleCnt="0"/>
      <dgm:spPr/>
    </dgm:pt>
    <dgm:pt modelId="{8236C828-BDD2-4ED2-8EDB-329A9CD68B0A}" type="pres">
      <dgm:prSet presAssocID="{766D9A32-9ED3-4533-9C33-33AE010FB6C2}" presName="textRect" presStyleLbl="revTx" presStyleIdx="1" presStyleCnt="3">
        <dgm:presLayoutVars>
          <dgm:chMax val="1"/>
          <dgm:chPref val="1"/>
        </dgm:presLayoutVars>
      </dgm:prSet>
      <dgm:spPr/>
    </dgm:pt>
    <dgm:pt modelId="{A87EE1D9-0238-4E97-B5AB-121D64419E46}" type="pres">
      <dgm:prSet presAssocID="{6A0905D1-32DD-4F32-8473-4D66461F8273}" presName="sibTrans" presStyleCnt="0"/>
      <dgm:spPr/>
    </dgm:pt>
    <dgm:pt modelId="{19B611B8-ADB1-45AD-8189-D99BADE389E9}" type="pres">
      <dgm:prSet presAssocID="{2BBEB3B8-411C-4B70-BDD6-56686213C86D}" presName="compNode" presStyleCnt="0"/>
      <dgm:spPr/>
    </dgm:pt>
    <dgm:pt modelId="{A0D1DC60-0BE6-4CD4-930E-E7D6177D3982}" type="pres">
      <dgm:prSet presAssocID="{2BBEB3B8-411C-4B70-BDD6-56686213C8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0795897-1012-414E-A8F8-C7BAFF037A1F}" type="pres">
      <dgm:prSet presAssocID="{2BBEB3B8-411C-4B70-BDD6-56686213C86D}" presName="spaceRect" presStyleCnt="0"/>
      <dgm:spPr/>
    </dgm:pt>
    <dgm:pt modelId="{DEA4C865-C476-4686-8F6F-E8ABC3EF1ED3}" type="pres">
      <dgm:prSet presAssocID="{2BBEB3B8-411C-4B70-BDD6-56686213C8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8C44722-A50F-4E8E-87CC-010FC5B02DB0}" type="presOf" srcId="{766D9A32-9ED3-4533-9C33-33AE010FB6C2}" destId="{8236C828-BDD2-4ED2-8EDB-329A9CD68B0A}" srcOrd="0" destOrd="0" presId="urn:microsoft.com/office/officeart/2018/2/layout/IconLabelList"/>
    <dgm:cxn modelId="{E2091663-76CE-400C-8249-F7A8189D8CC7}" type="presOf" srcId="{73542BEA-9236-47F2-B1F6-F11484EEE527}" destId="{03E00836-40FE-4835-BE30-9321176016DD}" srcOrd="0" destOrd="0" presId="urn:microsoft.com/office/officeart/2018/2/layout/IconLabelList"/>
    <dgm:cxn modelId="{5E698D8A-EC78-4367-998A-6040D11108B7}" type="presOf" srcId="{C208BB50-674D-4F45-A0B7-88E1DAE438BC}" destId="{FD813206-D2FC-4E30-ACEF-32C6D5A9F0FD}" srcOrd="0" destOrd="0" presId="urn:microsoft.com/office/officeart/2018/2/layout/IconLabelList"/>
    <dgm:cxn modelId="{4A4A5F8C-6B35-408D-BCAB-1B5C4CEF8B5E}" srcId="{C208BB50-674D-4F45-A0B7-88E1DAE438BC}" destId="{2BBEB3B8-411C-4B70-BDD6-56686213C86D}" srcOrd="2" destOrd="0" parTransId="{A19AD21B-BFFC-47B3-A8C5-578C86E8B93E}" sibTransId="{D2C72211-E443-402C-8748-9C6FCA492320}"/>
    <dgm:cxn modelId="{D3C7D0B7-E515-4484-8C09-9283E4964FF8}" srcId="{C208BB50-674D-4F45-A0B7-88E1DAE438BC}" destId="{73542BEA-9236-47F2-B1F6-F11484EEE527}" srcOrd="0" destOrd="0" parTransId="{5AB63EBA-973D-4D67-8F00-04D7A86DEDA7}" sibTransId="{C96D83A3-0589-430D-99DC-CA579C366BA5}"/>
    <dgm:cxn modelId="{7FF180CD-25A5-488D-8A53-7DF3ECD701DB}" srcId="{C208BB50-674D-4F45-A0B7-88E1DAE438BC}" destId="{766D9A32-9ED3-4533-9C33-33AE010FB6C2}" srcOrd="1" destOrd="0" parTransId="{FE74A15E-E3F6-4A83-9E36-92C7141616F9}" sibTransId="{6A0905D1-32DD-4F32-8473-4D66461F8273}"/>
    <dgm:cxn modelId="{87A6D1CD-2739-4AD2-8C71-B8644BB42CA1}" type="presOf" srcId="{2BBEB3B8-411C-4B70-BDD6-56686213C86D}" destId="{DEA4C865-C476-4686-8F6F-E8ABC3EF1ED3}" srcOrd="0" destOrd="0" presId="urn:microsoft.com/office/officeart/2018/2/layout/IconLabelList"/>
    <dgm:cxn modelId="{A7E1E1D0-01C3-4075-8433-D232099CA1D8}" type="presParOf" srcId="{FD813206-D2FC-4E30-ACEF-32C6D5A9F0FD}" destId="{03063E48-A8AF-4A1A-A4C9-D38CDA416D4A}" srcOrd="0" destOrd="0" presId="urn:microsoft.com/office/officeart/2018/2/layout/IconLabelList"/>
    <dgm:cxn modelId="{AC6200D3-71C5-438A-8EBF-1DB8CDAB5088}" type="presParOf" srcId="{03063E48-A8AF-4A1A-A4C9-D38CDA416D4A}" destId="{2913A2C2-13DE-4B99-82C6-38F53CA12B21}" srcOrd="0" destOrd="0" presId="urn:microsoft.com/office/officeart/2018/2/layout/IconLabelList"/>
    <dgm:cxn modelId="{EC052372-8DFC-481F-8036-D659C3568A99}" type="presParOf" srcId="{03063E48-A8AF-4A1A-A4C9-D38CDA416D4A}" destId="{6B719D9B-B66B-4AF7-A873-944C8C9540BF}" srcOrd="1" destOrd="0" presId="urn:microsoft.com/office/officeart/2018/2/layout/IconLabelList"/>
    <dgm:cxn modelId="{D8452052-F9C4-4D07-B163-A5D443CCFBCC}" type="presParOf" srcId="{03063E48-A8AF-4A1A-A4C9-D38CDA416D4A}" destId="{03E00836-40FE-4835-BE30-9321176016DD}" srcOrd="2" destOrd="0" presId="urn:microsoft.com/office/officeart/2018/2/layout/IconLabelList"/>
    <dgm:cxn modelId="{51409A6A-D08C-47CF-89B5-AC89F3A25185}" type="presParOf" srcId="{FD813206-D2FC-4E30-ACEF-32C6D5A9F0FD}" destId="{64DC9B91-41B4-4D61-8703-CFD38D06723E}" srcOrd="1" destOrd="0" presId="urn:microsoft.com/office/officeart/2018/2/layout/IconLabelList"/>
    <dgm:cxn modelId="{01B2EAB0-DF8B-4E6F-8A13-1C7F94DB1A81}" type="presParOf" srcId="{FD813206-D2FC-4E30-ACEF-32C6D5A9F0FD}" destId="{C9ACD2CD-8EB8-40C0-ABC3-6B9242365B01}" srcOrd="2" destOrd="0" presId="urn:microsoft.com/office/officeart/2018/2/layout/IconLabelList"/>
    <dgm:cxn modelId="{30D48173-7F2F-4E09-BA43-D7A78ECA5896}" type="presParOf" srcId="{C9ACD2CD-8EB8-40C0-ABC3-6B9242365B01}" destId="{ADF87F8D-B2E7-4656-813A-127CD6F3875B}" srcOrd="0" destOrd="0" presId="urn:microsoft.com/office/officeart/2018/2/layout/IconLabelList"/>
    <dgm:cxn modelId="{7EEA69DB-8DCE-4D5D-AC1D-F239727B2D7F}" type="presParOf" srcId="{C9ACD2CD-8EB8-40C0-ABC3-6B9242365B01}" destId="{EF7DD88E-881B-408C-9605-D43C9BA6E992}" srcOrd="1" destOrd="0" presId="urn:microsoft.com/office/officeart/2018/2/layout/IconLabelList"/>
    <dgm:cxn modelId="{C7A2C62C-7BD2-4BF1-818A-E5B28A94944D}" type="presParOf" srcId="{C9ACD2CD-8EB8-40C0-ABC3-6B9242365B01}" destId="{8236C828-BDD2-4ED2-8EDB-329A9CD68B0A}" srcOrd="2" destOrd="0" presId="urn:microsoft.com/office/officeart/2018/2/layout/IconLabelList"/>
    <dgm:cxn modelId="{45E2DE83-AEC0-429F-A90A-235D76B9D3D4}" type="presParOf" srcId="{FD813206-D2FC-4E30-ACEF-32C6D5A9F0FD}" destId="{A87EE1D9-0238-4E97-B5AB-121D64419E46}" srcOrd="3" destOrd="0" presId="urn:microsoft.com/office/officeart/2018/2/layout/IconLabelList"/>
    <dgm:cxn modelId="{FC0381D9-7D52-41C2-8596-5845B8B190FD}" type="presParOf" srcId="{FD813206-D2FC-4E30-ACEF-32C6D5A9F0FD}" destId="{19B611B8-ADB1-45AD-8189-D99BADE389E9}" srcOrd="4" destOrd="0" presId="urn:microsoft.com/office/officeart/2018/2/layout/IconLabelList"/>
    <dgm:cxn modelId="{FCEE9B0D-B738-4C42-9AA9-FFF557F7109C}" type="presParOf" srcId="{19B611B8-ADB1-45AD-8189-D99BADE389E9}" destId="{A0D1DC60-0BE6-4CD4-930E-E7D6177D3982}" srcOrd="0" destOrd="0" presId="urn:microsoft.com/office/officeart/2018/2/layout/IconLabelList"/>
    <dgm:cxn modelId="{0FE82D40-60E4-44B3-B6E6-5A3894C6177E}" type="presParOf" srcId="{19B611B8-ADB1-45AD-8189-D99BADE389E9}" destId="{D0795897-1012-414E-A8F8-C7BAFF037A1F}" srcOrd="1" destOrd="0" presId="urn:microsoft.com/office/officeart/2018/2/layout/IconLabelList"/>
    <dgm:cxn modelId="{72456AB7-5D27-4270-9DF7-A788EA0BF083}" type="presParOf" srcId="{19B611B8-ADB1-45AD-8189-D99BADE389E9}" destId="{DEA4C865-C476-4686-8F6F-E8ABC3EF1E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A4DA73E-5539-45D8-A544-0B1B6DD4B38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F9A4EF4C-2A91-4E15-8E8E-7FCAD71FF57A}">
      <dgm:prSet/>
      <dgm:spPr/>
      <dgm:t>
        <a:bodyPr/>
        <a:lstStyle/>
        <a:p>
          <a:r>
            <a:rPr lang="en-GB"/>
            <a:t>Criminal law v Civil Law. </a:t>
          </a:r>
          <a:endParaRPr lang="en-US"/>
        </a:p>
      </dgm:t>
    </dgm:pt>
    <dgm:pt modelId="{2D695FAB-FBBF-4EDF-B843-A54CE8D44A8A}" type="parTrans" cxnId="{2D01C8D8-C144-422D-9F9D-E4389E026A80}">
      <dgm:prSet/>
      <dgm:spPr/>
      <dgm:t>
        <a:bodyPr/>
        <a:lstStyle/>
        <a:p>
          <a:endParaRPr lang="en-US"/>
        </a:p>
      </dgm:t>
    </dgm:pt>
    <dgm:pt modelId="{D9A1FC50-E26F-45F1-80BD-E29743CF09E2}" type="sibTrans" cxnId="{2D01C8D8-C144-422D-9F9D-E4389E026A80}">
      <dgm:prSet/>
      <dgm:spPr/>
      <dgm:t>
        <a:bodyPr/>
        <a:lstStyle/>
        <a:p>
          <a:endParaRPr lang="en-US"/>
        </a:p>
      </dgm:t>
    </dgm:pt>
    <dgm:pt modelId="{52675FE8-60E0-4C59-9304-AF7A938FFE68}">
      <dgm:prSet/>
      <dgm:spPr/>
      <dgm:t>
        <a:bodyPr/>
        <a:lstStyle/>
        <a:p>
          <a:r>
            <a:rPr lang="en-GB"/>
            <a:t>Criminal law – punishment. </a:t>
          </a:r>
          <a:endParaRPr lang="en-US"/>
        </a:p>
      </dgm:t>
    </dgm:pt>
    <dgm:pt modelId="{5A125AC9-F426-4FD9-B5A7-05E462B1B50B}" type="parTrans" cxnId="{9062AACF-9B7C-4562-AB91-6FD84E726C5A}">
      <dgm:prSet/>
      <dgm:spPr/>
      <dgm:t>
        <a:bodyPr/>
        <a:lstStyle/>
        <a:p>
          <a:endParaRPr lang="en-US"/>
        </a:p>
      </dgm:t>
    </dgm:pt>
    <dgm:pt modelId="{916B41D4-3000-4A10-8F2D-802EBAC9DB66}" type="sibTrans" cxnId="{9062AACF-9B7C-4562-AB91-6FD84E726C5A}">
      <dgm:prSet/>
      <dgm:spPr/>
      <dgm:t>
        <a:bodyPr/>
        <a:lstStyle/>
        <a:p>
          <a:endParaRPr lang="en-US"/>
        </a:p>
      </dgm:t>
    </dgm:pt>
    <dgm:pt modelId="{8693F865-C334-4E9E-85CE-A7667E1F5738}">
      <dgm:prSet/>
      <dgm:spPr/>
      <dgm:t>
        <a:bodyPr/>
        <a:lstStyle/>
        <a:p>
          <a:r>
            <a:rPr lang="en-GB"/>
            <a:t>Proof beyond reasonable doubt. </a:t>
          </a:r>
          <a:endParaRPr lang="en-US"/>
        </a:p>
      </dgm:t>
    </dgm:pt>
    <dgm:pt modelId="{7C33DB7F-BAEE-4879-9F47-C40859DFC8DC}" type="parTrans" cxnId="{73D21C1F-928E-46FD-B558-E4C1BC35A1AF}">
      <dgm:prSet/>
      <dgm:spPr/>
      <dgm:t>
        <a:bodyPr/>
        <a:lstStyle/>
        <a:p>
          <a:endParaRPr lang="en-US"/>
        </a:p>
      </dgm:t>
    </dgm:pt>
    <dgm:pt modelId="{683A5E06-28DC-4205-99D3-5885C570DCCE}" type="sibTrans" cxnId="{73D21C1F-928E-46FD-B558-E4C1BC35A1AF}">
      <dgm:prSet/>
      <dgm:spPr/>
      <dgm:t>
        <a:bodyPr/>
        <a:lstStyle/>
        <a:p>
          <a:endParaRPr lang="en-US"/>
        </a:p>
      </dgm:t>
    </dgm:pt>
    <dgm:pt modelId="{08299B17-2408-4F85-86C5-C01A898BA796}">
      <dgm:prSet/>
      <dgm:spPr/>
      <dgm:t>
        <a:bodyPr/>
        <a:lstStyle/>
        <a:p>
          <a:r>
            <a:rPr lang="en-GB"/>
            <a:t>Crown prosecution service. </a:t>
          </a:r>
          <a:endParaRPr lang="en-US"/>
        </a:p>
      </dgm:t>
    </dgm:pt>
    <dgm:pt modelId="{CD0D20F6-18A8-4B7F-8957-2E6439868996}" type="parTrans" cxnId="{82C09C05-497C-4665-9AC6-426153B486D2}">
      <dgm:prSet/>
      <dgm:spPr/>
      <dgm:t>
        <a:bodyPr/>
        <a:lstStyle/>
        <a:p>
          <a:endParaRPr lang="en-US"/>
        </a:p>
      </dgm:t>
    </dgm:pt>
    <dgm:pt modelId="{AC446C8F-96B6-494B-81B1-F53F6466A348}" type="sibTrans" cxnId="{82C09C05-497C-4665-9AC6-426153B486D2}">
      <dgm:prSet/>
      <dgm:spPr/>
      <dgm:t>
        <a:bodyPr/>
        <a:lstStyle/>
        <a:p>
          <a:endParaRPr lang="en-US"/>
        </a:p>
      </dgm:t>
    </dgm:pt>
    <dgm:pt modelId="{8EF615A1-B611-4D83-9333-7603029206D5}">
      <dgm:prSet/>
      <dgm:spPr/>
      <dgm:t>
        <a:bodyPr/>
        <a:lstStyle/>
        <a:p>
          <a:r>
            <a:rPr lang="en-GB"/>
            <a:t>Civil law – Rights and duties owed by both individuals and organisations to each other. </a:t>
          </a:r>
          <a:endParaRPr lang="en-US"/>
        </a:p>
      </dgm:t>
    </dgm:pt>
    <dgm:pt modelId="{AB0678DA-F041-4B60-8C6D-405B3BB4F813}" type="parTrans" cxnId="{73D045C0-11B6-485E-88CA-E5018EF3727F}">
      <dgm:prSet/>
      <dgm:spPr/>
      <dgm:t>
        <a:bodyPr/>
        <a:lstStyle/>
        <a:p>
          <a:endParaRPr lang="en-US"/>
        </a:p>
      </dgm:t>
    </dgm:pt>
    <dgm:pt modelId="{8A2C612D-C7F1-4409-BD23-03033F429F76}" type="sibTrans" cxnId="{73D045C0-11B6-485E-88CA-E5018EF3727F}">
      <dgm:prSet/>
      <dgm:spPr/>
      <dgm:t>
        <a:bodyPr/>
        <a:lstStyle/>
        <a:p>
          <a:endParaRPr lang="en-US"/>
        </a:p>
      </dgm:t>
    </dgm:pt>
    <dgm:pt modelId="{3F7C3A08-D159-4998-B489-EA0021A5B019}">
      <dgm:prSet/>
      <dgm:spPr/>
      <dgm:t>
        <a:bodyPr/>
        <a:lstStyle/>
        <a:p>
          <a:r>
            <a:rPr lang="en-GB"/>
            <a:t>An example is duty of care in tort law. </a:t>
          </a:r>
          <a:endParaRPr lang="en-US"/>
        </a:p>
      </dgm:t>
    </dgm:pt>
    <dgm:pt modelId="{F3AB9519-F44F-4B2F-95D3-548C5DE1B1BC}" type="parTrans" cxnId="{2B7B7E3B-DA4D-407F-AE98-FB232105D08E}">
      <dgm:prSet/>
      <dgm:spPr/>
      <dgm:t>
        <a:bodyPr/>
        <a:lstStyle/>
        <a:p>
          <a:endParaRPr lang="en-US"/>
        </a:p>
      </dgm:t>
    </dgm:pt>
    <dgm:pt modelId="{8702B3AE-979B-4970-934B-29029AB5C361}" type="sibTrans" cxnId="{2B7B7E3B-DA4D-407F-AE98-FB232105D08E}">
      <dgm:prSet/>
      <dgm:spPr/>
      <dgm:t>
        <a:bodyPr/>
        <a:lstStyle/>
        <a:p>
          <a:endParaRPr lang="en-US"/>
        </a:p>
      </dgm:t>
    </dgm:pt>
    <dgm:pt modelId="{0830E33A-9776-4DB8-AA5B-E2D2FAD5173C}">
      <dgm:prSet/>
      <dgm:spPr/>
      <dgm:t>
        <a:bodyPr/>
        <a:lstStyle/>
        <a:p>
          <a:r>
            <a:rPr lang="en-GB"/>
            <a:t>Burden on the claimant – Balance of probabilities. </a:t>
          </a:r>
          <a:endParaRPr lang="en-US"/>
        </a:p>
      </dgm:t>
    </dgm:pt>
    <dgm:pt modelId="{6322D5B1-D32F-4C52-9690-350BCC8C04D6}" type="parTrans" cxnId="{3BDEFDB3-B208-4CBB-8DA0-D585799196D3}">
      <dgm:prSet/>
      <dgm:spPr/>
      <dgm:t>
        <a:bodyPr/>
        <a:lstStyle/>
        <a:p>
          <a:endParaRPr lang="en-US"/>
        </a:p>
      </dgm:t>
    </dgm:pt>
    <dgm:pt modelId="{A3AD1C9F-5A9C-4179-8A41-E13871836FCD}" type="sibTrans" cxnId="{3BDEFDB3-B208-4CBB-8DA0-D585799196D3}">
      <dgm:prSet/>
      <dgm:spPr/>
      <dgm:t>
        <a:bodyPr/>
        <a:lstStyle/>
        <a:p>
          <a:endParaRPr lang="en-US"/>
        </a:p>
      </dgm:t>
    </dgm:pt>
    <dgm:pt modelId="{62D88E31-388D-4B4A-B8A9-D65A48C88AAA}" type="pres">
      <dgm:prSet presAssocID="{7A4DA73E-5539-45D8-A544-0B1B6DD4B382}" presName="Name0" presStyleCnt="0">
        <dgm:presLayoutVars>
          <dgm:dir/>
          <dgm:resizeHandles val="exact"/>
        </dgm:presLayoutVars>
      </dgm:prSet>
      <dgm:spPr/>
    </dgm:pt>
    <dgm:pt modelId="{4D0D4C42-19FC-406D-B12F-DC0BB1500171}" type="pres">
      <dgm:prSet presAssocID="{F9A4EF4C-2A91-4E15-8E8E-7FCAD71FF57A}" presName="node" presStyleLbl="node1" presStyleIdx="0" presStyleCnt="7">
        <dgm:presLayoutVars>
          <dgm:bulletEnabled val="1"/>
        </dgm:presLayoutVars>
      </dgm:prSet>
      <dgm:spPr/>
    </dgm:pt>
    <dgm:pt modelId="{038C0786-27C7-42F6-9C26-77B3D19566D4}" type="pres">
      <dgm:prSet presAssocID="{D9A1FC50-E26F-45F1-80BD-E29743CF09E2}" presName="sibTrans" presStyleLbl="sibTrans1D1" presStyleIdx="0" presStyleCnt="6"/>
      <dgm:spPr/>
    </dgm:pt>
    <dgm:pt modelId="{F02D613F-492C-424C-BFDC-786096B1F4F3}" type="pres">
      <dgm:prSet presAssocID="{D9A1FC50-E26F-45F1-80BD-E29743CF09E2}" presName="connectorText" presStyleLbl="sibTrans1D1" presStyleIdx="0" presStyleCnt="6"/>
      <dgm:spPr/>
    </dgm:pt>
    <dgm:pt modelId="{FD847AE3-C988-438C-A60A-47F3FC46304F}" type="pres">
      <dgm:prSet presAssocID="{52675FE8-60E0-4C59-9304-AF7A938FFE68}" presName="node" presStyleLbl="node1" presStyleIdx="1" presStyleCnt="7">
        <dgm:presLayoutVars>
          <dgm:bulletEnabled val="1"/>
        </dgm:presLayoutVars>
      </dgm:prSet>
      <dgm:spPr/>
    </dgm:pt>
    <dgm:pt modelId="{DF8D0FBF-2FA9-4DF6-9230-57FC37DFB13F}" type="pres">
      <dgm:prSet presAssocID="{916B41D4-3000-4A10-8F2D-802EBAC9DB66}" presName="sibTrans" presStyleLbl="sibTrans1D1" presStyleIdx="1" presStyleCnt="6"/>
      <dgm:spPr/>
    </dgm:pt>
    <dgm:pt modelId="{A31F74F5-A100-47DD-9A49-882B4753C7F3}" type="pres">
      <dgm:prSet presAssocID="{916B41D4-3000-4A10-8F2D-802EBAC9DB66}" presName="connectorText" presStyleLbl="sibTrans1D1" presStyleIdx="1" presStyleCnt="6"/>
      <dgm:spPr/>
    </dgm:pt>
    <dgm:pt modelId="{BF9B3877-A824-4B96-ADB0-DA4BB83FF630}" type="pres">
      <dgm:prSet presAssocID="{8693F865-C334-4E9E-85CE-A7667E1F5738}" presName="node" presStyleLbl="node1" presStyleIdx="2" presStyleCnt="7">
        <dgm:presLayoutVars>
          <dgm:bulletEnabled val="1"/>
        </dgm:presLayoutVars>
      </dgm:prSet>
      <dgm:spPr/>
    </dgm:pt>
    <dgm:pt modelId="{D3A37F36-52C0-44C0-BFD7-A43CC1744330}" type="pres">
      <dgm:prSet presAssocID="{683A5E06-28DC-4205-99D3-5885C570DCCE}" presName="sibTrans" presStyleLbl="sibTrans1D1" presStyleIdx="2" presStyleCnt="6"/>
      <dgm:spPr/>
    </dgm:pt>
    <dgm:pt modelId="{780B8AD0-96AD-40BE-B010-DCEAAA67FC4E}" type="pres">
      <dgm:prSet presAssocID="{683A5E06-28DC-4205-99D3-5885C570DCCE}" presName="connectorText" presStyleLbl="sibTrans1D1" presStyleIdx="2" presStyleCnt="6"/>
      <dgm:spPr/>
    </dgm:pt>
    <dgm:pt modelId="{3CF258F4-CB76-4BA1-ABBE-38DC44D735E7}" type="pres">
      <dgm:prSet presAssocID="{08299B17-2408-4F85-86C5-C01A898BA796}" presName="node" presStyleLbl="node1" presStyleIdx="3" presStyleCnt="7">
        <dgm:presLayoutVars>
          <dgm:bulletEnabled val="1"/>
        </dgm:presLayoutVars>
      </dgm:prSet>
      <dgm:spPr/>
    </dgm:pt>
    <dgm:pt modelId="{13822272-3BCC-478E-90C9-7DC3177BFB5F}" type="pres">
      <dgm:prSet presAssocID="{AC446C8F-96B6-494B-81B1-F53F6466A348}" presName="sibTrans" presStyleLbl="sibTrans1D1" presStyleIdx="3" presStyleCnt="6"/>
      <dgm:spPr/>
    </dgm:pt>
    <dgm:pt modelId="{DC6DE949-E76E-4B0F-AD6A-03FAF5F1CEA0}" type="pres">
      <dgm:prSet presAssocID="{AC446C8F-96B6-494B-81B1-F53F6466A348}" presName="connectorText" presStyleLbl="sibTrans1D1" presStyleIdx="3" presStyleCnt="6"/>
      <dgm:spPr/>
    </dgm:pt>
    <dgm:pt modelId="{81A3900E-7DB6-4A6A-809B-0201236552EB}" type="pres">
      <dgm:prSet presAssocID="{8EF615A1-B611-4D83-9333-7603029206D5}" presName="node" presStyleLbl="node1" presStyleIdx="4" presStyleCnt="7">
        <dgm:presLayoutVars>
          <dgm:bulletEnabled val="1"/>
        </dgm:presLayoutVars>
      </dgm:prSet>
      <dgm:spPr/>
    </dgm:pt>
    <dgm:pt modelId="{9954BB95-6E6B-43BC-8F45-DC81392B9DD4}" type="pres">
      <dgm:prSet presAssocID="{8A2C612D-C7F1-4409-BD23-03033F429F76}" presName="sibTrans" presStyleLbl="sibTrans1D1" presStyleIdx="4" presStyleCnt="6"/>
      <dgm:spPr/>
    </dgm:pt>
    <dgm:pt modelId="{2357B1EE-200E-40C1-B85A-A52F3411FF2B}" type="pres">
      <dgm:prSet presAssocID="{8A2C612D-C7F1-4409-BD23-03033F429F76}" presName="connectorText" presStyleLbl="sibTrans1D1" presStyleIdx="4" presStyleCnt="6"/>
      <dgm:spPr/>
    </dgm:pt>
    <dgm:pt modelId="{09828388-DEDE-44E8-8CB5-8A3D03BB3FA1}" type="pres">
      <dgm:prSet presAssocID="{3F7C3A08-D159-4998-B489-EA0021A5B019}" presName="node" presStyleLbl="node1" presStyleIdx="5" presStyleCnt="7">
        <dgm:presLayoutVars>
          <dgm:bulletEnabled val="1"/>
        </dgm:presLayoutVars>
      </dgm:prSet>
      <dgm:spPr/>
    </dgm:pt>
    <dgm:pt modelId="{CE238BC5-C625-4541-8CBE-CF138832ADCE}" type="pres">
      <dgm:prSet presAssocID="{8702B3AE-979B-4970-934B-29029AB5C361}" presName="sibTrans" presStyleLbl="sibTrans1D1" presStyleIdx="5" presStyleCnt="6"/>
      <dgm:spPr/>
    </dgm:pt>
    <dgm:pt modelId="{629F7B6A-2C6E-4C7F-8043-FE3DABDBDCA9}" type="pres">
      <dgm:prSet presAssocID="{8702B3AE-979B-4970-934B-29029AB5C361}" presName="connectorText" presStyleLbl="sibTrans1D1" presStyleIdx="5" presStyleCnt="6"/>
      <dgm:spPr/>
    </dgm:pt>
    <dgm:pt modelId="{9FE32896-DB37-4375-AC1A-22D11E76CE26}" type="pres">
      <dgm:prSet presAssocID="{0830E33A-9776-4DB8-AA5B-E2D2FAD5173C}" presName="node" presStyleLbl="node1" presStyleIdx="6" presStyleCnt="7">
        <dgm:presLayoutVars>
          <dgm:bulletEnabled val="1"/>
        </dgm:presLayoutVars>
      </dgm:prSet>
      <dgm:spPr/>
    </dgm:pt>
  </dgm:ptLst>
  <dgm:cxnLst>
    <dgm:cxn modelId="{82C09C05-497C-4665-9AC6-426153B486D2}" srcId="{7A4DA73E-5539-45D8-A544-0B1B6DD4B382}" destId="{08299B17-2408-4F85-86C5-C01A898BA796}" srcOrd="3" destOrd="0" parTransId="{CD0D20F6-18A8-4B7F-8957-2E6439868996}" sibTransId="{AC446C8F-96B6-494B-81B1-F53F6466A348}"/>
    <dgm:cxn modelId="{7A06320A-5A6D-4AD0-AECE-ED9149671E74}" type="presOf" srcId="{08299B17-2408-4F85-86C5-C01A898BA796}" destId="{3CF258F4-CB76-4BA1-ABBE-38DC44D735E7}" srcOrd="0" destOrd="0" presId="urn:microsoft.com/office/officeart/2016/7/layout/RepeatingBendingProcessNew"/>
    <dgm:cxn modelId="{2BE0B60D-7D42-476F-B5B9-DC5B6B30E78F}" type="presOf" srcId="{8A2C612D-C7F1-4409-BD23-03033F429F76}" destId="{2357B1EE-200E-40C1-B85A-A52F3411FF2B}" srcOrd="1" destOrd="0" presId="urn:microsoft.com/office/officeart/2016/7/layout/RepeatingBendingProcessNew"/>
    <dgm:cxn modelId="{73D21C1F-928E-46FD-B558-E4C1BC35A1AF}" srcId="{7A4DA73E-5539-45D8-A544-0B1B6DD4B382}" destId="{8693F865-C334-4E9E-85CE-A7667E1F5738}" srcOrd="2" destOrd="0" parTransId="{7C33DB7F-BAEE-4879-9F47-C40859DFC8DC}" sibTransId="{683A5E06-28DC-4205-99D3-5885C570DCCE}"/>
    <dgm:cxn modelId="{CBAAB733-633E-44A9-9CFD-CEE52AF7BE58}" type="presOf" srcId="{AC446C8F-96B6-494B-81B1-F53F6466A348}" destId="{DC6DE949-E76E-4B0F-AD6A-03FAF5F1CEA0}" srcOrd="1" destOrd="0" presId="urn:microsoft.com/office/officeart/2016/7/layout/RepeatingBendingProcessNew"/>
    <dgm:cxn modelId="{2B7B7E3B-DA4D-407F-AE98-FB232105D08E}" srcId="{7A4DA73E-5539-45D8-A544-0B1B6DD4B382}" destId="{3F7C3A08-D159-4998-B489-EA0021A5B019}" srcOrd="5" destOrd="0" parTransId="{F3AB9519-F44F-4B2F-95D3-548C5DE1B1BC}" sibTransId="{8702B3AE-979B-4970-934B-29029AB5C361}"/>
    <dgm:cxn modelId="{D1B1DE44-B25C-4F4B-B043-8913BC416A91}" type="presOf" srcId="{AC446C8F-96B6-494B-81B1-F53F6466A348}" destId="{13822272-3BCC-478E-90C9-7DC3177BFB5F}" srcOrd="0" destOrd="0" presId="urn:microsoft.com/office/officeart/2016/7/layout/RepeatingBendingProcessNew"/>
    <dgm:cxn modelId="{9CB0636D-93BC-44B8-B076-6EAC9EC5FD76}" type="presOf" srcId="{8EF615A1-B611-4D83-9333-7603029206D5}" destId="{81A3900E-7DB6-4A6A-809B-0201236552EB}" srcOrd="0" destOrd="0" presId="urn:microsoft.com/office/officeart/2016/7/layout/RepeatingBendingProcessNew"/>
    <dgm:cxn modelId="{D09D996E-33D5-4962-B000-5F1F7A3C13B8}" type="presOf" srcId="{8693F865-C334-4E9E-85CE-A7667E1F5738}" destId="{BF9B3877-A824-4B96-ADB0-DA4BB83FF630}" srcOrd="0" destOrd="0" presId="urn:microsoft.com/office/officeart/2016/7/layout/RepeatingBendingProcessNew"/>
    <dgm:cxn modelId="{243F0377-AB6A-43D2-83BE-275AB8B0E465}" type="presOf" srcId="{8702B3AE-979B-4970-934B-29029AB5C361}" destId="{CE238BC5-C625-4541-8CBE-CF138832ADCE}" srcOrd="0" destOrd="0" presId="urn:microsoft.com/office/officeart/2016/7/layout/RepeatingBendingProcessNew"/>
    <dgm:cxn modelId="{9B67777E-1F9E-44A8-8A1B-56823823D2D5}" type="presOf" srcId="{3F7C3A08-D159-4998-B489-EA0021A5B019}" destId="{09828388-DEDE-44E8-8CB5-8A3D03BB3FA1}" srcOrd="0" destOrd="0" presId="urn:microsoft.com/office/officeart/2016/7/layout/RepeatingBendingProcessNew"/>
    <dgm:cxn modelId="{BC5E2E89-C47D-4968-A261-2CF468947AC4}" type="presOf" srcId="{7A4DA73E-5539-45D8-A544-0B1B6DD4B382}" destId="{62D88E31-388D-4B4A-B8A9-D65A48C88AAA}" srcOrd="0" destOrd="0" presId="urn:microsoft.com/office/officeart/2016/7/layout/RepeatingBendingProcessNew"/>
    <dgm:cxn modelId="{BFD1F496-7FFD-4D79-BE4B-C13FB5494540}" type="presOf" srcId="{F9A4EF4C-2A91-4E15-8E8E-7FCAD71FF57A}" destId="{4D0D4C42-19FC-406D-B12F-DC0BB1500171}" srcOrd="0" destOrd="0" presId="urn:microsoft.com/office/officeart/2016/7/layout/RepeatingBendingProcessNew"/>
    <dgm:cxn modelId="{C7447BA2-BA9B-424D-8BFA-9D10958E5D43}" type="presOf" srcId="{D9A1FC50-E26F-45F1-80BD-E29743CF09E2}" destId="{F02D613F-492C-424C-BFDC-786096B1F4F3}" srcOrd="1" destOrd="0" presId="urn:microsoft.com/office/officeart/2016/7/layout/RepeatingBendingProcessNew"/>
    <dgm:cxn modelId="{2D10B0A6-2500-477E-B0A4-4D78A25C4E84}" type="presOf" srcId="{8702B3AE-979B-4970-934B-29029AB5C361}" destId="{629F7B6A-2C6E-4C7F-8043-FE3DABDBDCA9}" srcOrd="1" destOrd="0" presId="urn:microsoft.com/office/officeart/2016/7/layout/RepeatingBendingProcessNew"/>
    <dgm:cxn modelId="{1AFCE4B2-6547-4D66-BBD8-34A8BDF6594F}" type="presOf" srcId="{683A5E06-28DC-4205-99D3-5885C570DCCE}" destId="{780B8AD0-96AD-40BE-B010-DCEAAA67FC4E}" srcOrd="1" destOrd="0" presId="urn:microsoft.com/office/officeart/2016/7/layout/RepeatingBendingProcessNew"/>
    <dgm:cxn modelId="{0BFA54B3-188D-4BE0-99C2-0B3CC4AACD51}" type="presOf" srcId="{D9A1FC50-E26F-45F1-80BD-E29743CF09E2}" destId="{038C0786-27C7-42F6-9C26-77B3D19566D4}" srcOrd="0" destOrd="0" presId="urn:microsoft.com/office/officeart/2016/7/layout/RepeatingBendingProcessNew"/>
    <dgm:cxn modelId="{3BDEFDB3-B208-4CBB-8DA0-D585799196D3}" srcId="{7A4DA73E-5539-45D8-A544-0B1B6DD4B382}" destId="{0830E33A-9776-4DB8-AA5B-E2D2FAD5173C}" srcOrd="6" destOrd="0" parTransId="{6322D5B1-D32F-4C52-9690-350BCC8C04D6}" sibTransId="{A3AD1C9F-5A9C-4179-8A41-E13871836FCD}"/>
    <dgm:cxn modelId="{7367E2BC-0D83-4584-B12A-4E7834B642AB}" type="presOf" srcId="{916B41D4-3000-4A10-8F2D-802EBAC9DB66}" destId="{A31F74F5-A100-47DD-9A49-882B4753C7F3}" srcOrd="1" destOrd="0" presId="urn:microsoft.com/office/officeart/2016/7/layout/RepeatingBendingProcessNew"/>
    <dgm:cxn modelId="{73D045C0-11B6-485E-88CA-E5018EF3727F}" srcId="{7A4DA73E-5539-45D8-A544-0B1B6DD4B382}" destId="{8EF615A1-B611-4D83-9333-7603029206D5}" srcOrd="4" destOrd="0" parTransId="{AB0678DA-F041-4B60-8C6D-405B3BB4F813}" sibTransId="{8A2C612D-C7F1-4409-BD23-03033F429F76}"/>
    <dgm:cxn modelId="{3E2E81C7-4E9E-4CB9-B534-20231CE30522}" type="presOf" srcId="{916B41D4-3000-4A10-8F2D-802EBAC9DB66}" destId="{DF8D0FBF-2FA9-4DF6-9230-57FC37DFB13F}" srcOrd="0" destOrd="0" presId="urn:microsoft.com/office/officeart/2016/7/layout/RepeatingBendingProcessNew"/>
    <dgm:cxn modelId="{9062AACF-9B7C-4562-AB91-6FD84E726C5A}" srcId="{7A4DA73E-5539-45D8-A544-0B1B6DD4B382}" destId="{52675FE8-60E0-4C59-9304-AF7A938FFE68}" srcOrd="1" destOrd="0" parTransId="{5A125AC9-F426-4FD9-B5A7-05E462B1B50B}" sibTransId="{916B41D4-3000-4A10-8F2D-802EBAC9DB66}"/>
    <dgm:cxn modelId="{2D01C8D8-C144-422D-9F9D-E4389E026A80}" srcId="{7A4DA73E-5539-45D8-A544-0B1B6DD4B382}" destId="{F9A4EF4C-2A91-4E15-8E8E-7FCAD71FF57A}" srcOrd="0" destOrd="0" parTransId="{2D695FAB-FBBF-4EDF-B843-A54CE8D44A8A}" sibTransId="{D9A1FC50-E26F-45F1-80BD-E29743CF09E2}"/>
    <dgm:cxn modelId="{B5505BDE-C0E9-436D-963D-E374EABEFD3B}" type="presOf" srcId="{52675FE8-60E0-4C59-9304-AF7A938FFE68}" destId="{FD847AE3-C988-438C-A60A-47F3FC46304F}" srcOrd="0" destOrd="0" presId="urn:microsoft.com/office/officeart/2016/7/layout/RepeatingBendingProcessNew"/>
    <dgm:cxn modelId="{CD1E34DF-3625-45D9-A8C6-36D07CC13F54}" type="presOf" srcId="{683A5E06-28DC-4205-99D3-5885C570DCCE}" destId="{D3A37F36-52C0-44C0-BFD7-A43CC1744330}" srcOrd="0" destOrd="0" presId="urn:microsoft.com/office/officeart/2016/7/layout/RepeatingBendingProcessNew"/>
    <dgm:cxn modelId="{C7FE31E4-28A6-4972-B8F3-56CEEA2854F1}" type="presOf" srcId="{0830E33A-9776-4DB8-AA5B-E2D2FAD5173C}" destId="{9FE32896-DB37-4375-AC1A-22D11E76CE26}" srcOrd="0" destOrd="0" presId="urn:microsoft.com/office/officeart/2016/7/layout/RepeatingBendingProcessNew"/>
    <dgm:cxn modelId="{8CCEF4F6-E439-41F4-B2CD-793E96577314}" type="presOf" srcId="{8A2C612D-C7F1-4409-BD23-03033F429F76}" destId="{9954BB95-6E6B-43BC-8F45-DC81392B9DD4}" srcOrd="0" destOrd="0" presId="urn:microsoft.com/office/officeart/2016/7/layout/RepeatingBendingProcessNew"/>
    <dgm:cxn modelId="{03A73D62-6234-4B14-AB66-4C6A51D14FEE}" type="presParOf" srcId="{62D88E31-388D-4B4A-B8A9-D65A48C88AAA}" destId="{4D0D4C42-19FC-406D-B12F-DC0BB1500171}" srcOrd="0" destOrd="0" presId="urn:microsoft.com/office/officeart/2016/7/layout/RepeatingBendingProcessNew"/>
    <dgm:cxn modelId="{F5CC7C48-B1DA-4EC0-A3E1-0C1334573D7A}" type="presParOf" srcId="{62D88E31-388D-4B4A-B8A9-D65A48C88AAA}" destId="{038C0786-27C7-42F6-9C26-77B3D19566D4}" srcOrd="1" destOrd="0" presId="urn:microsoft.com/office/officeart/2016/7/layout/RepeatingBendingProcessNew"/>
    <dgm:cxn modelId="{3B36B9B0-EBE1-49F2-BE54-DB36E9228C39}" type="presParOf" srcId="{038C0786-27C7-42F6-9C26-77B3D19566D4}" destId="{F02D613F-492C-424C-BFDC-786096B1F4F3}" srcOrd="0" destOrd="0" presId="urn:microsoft.com/office/officeart/2016/7/layout/RepeatingBendingProcessNew"/>
    <dgm:cxn modelId="{CBDF8FC0-FE4C-47D0-A1A7-124E2A957DF3}" type="presParOf" srcId="{62D88E31-388D-4B4A-B8A9-D65A48C88AAA}" destId="{FD847AE3-C988-438C-A60A-47F3FC46304F}" srcOrd="2" destOrd="0" presId="urn:microsoft.com/office/officeart/2016/7/layout/RepeatingBendingProcessNew"/>
    <dgm:cxn modelId="{25920FC0-C3BA-4629-8DE0-60304640787E}" type="presParOf" srcId="{62D88E31-388D-4B4A-B8A9-D65A48C88AAA}" destId="{DF8D0FBF-2FA9-4DF6-9230-57FC37DFB13F}" srcOrd="3" destOrd="0" presId="urn:microsoft.com/office/officeart/2016/7/layout/RepeatingBendingProcessNew"/>
    <dgm:cxn modelId="{314499BD-950C-4E00-B6FD-B2E922355054}" type="presParOf" srcId="{DF8D0FBF-2FA9-4DF6-9230-57FC37DFB13F}" destId="{A31F74F5-A100-47DD-9A49-882B4753C7F3}" srcOrd="0" destOrd="0" presId="urn:microsoft.com/office/officeart/2016/7/layout/RepeatingBendingProcessNew"/>
    <dgm:cxn modelId="{A9BB9EDE-AD4B-4463-ACA2-218C967ACAC2}" type="presParOf" srcId="{62D88E31-388D-4B4A-B8A9-D65A48C88AAA}" destId="{BF9B3877-A824-4B96-ADB0-DA4BB83FF630}" srcOrd="4" destOrd="0" presId="urn:microsoft.com/office/officeart/2016/7/layout/RepeatingBendingProcessNew"/>
    <dgm:cxn modelId="{5513589E-9FC7-41CC-8148-9CAE07533F47}" type="presParOf" srcId="{62D88E31-388D-4B4A-B8A9-D65A48C88AAA}" destId="{D3A37F36-52C0-44C0-BFD7-A43CC1744330}" srcOrd="5" destOrd="0" presId="urn:microsoft.com/office/officeart/2016/7/layout/RepeatingBendingProcessNew"/>
    <dgm:cxn modelId="{4A497FDA-1EEE-4D2C-80D4-93F7D989EFEA}" type="presParOf" srcId="{D3A37F36-52C0-44C0-BFD7-A43CC1744330}" destId="{780B8AD0-96AD-40BE-B010-DCEAAA67FC4E}" srcOrd="0" destOrd="0" presId="urn:microsoft.com/office/officeart/2016/7/layout/RepeatingBendingProcessNew"/>
    <dgm:cxn modelId="{F587F36C-36F7-4846-B289-892B47729DB4}" type="presParOf" srcId="{62D88E31-388D-4B4A-B8A9-D65A48C88AAA}" destId="{3CF258F4-CB76-4BA1-ABBE-38DC44D735E7}" srcOrd="6" destOrd="0" presId="urn:microsoft.com/office/officeart/2016/7/layout/RepeatingBendingProcessNew"/>
    <dgm:cxn modelId="{52D0EFED-C1B5-4CFE-B3B0-A3D4C2156A52}" type="presParOf" srcId="{62D88E31-388D-4B4A-B8A9-D65A48C88AAA}" destId="{13822272-3BCC-478E-90C9-7DC3177BFB5F}" srcOrd="7" destOrd="0" presId="urn:microsoft.com/office/officeart/2016/7/layout/RepeatingBendingProcessNew"/>
    <dgm:cxn modelId="{4E8E5888-F902-4740-9F75-5C23BDBFB4A8}" type="presParOf" srcId="{13822272-3BCC-478E-90C9-7DC3177BFB5F}" destId="{DC6DE949-E76E-4B0F-AD6A-03FAF5F1CEA0}" srcOrd="0" destOrd="0" presId="urn:microsoft.com/office/officeart/2016/7/layout/RepeatingBendingProcessNew"/>
    <dgm:cxn modelId="{E4A78827-749C-4531-9769-4007D03E6C2F}" type="presParOf" srcId="{62D88E31-388D-4B4A-B8A9-D65A48C88AAA}" destId="{81A3900E-7DB6-4A6A-809B-0201236552EB}" srcOrd="8" destOrd="0" presId="urn:microsoft.com/office/officeart/2016/7/layout/RepeatingBendingProcessNew"/>
    <dgm:cxn modelId="{D48FCC24-5AD2-4F4D-B4EE-BBA33A3CA70D}" type="presParOf" srcId="{62D88E31-388D-4B4A-B8A9-D65A48C88AAA}" destId="{9954BB95-6E6B-43BC-8F45-DC81392B9DD4}" srcOrd="9" destOrd="0" presId="urn:microsoft.com/office/officeart/2016/7/layout/RepeatingBendingProcessNew"/>
    <dgm:cxn modelId="{9EE9C71A-0E29-4D09-8B2E-A85FAA9CB6D4}" type="presParOf" srcId="{9954BB95-6E6B-43BC-8F45-DC81392B9DD4}" destId="{2357B1EE-200E-40C1-B85A-A52F3411FF2B}" srcOrd="0" destOrd="0" presId="urn:microsoft.com/office/officeart/2016/7/layout/RepeatingBendingProcessNew"/>
    <dgm:cxn modelId="{EBB3BB33-AD5C-41C2-9FAE-AC48153A70CD}" type="presParOf" srcId="{62D88E31-388D-4B4A-B8A9-D65A48C88AAA}" destId="{09828388-DEDE-44E8-8CB5-8A3D03BB3FA1}" srcOrd="10" destOrd="0" presId="urn:microsoft.com/office/officeart/2016/7/layout/RepeatingBendingProcessNew"/>
    <dgm:cxn modelId="{18358C1B-3763-486E-AD1E-FC599110D70D}" type="presParOf" srcId="{62D88E31-388D-4B4A-B8A9-D65A48C88AAA}" destId="{CE238BC5-C625-4541-8CBE-CF138832ADCE}" srcOrd="11" destOrd="0" presId="urn:microsoft.com/office/officeart/2016/7/layout/RepeatingBendingProcessNew"/>
    <dgm:cxn modelId="{4AEA84A0-00CE-4E73-8161-5A2DA5145A92}" type="presParOf" srcId="{CE238BC5-C625-4541-8CBE-CF138832ADCE}" destId="{629F7B6A-2C6E-4C7F-8043-FE3DABDBDCA9}" srcOrd="0" destOrd="0" presId="urn:microsoft.com/office/officeart/2016/7/layout/RepeatingBendingProcessNew"/>
    <dgm:cxn modelId="{077B50A1-A201-42AC-8E60-8C4C36B334D9}" type="presParOf" srcId="{62D88E31-388D-4B4A-B8A9-D65A48C88AAA}" destId="{9FE32896-DB37-4375-AC1A-22D11E76CE26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39B12A3-76E4-495A-BBE3-709C34F35C1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58DD38C-D4F3-4766-B7F7-288C98A6B852}">
      <dgm:prSet/>
      <dgm:spPr/>
      <dgm:t>
        <a:bodyPr/>
        <a:lstStyle/>
        <a:p>
          <a:r>
            <a:rPr lang="en-GB" dirty="0"/>
            <a:t>Criminal law encompasses several offences. </a:t>
          </a:r>
          <a:endParaRPr lang="en-US" dirty="0"/>
        </a:p>
      </dgm:t>
    </dgm:pt>
    <dgm:pt modelId="{119E24BA-49EF-4AC4-8ADB-2C527666D34A}" type="parTrans" cxnId="{AC6E6AF6-58E1-4564-B47A-90138D0DA2DA}">
      <dgm:prSet/>
      <dgm:spPr/>
      <dgm:t>
        <a:bodyPr/>
        <a:lstStyle/>
        <a:p>
          <a:endParaRPr lang="en-US"/>
        </a:p>
      </dgm:t>
    </dgm:pt>
    <dgm:pt modelId="{9805ED5D-280E-4F81-83AF-124538560A9B}" type="sibTrans" cxnId="{AC6E6AF6-58E1-4564-B47A-90138D0DA2DA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A468B573-C74A-4C87-9C08-F90991E52CAF}">
      <dgm:prSet/>
      <dgm:spPr/>
      <dgm:t>
        <a:bodyPr/>
        <a:lstStyle/>
        <a:p>
          <a:r>
            <a:rPr lang="en-GB"/>
            <a:t>This includes but is not limited to; Murder, assault and battery. </a:t>
          </a:r>
          <a:endParaRPr lang="en-US"/>
        </a:p>
      </dgm:t>
    </dgm:pt>
    <dgm:pt modelId="{9F614703-5C25-4E73-BB46-E239AF5B13EB}" type="parTrans" cxnId="{EEBC0E75-E9F0-461E-A4CD-2DA8C0B3E1EA}">
      <dgm:prSet/>
      <dgm:spPr/>
      <dgm:t>
        <a:bodyPr/>
        <a:lstStyle/>
        <a:p>
          <a:endParaRPr lang="en-US"/>
        </a:p>
      </dgm:t>
    </dgm:pt>
    <dgm:pt modelId="{822255AE-895A-497E-8B21-35BCB3CE9287}" type="sibTrans" cxnId="{EEBC0E75-E9F0-461E-A4CD-2DA8C0B3E1EA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53073A69-2F01-4810-BE50-5FA7DE38D771}">
      <dgm:prSet/>
      <dgm:spPr/>
      <dgm:t>
        <a:bodyPr/>
        <a:lstStyle/>
        <a:p>
          <a:r>
            <a:rPr lang="en-GB"/>
            <a:t>Sentencing is governed by S.57(2) of the Sentencing Act 2020. </a:t>
          </a:r>
          <a:endParaRPr lang="en-US"/>
        </a:p>
      </dgm:t>
    </dgm:pt>
    <dgm:pt modelId="{C3E5E667-4325-40FF-BFD9-C4FF4CDC22EA}" type="parTrans" cxnId="{1778B034-3DAA-4CFA-A4B1-884E6AE77BA5}">
      <dgm:prSet/>
      <dgm:spPr/>
      <dgm:t>
        <a:bodyPr/>
        <a:lstStyle/>
        <a:p>
          <a:endParaRPr lang="en-US"/>
        </a:p>
      </dgm:t>
    </dgm:pt>
    <dgm:pt modelId="{81E4C77D-D96A-4FC8-AFA6-44EABAD4A417}" type="sibTrans" cxnId="{1778B034-3DAA-4CFA-A4B1-884E6AE77BA5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629C6B0A-BD5F-47AE-A8A2-38E3657B8B79}">
      <dgm:prSet/>
      <dgm:spPr/>
      <dgm:t>
        <a:bodyPr/>
        <a:lstStyle/>
        <a:p>
          <a:r>
            <a:rPr lang="en-GB"/>
            <a:t>All cases are separated into categories as governed by the Magistrates Court Act 1980;</a:t>
          </a:r>
          <a:endParaRPr lang="en-US"/>
        </a:p>
      </dgm:t>
    </dgm:pt>
    <dgm:pt modelId="{EC6A2819-6A4F-4B2A-AA77-08E781E59C70}" type="parTrans" cxnId="{F90AA751-B2F3-4761-A609-A4FFDAA5DBF2}">
      <dgm:prSet/>
      <dgm:spPr/>
      <dgm:t>
        <a:bodyPr/>
        <a:lstStyle/>
        <a:p>
          <a:endParaRPr lang="en-US"/>
        </a:p>
      </dgm:t>
    </dgm:pt>
    <dgm:pt modelId="{CFB21DB0-76CD-4FC3-A4F5-FA202346DAFB}" type="sibTrans" cxnId="{F90AA751-B2F3-4761-A609-A4FFDAA5DBF2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4F8C89B7-0401-4AC2-9EAE-43C8680006F0}" type="pres">
      <dgm:prSet presAssocID="{039B12A3-76E4-495A-BBE3-709C34F35C14}" presName="Name0" presStyleCnt="0">
        <dgm:presLayoutVars>
          <dgm:animLvl val="lvl"/>
          <dgm:resizeHandles val="exact"/>
        </dgm:presLayoutVars>
      </dgm:prSet>
      <dgm:spPr/>
    </dgm:pt>
    <dgm:pt modelId="{2ED943F0-2806-4D1D-8377-1501E6A2E83D}" type="pres">
      <dgm:prSet presAssocID="{558DD38C-D4F3-4766-B7F7-288C98A6B852}" presName="compositeNode" presStyleCnt="0">
        <dgm:presLayoutVars>
          <dgm:bulletEnabled val="1"/>
        </dgm:presLayoutVars>
      </dgm:prSet>
      <dgm:spPr/>
    </dgm:pt>
    <dgm:pt modelId="{446008D9-0E34-47DE-9D88-DFB682EEDAAB}" type="pres">
      <dgm:prSet presAssocID="{558DD38C-D4F3-4766-B7F7-288C98A6B852}" presName="bgRect" presStyleLbl="bgAccFollowNode1" presStyleIdx="0" presStyleCnt="4"/>
      <dgm:spPr/>
    </dgm:pt>
    <dgm:pt modelId="{21EE029A-1864-4C5C-91D9-B1DD639A4315}" type="pres">
      <dgm:prSet presAssocID="{9805ED5D-280E-4F81-83AF-124538560A9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34530C18-6746-4706-AA00-3F8AF5D8EEE5}" type="pres">
      <dgm:prSet presAssocID="{558DD38C-D4F3-4766-B7F7-288C98A6B852}" presName="bottomLine" presStyleLbl="alignNode1" presStyleIdx="1" presStyleCnt="8">
        <dgm:presLayoutVars/>
      </dgm:prSet>
      <dgm:spPr/>
    </dgm:pt>
    <dgm:pt modelId="{C2386DBE-4848-4E92-8723-88B7A0F2B858}" type="pres">
      <dgm:prSet presAssocID="{558DD38C-D4F3-4766-B7F7-288C98A6B852}" presName="nodeText" presStyleLbl="bgAccFollowNode1" presStyleIdx="0" presStyleCnt="4">
        <dgm:presLayoutVars>
          <dgm:bulletEnabled val="1"/>
        </dgm:presLayoutVars>
      </dgm:prSet>
      <dgm:spPr/>
    </dgm:pt>
    <dgm:pt modelId="{56C83403-55C5-4D95-96FE-D3D941EAEE69}" type="pres">
      <dgm:prSet presAssocID="{9805ED5D-280E-4F81-83AF-124538560A9B}" presName="sibTrans" presStyleCnt="0"/>
      <dgm:spPr/>
    </dgm:pt>
    <dgm:pt modelId="{9A2BBF43-ED8B-44D7-9BC9-3B405B3F14C7}" type="pres">
      <dgm:prSet presAssocID="{A468B573-C74A-4C87-9C08-F90991E52CAF}" presName="compositeNode" presStyleCnt="0">
        <dgm:presLayoutVars>
          <dgm:bulletEnabled val="1"/>
        </dgm:presLayoutVars>
      </dgm:prSet>
      <dgm:spPr/>
    </dgm:pt>
    <dgm:pt modelId="{7920F20E-3F21-466A-86A4-7884B70B105D}" type="pres">
      <dgm:prSet presAssocID="{A468B573-C74A-4C87-9C08-F90991E52CAF}" presName="bgRect" presStyleLbl="bgAccFollowNode1" presStyleIdx="1" presStyleCnt="4"/>
      <dgm:spPr/>
    </dgm:pt>
    <dgm:pt modelId="{78BC4681-3253-4064-8DD4-015DFA142454}" type="pres">
      <dgm:prSet presAssocID="{822255AE-895A-497E-8B21-35BCB3CE9287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23EBC586-ED19-495F-AFE6-5C98D19C26E2}" type="pres">
      <dgm:prSet presAssocID="{A468B573-C74A-4C87-9C08-F90991E52CAF}" presName="bottomLine" presStyleLbl="alignNode1" presStyleIdx="3" presStyleCnt="8">
        <dgm:presLayoutVars/>
      </dgm:prSet>
      <dgm:spPr/>
    </dgm:pt>
    <dgm:pt modelId="{CC90E343-691A-4C64-941A-689FE34BFB7C}" type="pres">
      <dgm:prSet presAssocID="{A468B573-C74A-4C87-9C08-F90991E52CAF}" presName="nodeText" presStyleLbl="bgAccFollowNode1" presStyleIdx="1" presStyleCnt="4">
        <dgm:presLayoutVars>
          <dgm:bulletEnabled val="1"/>
        </dgm:presLayoutVars>
      </dgm:prSet>
      <dgm:spPr/>
    </dgm:pt>
    <dgm:pt modelId="{C5A65399-FD18-4CC9-880E-577CFE4194D8}" type="pres">
      <dgm:prSet presAssocID="{822255AE-895A-497E-8B21-35BCB3CE9287}" presName="sibTrans" presStyleCnt="0"/>
      <dgm:spPr/>
    </dgm:pt>
    <dgm:pt modelId="{691FAF68-8E45-4DC0-8F3F-340A739966CF}" type="pres">
      <dgm:prSet presAssocID="{53073A69-2F01-4810-BE50-5FA7DE38D771}" presName="compositeNode" presStyleCnt="0">
        <dgm:presLayoutVars>
          <dgm:bulletEnabled val="1"/>
        </dgm:presLayoutVars>
      </dgm:prSet>
      <dgm:spPr/>
    </dgm:pt>
    <dgm:pt modelId="{E82E3E9E-CF10-479D-A5DA-4FFAE61BF2F0}" type="pres">
      <dgm:prSet presAssocID="{53073A69-2F01-4810-BE50-5FA7DE38D771}" presName="bgRect" presStyleLbl="bgAccFollowNode1" presStyleIdx="2" presStyleCnt="4"/>
      <dgm:spPr/>
    </dgm:pt>
    <dgm:pt modelId="{A173195C-4CEC-48A5-A2D4-E9AFF6AF2E89}" type="pres">
      <dgm:prSet presAssocID="{81E4C77D-D96A-4FC8-AFA6-44EABAD4A41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C5C17669-BA7A-4E49-8009-6C2CD5BB15D2}" type="pres">
      <dgm:prSet presAssocID="{53073A69-2F01-4810-BE50-5FA7DE38D771}" presName="bottomLine" presStyleLbl="alignNode1" presStyleIdx="5" presStyleCnt="8">
        <dgm:presLayoutVars/>
      </dgm:prSet>
      <dgm:spPr/>
    </dgm:pt>
    <dgm:pt modelId="{70667A01-74E3-4333-8545-0840ED89FC0F}" type="pres">
      <dgm:prSet presAssocID="{53073A69-2F01-4810-BE50-5FA7DE38D771}" presName="nodeText" presStyleLbl="bgAccFollowNode1" presStyleIdx="2" presStyleCnt="4">
        <dgm:presLayoutVars>
          <dgm:bulletEnabled val="1"/>
        </dgm:presLayoutVars>
      </dgm:prSet>
      <dgm:spPr/>
    </dgm:pt>
    <dgm:pt modelId="{26CC3C98-B74B-4D5F-B2C8-57C51983DCE4}" type="pres">
      <dgm:prSet presAssocID="{81E4C77D-D96A-4FC8-AFA6-44EABAD4A417}" presName="sibTrans" presStyleCnt="0"/>
      <dgm:spPr/>
    </dgm:pt>
    <dgm:pt modelId="{884D1153-C17B-4BDE-AE41-CC4CD3A2D2E1}" type="pres">
      <dgm:prSet presAssocID="{629C6B0A-BD5F-47AE-A8A2-38E3657B8B79}" presName="compositeNode" presStyleCnt="0">
        <dgm:presLayoutVars>
          <dgm:bulletEnabled val="1"/>
        </dgm:presLayoutVars>
      </dgm:prSet>
      <dgm:spPr/>
    </dgm:pt>
    <dgm:pt modelId="{8F27B20E-74C1-48F4-9D0E-1836D0E60682}" type="pres">
      <dgm:prSet presAssocID="{629C6B0A-BD5F-47AE-A8A2-38E3657B8B79}" presName="bgRect" presStyleLbl="bgAccFollowNode1" presStyleIdx="3" presStyleCnt="4"/>
      <dgm:spPr/>
    </dgm:pt>
    <dgm:pt modelId="{22BB0115-F6C2-4312-A005-A33DEF919945}" type="pres">
      <dgm:prSet presAssocID="{CFB21DB0-76CD-4FC3-A4F5-FA202346DAFB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59E336B3-C7D9-4F52-ADC3-4DF6BA427F30}" type="pres">
      <dgm:prSet presAssocID="{629C6B0A-BD5F-47AE-A8A2-38E3657B8B79}" presName="bottomLine" presStyleLbl="alignNode1" presStyleIdx="7" presStyleCnt="8">
        <dgm:presLayoutVars/>
      </dgm:prSet>
      <dgm:spPr/>
    </dgm:pt>
    <dgm:pt modelId="{3109E46E-8A8E-45F0-A175-1047D248C58C}" type="pres">
      <dgm:prSet presAssocID="{629C6B0A-BD5F-47AE-A8A2-38E3657B8B79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B7CC520C-F431-4BDA-B9DE-8E1E66B9AA6E}" type="presOf" srcId="{558DD38C-D4F3-4766-B7F7-288C98A6B852}" destId="{446008D9-0E34-47DE-9D88-DFB682EEDAAB}" srcOrd="0" destOrd="0" presId="urn:microsoft.com/office/officeart/2016/7/layout/BasicLinearProcessNumbered"/>
    <dgm:cxn modelId="{4D21B417-2C18-4617-9219-51B4A22DBC71}" type="presOf" srcId="{53073A69-2F01-4810-BE50-5FA7DE38D771}" destId="{70667A01-74E3-4333-8545-0840ED89FC0F}" srcOrd="1" destOrd="0" presId="urn:microsoft.com/office/officeart/2016/7/layout/BasicLinearProcessNumbered"/>
    <dgm:cxn modelId="{825C4F1B-7B81-4596-8536-7C46F5590372}" type="presOf" srcId="{A468B573-C74A-4C87-9C08-F90991E52CAF}" destId="{7920F20E-3F21-466A-86A4-7884B70B105D}" srcOrd="0" destOrd="0" presId="urn:microsoft.com/office/officeart/2016/7/layout/BasicLinearProcessNumbered"/>
    <dgm:cxn modelId="{DFCE7D24-A2F4-4DAA-9579-5BB7532458CA}" type="presOf" srcId="{629C6B0A-BD5F-47AE-A8A2-38E3657B8B79}" destId="{3109E46E-8A8E-45F0-A175-1047D248C58C}" srcOrd="1" destOrd="0" presId="urn:microsoft.com/office/officeart/2016/7/layout/BasicLinearProcessNumbered"/>
    <dgm:cxn modelId="{FAE5EE32-D9C9-4AFC-83F9-0344D6F8F14C}" type="presOf" srcId="{9805ED5D-280E-4F81-83AF-124538560A9B}" destId="{21EE029A-1864-4C5C-91D9-B1DD639A4315}" srcOrd="0" destOrd="0" presId="urn:microsoft.com/office/officeart/2016/7/layout/BasicLinearProcessNumbered"/>
    <dgm:cxn modelId="{2B8DA333-0024-4E23-AD3D-7EFB3C539C87}" type="presOf" srcId="{629C6B0A-BD5F-47AE-A8A2-38E3657B8B79}" destId="{8F27B20E-74C1-48F4-9D0E-1836D0E60682}" srcOrd="0" destOrd="0" presId="urn:microsoft.com/office/officeart/2016/7/layout/BasicLinearProcessNumbered"/>
    <dgm:cxn modelId="{1778B034-3DAA-4CFA-A4B1-884E6AE77BA5}" srcId="{039B12A3-76E4-495A-BBE3-709C34F35C14}" destId="{53073A69-2F01-4810-BE50-5FA7DE38D771}" srcOrd="2" destOrd="0" parTransId="{C3E5E667-4325-40FF-BFD9-C4FF4CDC22EA}" sibTransId="{81E4C77D-D96A-4FC8-AFA6-44EABAD4A417}"/>
    <dgm:cxn modelId="{F90AA751-B2F3-4761-A609-A4FFDAA5DBF2}" srcId="{039B12A3-76E4-495A-BBE3-709C34F35C14}" destId="{629C6B0A-BD5F-47AE-A8A2-38E3657B8B79}" srcOrd="3" destOrd="0" parTransId="{EC6A2819-6A4F-4B2A-AA77-08E781E59C70}" sibTransId="{CFB21DB0-76CD-4FC3-A4F5-FA202346DAFB}"/>
    <dgm:cxn modelId="{EEBC0E75-E9F0-461E-A4CD-2DA8C0B3E1EA}" srcId="{039B12A3-76E4-495A-BBE3-709C34F35C14}" destId="{A468B573-C74A-4C87-9C08-F90991E52CAF}" srcOrd="1" destOrd="0" parTransId="{9F614703-5C25-4E73-BB46-E239AF5B13EB}" sibTransId="{822255AE-895A-497E-8B21-35BCB3CE9287}"/>
    <dgm:cxn modelId="{CDFD8A8D-A5B8-478A-A72A-F335B5DF0350}" type="presOf" srcId="{A468B573-C74A-4C87-9C08-F90991E52CAF}" destId="{CC90E343-691A-4C64-941A-689FE34BFB7C}" srcOrd="1" destOrd="0" presId="urn:microsoft.com/office/officeart/2016/7/layout/BasicLinearProcessNumbered"/>
    <dgm:cxn modelId="{69EF05A0-4D09-462E-81DF-CA17147F0D07}" type="presOf" srcId="{039B12A3-76E4-495A-BBE3-709C34F35C14}" destId="{4F8C89B7-0401-4AC2-9EAE-43C8680006F0}" srcOrd="0" destOrd="0" presId="urn:microsoft.com/office/officeart/2016/7/layout/BasicLinearProcessNumbered"/>
    <dgm:cxn modelId="{D0C1C8AA-E0E7-4752-BB85-DBFD385733F2}" type="presOf" srcId="{CFB21DB0-76CD-4FC3-A4F5-FA202346DAFB}" destId="{22BB0115-F6C2-4312-A005-A33DEF919945}" srcOrd="0" destOrd="0" presId="urn:microsoft.com/office/officeart/2016/7/layout/BasicLinearProcessNumbered"/>
    <dgm:cxn modelId="{28DAE6B3-803B-4857-BEF9-B9DDF96C30ED}" type="presOf" srcId="{53073A69-2F01-4810-BE50-5FA7DE38D771}" destId="{E82E3E9E-CF10-479D-A5DA-4FFAE61BF2F0}" srcOrd="0" destOrd="0" presId="urn:microsoft.com/office/officeart/2016/7/layout/BasicLinearProcessNumbered"/>
    <dgm:cxn modelId="{A4B3E7CA-1FFB-42C4-95BF-6C22624A79E6}" type="presOf" srcId="{81E4C77D-D96A-4FC8-AFA6-44EABAD4A417}" destId="{A173195C-4CEC-48A5-A2D4-E9AFF6AF2E89}" srcOrd="0" destOrd="0" presId="urn:microsoft.com/office/officeart/2016/7/layout/BasicLinearProcessNumbered"/>
    <dgm:cxn modelId="{5F8125EF-507C-4E56-998B-EC75CF80F619}" type="presOf" srcId="{822255AE-895A-497E-8B21-35BCB3CE9287}" destId="{78BC4681-3253-4064-8DD4-015DFA142454}" srcOrd="0" destOrd="0" presId="urn:microsoft.com/office/officeart/2016/7/layout/BasicLinearProcessNumbered"/>
    <dgm:cxn modelId="{AC6E6AF6-58E1-4564-B47A-90138D0DA2DA}" srcId="{039B12A3-76E4-495A-BBE3-709C34F35C14}" destId="{558DD38C-D4F3-4766-B7F7-288C98A6B852}" srcOrd="0" destOrd="0" parTransId="{119E24BA-49EF-4AC4-8ADB-2C527666D34A}" sibTransId="{9805ED5D-280E-4F81-83AF-124538560A9B}"/>
    <dgm:cxn modelId="{9A26B2FF-18DA-4EDB-9A14-B9202FE8EE81}" type="presOf" srcId="{558DD38C-D4F3-4766-B7F7-288C98A6B852}" destId="{C2386DBE-4848-4E92-8723-88B7A0F2B858}" srcOrd="1" destOrd="0" presId="urn:microsoft.com/office/officeart/2016/7/layout/BasicLinearProcessNumbered"/>
    <dgm:cxn modelId="{77D78E3B-3CC6-4F7D-A824-A3825129C528}" type="presParOf" srcId="{4F8C89B7-0401-4AC2-9EAE-43C8680006F0}" destId="{2ED943F0-2806-4D1D-8377-1501E6A2E83D}" srcOrd="0" destOrd="0" presId="urn:microsoft.com/office/officeart/2016/7/layout/BasicLinearProcessNumbered"/>
    <dgm:cxn modelId="{D2C5E94F-7650-42B7-8F6C-D6EA1A145DE4}" type="presParOf" srcId="{2ED943F0-2806-4D1D-8377-1501E6A2E83D}" destId="{446008D9-0E34-47DE-9D88-DFB682EEDAAB}" srcOrd="0" destOrd="0" presId="urn:microsoft.com/office/officeart/2016/7/layout/BasicLinearProcessNumbered"/>
    <dgm:cxn modelId="{6E066EEC-34AF-4F01-BF62-51D4CF2DEFCA}" type="presParOf" srcId="{2ED943F0-2806-4D1D-8377-1501E6A2E83D}" destId="{21EE029A-1864-4C5C-91D9-B1DD639A4315}" srcOrd="1" destOrd="0" presId="urn:microsoft.com/office/officeart/2016/7/layout/BasicLinearProcessNumbered"/>
    <dgm:cxn modelId="{A49082B7-AF18-4960-9EB7-D6DE97EC30D2}" type="presParOf" srcId="{2ED943F0-2806-4D1D-8377-1501E6A2E83D}" destId="{34530C18-6746-4706-AA00-3F8AF5D8EEE5}" srcOrd="2" destOrd="0" presId="urn:microsoft.com/office/officeart/2016/7/layout/BasicLinearProcessNumbered"/>
    <dgm:cxn modelId="{C478D482-4A62-475F-921D-908B2E826B32}" type="presParOf" srcId="{2ED943F0-2806-4D1D-8377-1501E6A2E83D}" destId="{C2386DBE-4848-4E92-8723-88B7A0F2B858}" srcOrd="3" destOrd="0" presId="urn:microsoft.com/office/officeart/2016/7/layout/BasicLinearProcessNumbered"/>
    <dgm:cxn modelId="{EFAB2CE9-EE71-46BA-9289-D459AA9A5343}" type="presParOf" srcId="{4F8C89B7-0401-4AC2-9EAE-43C8680006F0}" destId="{56C83403-55C5-4D95-96FE-D3D941EAEE69}" srcOrd="1" destOrd="0" presId="urn:microsoft.com/office/officeart/2016/7/layout/BasicLinearProcessNumbered"/>
    <dgm:cxn modelId="{CF86E191-F105-47AE-A204-68D7B50DDB36}" type="presParOf" srcId="{4F8C89B7-0401-4AC2-9EAE-43C8680006F0}" destId="{9A2BBF43-ED8B-44D7-9BC9-3B405B3F14C7}" srcOrd="2" destOrd="0" presId="urn:microsoft.com/office/officeart/2016/7/layout/BasicLinearProcessNumbered"/>
    <dgm:cxn modelId="{29292997-F300-433E-AE6A-3B31AD67092A}" type="presParOf" srcId="{9A2BBF43-ED8B-44D7-9BC9-3B405B3F14C7}" destId="{7920F20E-3F21-466A-86A4-7884B70B105D}" srcOrd="0" destOrd="0" presId="urn:microsoft.com/office/officeart/2016/7/layout/BasicLinearProcessNumbered"/>
    <dgm:cxn modelId="{318EA487-E46E-4E43-A547-96054C7F676D}" type="presParOf" srcId="{9A2BBF43-ED8B-44D7-9BC9-3B405B3F14C7}" destId="{78BC4681-3253-4064-8DD4-015DFA142454}" srcOrd="1" destOrd="0" presId="urn:microsoft.com/office/officeart/2016/7/layout/BasicLinearProcessNumbered"/>
    <dgm:cxn modelId="{0A3276D9-4AEB-41D0-984E-FC447DFB7257}" type="presParOf" srcId="{9A2BBF43-ED8B-44D7-9BC9-3B405B3F14C7}" destId="{23EBC586-ED19-495F-AFE6-5C98D19C26E2}" srcOrd="2" destOrd="0" presId="urn:microsoft.com/office/officeart/2016/7/layout/BasicLinearProcessNumbered"/>
    <dgm:cxn modelId="{1004389D-C39A-4D61-92DE-D07A0DB4F278}" type="presParOf" srcId="{9A2BBF43-ED8B-44D7-9BC9-3B405B3F14C7}" destId="{CC90E343-691A-4C64-941A-689FE34BFB7C}" srcOrd="3" destOrd="0" presId="urn:microsoft.com/office/officeart/2016/7/layout/BasicLinearProcessNumbered"/>
    <dgm:cxn modelId="{C11DA906-9BC3-46C0-A6CB-52054860DBEB}" type="presParOf" srcId="{4F8C89B7-0401-4AC2-9EAE-43C8680006F0}" destId="{C5A65399-FD18-4CC9-880E-577CFE4194D8}" srcOrd="3" destOrd="0" presId="urn:microsoft.com/office/officeart/2016/7/layout/BasicLinearProcessNumbered"/>
    <dgm:cxn modelId="{412B9494-EB32-4519-A728-CCC0B2A4701B}" type="presParOf" srcId="{4F8C89B7-0401-4AC2-9EAE-43C8680006F0}" destId="{691FAF68-8E45-4DC0-8F3F-340A739966CF}" srcOrd="4" destOrd="0" presId="urn:microsoft.com/office/officeart/2016/7/layout/BasicLinearProcessNumbered"/>
    <dgm:cxn modelId="{C0A6E1CE-7D43-49C7-9262-290C637C16E7}" type="presParOf" srcId="{691FAF68-8E45-4DC0-8F3F-340A739966CF}" destId="{E82E3E9E-CF10-479D-A5DA-4FFAE61BF2F0}" srcOrd="0" destOrd="0" presId="urn:microsoft.com/office/officeart/2016/7/layout/BasicLinearProcessNumbered"/>
    <dgm:cxn modelId="{3FB38503-AD90-4395-B142-3D51033B7628}" type="presParOf" srcId="{691FAF68-8E45-4DC0-8F3F-340A739966CF}" destId="{A173195C-4CEC-48A5-A2D4-E9AFF6AF2E89}" srcOrd="1" destOrd="0" presId="urn:microsoft.com/office/officeart/2016/7/layout/BasicLinearProcessNumbered"/>
    <dgm:cxn modelId="{71272358-C93B-4C61-A168-9A762BBE70F9}" type="presParOf" srcId="{691FAF68-8E45-4DC0-8F3F-340A739966CF}" destId="{C5C17669-BA7A-4E49-8009-6C2CD5BB15D2}" srcOrd="2" destOrd="0" presId="urn:microsoft.com/office/officeart/2016/7/layout/BasicLinearProcessNumbered"/>
    <dgm:cxn modelId="{A0EB7FCE-138E-49C6-BB5B-678BA216C0C4}" type="presParOf" srcId="{691FAF68-8E45-4DC0-8F3F-340A739966CF}" destId="{70667A01-74E3-4333-8545-0840ED89FC0F}" srcOrd="3" destOrd="0" presId="urn:microsoft.com/office/officeart/2016/7/layout/BasicLinearProcessNumbered"/>
    <dgm:cxn modelId="{89378027-3883-42C2-819D-2179CC705816}" type="presParOf" srcId="{4F8C89B7-0401-4AC2-9EAE-43C8680006F0}" destId="{26CC3C98-B74B-4D5F-B2C8-57C51983DCE4}" srcOrd="5" destOrd="0" presId="urn:microsoft.com/office/officeart/2016/7/layout/BasicLinearProcessNumbered"/>
    <dgm:cxn modelId="{F287839E-E64B-4E20-9B34-E0E08A886509}" type="presParOf" srcId="{4F8C89B7-0401-4AC2-9EAE-43C8680006F0}" destId="{884D1153-C17B-4BDE-AE41-CC4CD3A2D2E1}" srcOrd="6" destOrd="0" presId="urn:microsoft.com/office/officeart/2016/7/layout/BasicLinearProcessNumbered"/>
    <dgm:cxn modelId="{F0DA0095-46C3-49EC-9CD1-F8C6F345F69C}" type="presParOf" srcId="{884D1153-C17B-4BDE-AE41-CC4CD3A2D2E1}" destId="{8F27B20E-74C1-48F4-9D0E-1836D0E60682}" srcOrd="0" destOrd="0" presId="urn:microsoft.com/office/officeart/2016/7/layout/BasicLinearProcessNumbered"/>
    <dgm:cxn modelId="{A1AAAE4A-3D16-4D8F-A377-0F35F73C3D4C}" type="presParOf" srcId="{884D1153-C17B-4BDE-AE41-CC4CD3A2D2E1}" destId="{22BB0115-F6C2-4312-A005-A33DEF919945}" srcOrd="1" destOrd="0" presId="urn:microsoft.com/office/officeart/2016/7/layout/BasicLinearProcessNumbered"/>
    <dgm:cxn modelId="{32EBEF84-42EE-44FA-B76F-87A0421A816F}" type="presParOf" srcId="{884D1153-C17B-4BDE-AE41-CC4CD3A2D2E1}" destId="{59E336B3-C7D9-4F52-ADC3-4DF6BA427F30}" srcOrd="2" destOrd="0" presId="urn:microsoft.com/office/officeart/2016/7/layout/BasicLinearProcessNumbered"/>
    <dgm:cxn modelId="{C1CFF965-063C-46B1-B9C9-BE4BEB694CE0}" type="presParOf" srcId="{884D1153-C17B-4BDE-AE41-CC4CD3A2D2E1}" destId="{3109E46E-8A8E-45F0-A175-1047D248C58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115FB40-8CAB-49E5-B9C1-4B53E1255D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D90217-DA02-43A4-AE73-BC95774FCBD4}">
      <dgm:prSet/>
      <dgm:spPr/>
      <dgm:t>
        <a:bodyPr/>
        <a:lstStyle/>
        <a:p>
          <a:r>
            <a:rPr lang="en-GB"/>
            <a:t>The types of offences include; </a:t>
          </a:r>
          <a:endParaRPr lang="en-US"/>
        </a:p>
      </dgm:t>
    </dgm:pt>
    <dgm:pt modelId="{81911E61-1568-4D6A-8684-101A5444D674}" type="parTrans" cxnId="{CF2DF1CF-20D1-475D-A166-FA7B37D9B2B3}">
      <dgm:prSet/>
      <dgm:spPr/>
      <dgm:t>
        <a:bodyPr/>
        <a:lstStyle/>
        <a:p>
          <a:endParaRPr lang="en-US"/>
        </a:p>
      </dgm:t>
    </dgm:pt>
    <dgm:pt modelId="{E9D18313-7E1C-4FB1-8C3D-38A2660B72EF}" type="sibTrans" cxnId="{CF2DF1CF-20D1-475D-A166-FA7B37D9B2B3}">
      <dgm:prSet/>
      <dgm:spPr/>
      <dgm:t>
        <a:bodyPr/>
        <a:lstStyle/>
        <a:p>
          <a:endParaRPr lang="en-US"/>
        </a:p>
      </dgm:t>
    </dgm:pt>
    <dgm:pt modelId="{1459491E-BCFC-4D9E-96EF-F081E1A8B8C3}">
      <dgm:prSet/>
      <dgm:spPr/>
      <dgm:t>
        <a:bodyPr/>
        <a:lstStyle/>
        <a:p>
          <a:r>
            <a:rPr lang="en-GB"/>
            <a:t>1. Summary </a:t>
          </a:r>
          <a:endParaRPr lang="en-US"/>
        </a:p>
      </dgm:t>
    </dgm:pt>
    <dgm:pt modelId="{AAEC9F89-674D-4638-AEC2-A9E5DDE49BA9}" type="parTrans" cxnId="{52C1DF99-CED2-4D60-827B-188DD12D3156}">
      <dgm:prSet/>
      <dgm:spPr/>
      <dgm:t>
        <a:bodyPr/>
        <a:lstStyle/>
        <a:p>
          <a:endParaRPr lang="en-US"/>
        </a:p>
      </dgm:t>
    </dgm:pt>
    <dgm:pt modelId="{5A19ABF9-4867-41E8-9DCE-ED5D5AF54510}" type="sibTrans" cxnId="{52C1DF99-CED2-4D60-827B-188DD12D3156}">
      <dgm:prSet/>
      <dgm:spPr/>
      <dgm:t>
        <a:bodyPr/>
        <a:lstStyle/>
        <a:p>
          <a:endParaRPr lang="en-US"/>
        </a:p>
      </dgm:t>
    </dgm:pt>
    <dgm:pt modelId="{952F9D41-039A-4421-93F2-335F2807C9A1}">
      <dgm:prSet/>
      <dgm:spPr/>
      <dgm:t>
        <a:bodyPr/>
        <a:lstStyle/>
        <a:p>
          <a:r>
            <a:rPr lang="en-GB"/>
            <a:t>2. Either way offences </a:t>
          </a:r>
          <a:endParaRPr lang="en-US"/>
        </a:p>
      </dgm:t>
    </dgm:pt>
    <dgm:pt modelId="{A078772D-0764-43B3-B9C1-204CD084E050}" type="parTrans" cxnId="{04B4003B-728E-47BA-AE23-568F9DEDE2F6}">
      <dgm:prSet/>
      <dgm:spPr/>
      <dgm:t>
        <a:bodyPr/>
        <a:lstStyle/>
        <a:p>
          <a:endParaRPr lang="en-US"/>
        </a:p>
      </dgm:t>
    </dgm:pt>
    <dgm:pt modelId="{47A5FFE3-493A-4838-B55E-D632358FD55C}" type="sibTrans" cxnId="{04B4003B-728E-47BA-AE23-568F9DEDE2F6}">
      <dgm:prSet/>
      <dgm:spPr/>
      <dgm:t>
        <a:bodyPr/>
        <a:lstStyle/>
        <a:p>
          <a:endParaRPr lang="en-US"/>
        </a:p>
      </dgm:t>
    </dgm:pt>
    <dgm:pt modelId="{07336419-8F58-4418-91B5-B47EFA5FB32C}">
      <dgm:prSet/>
      <dgm:spPr/>
      <dgm:t>
        <a:bodyPr/>
        <a:lstStyle/>
        <a:p>
          <a:r>
            <a:rPr lang="en-GB"/>
            <a:t>3. Indictable offences </a:t>
          </a:r>
          <a:endParaRPr lang="en-US"/>
        </a:p>
      </dgm:t>
    </dgm:pt>
    <dgm:pt modelId="{E1ABC090-E6D0-4EB0-8630-10444CB6C57D}" type="parTrans" cxnId="{B1F2378E-3638-4326-8734-8F56E6427391}">
      <dgm:prSet/>
      <dgm:spPr/>
      <dgm:t>
        <a:bodyPr/>
        <a:lstStyle/>
        <a:p>
          <a:endParaRPr lang="en-US"/>
        </a:p>
      </dgm:t>
    </dgm:pt>
    <dgm:pt modelId="{3B62B1B6-3729-4461-A4E1-3EF2C170BB92}" type="sibTrans" cxnId="{B1F2378E-3638-4326-8734-8F56E6427391}">
      <dgm:prSet/>
      <dgm:spPr/>
      <dgm:t>
        <a:bodyPr/>
        <a:lstStyle/>
        <a:p>
          <a:endParaRPr lang="en-US"/>
        </a:p>
      </dgm:t>
    </dgm:pt>
    <dgm:pt modelId="{E1B9538A-6C0A-461C-8089-52701212EF39}" type="pres">
      <dgm:prSet presAssocID="{9115FB40-8CAB-49E5-B9C1-4B53E1255D51}" presName="linear" presStyleCnt="0">
        <dgm:presLayoutVars>
          <dgm:animLvl val="lvl"/>
          <dgm:resizeHandles val="exact"/>
        </dgm:presLayoutVars>
      </dgm:prSet>
      <dgm:spPr/>
    </dgm:pt>
    <dgm:pt modelId="{4955DB9D-842D-46E6-B86D-174CAA0E6F35}" type="pres">
      <dgm:prSet presAssocID="{49D90217-DA02-43A4-AE73-BC95774FCB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536101F-AFD7-404F-B1F6-697A166BAA5B}" type="pres">
      <dgm:prSet presAssocID="{E9D18313-7E1C-4FB1-8C3D-38A2660B72EF}" presName="spacer" presStyleCnt="0"/>
      <dgm:spPr/>
    </dgm:pt>
    <dgm:pt modelId="{FE266997-3CFA-44A2-A6FB-97275587C1DD}" type="pres">
      <dgm:prSet presAssocID="{1459491E-BCFC-4D9E-96EF-F081E1A8B8C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A55F259-A1BC-403F-BD36-5491C88FC9C3}" type="pres">
      <dgm:prSet presAssocID="{5A19ABF9-4867-41E8-9DCE-ED5D5AF54510}" presName="spacer" presStyleCnt="0"/>
      <dgm:spPr/>
    </dgm:pt>
    <dgm:pt modelId="{9C6A5B1C-3C47-4F0E-8A6A-47BC628650A2}" type="pres">
      <dgm:prSet presAssocID="{952F9D41-039A-4421-93F2-335F2807C9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829640-DED1-4187-8486-7830BDC426FD}" type="pres">
      <dgm:prSet presAssocID="{47A5FFE3-493A-4838-B55E-D632358FD55C}" presName="spacer" presStyleCnt="0"/>
      <dgm:spPr/>
    </dgm:pt>
    <dgm:pt modelId="{AC5815D6-1310-44C8-B8CF-E3BF5F2A9B3F}" type="pres">
      <dgm:prSet presAssocID="{07336419-8F58-4418-91B5-B47EFA5FB3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118081D-9859-499B-85E7-644D0870AF4A}" type="presOf" srcId="{1459491E-BCFC-4D9E-96EF-F081E1A8B8C3}" destId="{FE266997-3CFA-44A2-A6FB-97275587C1DD}" srcOrd="0" destOrd="0" presId="urn:microsoft.com/office/officeart/2005/8/layout/vList2"/>
    <dgm:cxn modelId="{04B4003B-728E-47BA-AE23-568F9DEDE2F6}" srcId="{9115FB40-8CAB-49E5-B9C1-4B53E1255D51}" destId="{952F9D41-039A-4421-93F2-335F2807C9A1}" srcOrd="2" destOrd="0" parTransId="{A078772D-0764-43B3-B9C1-204CD084E050}" sibTransId="{47A5FFE3-493A-4838-B55E-D632358FD55C}"/>
    <dgm:cxn modelId="{97C7AB54-6F09-4DF1-AD5E-CDA12B39E2AA}" type="presOf" srcId="{07336419-8F58-4418-91B5-B47EFA5FB32C}" destId="{AC5815D6-1310-44C8-B8CF-E3BF5F2A9B3F}" srcOrd="0" destOrd="0" presId="urn:microsoft.com/office/officeart/2005/8/layout/vList2"/>
    <dgm:cxn modelId="{B1F2378E-3638-4326-8734-8F56E6427391}" srcId="{9115FB40-8CAB-49E5-B9C1-4B53E1255D51}" destId="{07336419-8F58-4418-91B5-B47EFA5FB32C}" srcOrd="3" destOrd="0" parTransId="{E1ABC090-E6D0-4EB0-8630-10444CB6C57D}" sibTransId="{3B62B1B6-3729-4461-A4E1-3EF2C170BB92}"/>
    <dgm:cxn modelId="{52C1DF99-CED2-4D60-827B-188DD12D3156}" srcId="{9115FB40-8CAB-49E5-B9C1-4B53E1255D51}" destId="{1459491E-BCFC-4D9E-96EF-F081E1A8B8C3}" srcOrd="1" destOrd="0" parTransId="{AAEC9F89-674D-4638-AEC2-A9E5DDE49BA9}" sibTransId="{5A19ABF9-4867-41E8-9DCE-ED5D5AF54510}"/>
    <dgm:cxn modelId="{FD4651B7-37A0-42DD-BEE8-6C650E872D34}" type="presOf" srcId="{952F9D41-039A-4421-93F2-335F2807C9A1}" destId="{9C6A5B1C-3C47-4F0E-8A6A-47BC628650A2}" srcOrd="0" destOrd="0" presId="urn:microsoft.com/office/officeart/2005/8/layout/vList2"/>
    <dgm:cxn modelId="{EA7E85BA-8F81-40FF-90F0-3B9E222B56F6}" type="presOf" srcId="{49D90217-DA02-43A4-AE73-BC95774FCBD4}" destId="{4955DB9D-842D-46E6-B86D-174CAA0E6F35}" srcOrd="0" destOrd="0" presId="urn:microsoft.com/office/officeart/2005/8/layout/vList2"/>
    <dgm:cxn modelId="{402AB3C2-670E-4FDB-984D-1366BB4E0CE6}" type="presOf" srcId="{9115FB40-8CAB-49E5-B9C1-4B53E1255D51}" destId="{E1B9538A-6C0A-461C-8089-52701212EF39}" srcOrd="0" destOrd="0" presId="urn:microsoft.com/office/officeart/2005/8/layout/vList2"/>
    <dgm:cxn modelId="{CF2DF1CF-20D1-475D-A166-FA7B37D9B2B3}" srcId="{9115FB40-8CAB-49E5-B9C1-4B53E1255D51}" destId="{49D90217-DA02-43A4-AE73-BC95774FCBD4}" srcOrd="0" destOrd="0" parTransId="{81911E61-1568-4D6A-8684-101A5444D674}" sibTransId="{E9D18313-7E1C-4FB1-8C3D-38A2660B72EF}"/>
    <dgm:cxn modelId="{7BD0CEF6-8BDB-44DC-A6A2-6C30F9BEF260}" type="presParOf" srcId="{E1B9538A-6C0A-461C-8089-52701212EF39}" destId="{4955DB9D-842D-46E6-B86D-174CAA0E6F35}" srcOrd="0" destOrd="0" presId="urn:microsoft.com/office/officeart/2005/8/layout/vList2"/>
    <dgm:cxn modelId="{C2A3BAD1-F7FB-40EB-8057-282EE9C163B5}" type="presParOf" srcId="{E1B9538A-6C0A-461C-8089-52701212EF39}" destId="{C536101F-AFD7-404F-B1F6-697A166BAA5B}" srcOrd="1" destOrd="0" presId="urn:microsoft.com/office/officeart/2005/8/layout/vList2"/>
    <dgm:cxn modelId="{C6FDED1E-4200-4828-8788-6A4149E94093}" type="presParOf" srcId="{E1B9538A-6C0A-461C-8089-52701212EF39}" destId="{FE266997-3CFA-44A2-A6FB-97275587C1DD}" srcOrd="2" destOrd="0" presId="urn:microsoft.com/office/officeart/2005/8/layout/vList2"/>
    <dgm:cxn modelId="{0EFACAF1-012B-46A0-8104-D26ACEA0522E}" type="presParOf" srcId="{E1B9538A-6C0A-461C-8089-52701212EF39}" destId="{9A55F259-A1BC-403F-BD36-5491C88FC9C3}" srcOrd="3" destOrd="0" presId="urn:microsoft.com/office/officeart/2005/8/layout/vList2"/>
    <dgm:cxn modelId="{AD592717-678D-4ED4-8BF6-FDDAFFA3C141}" type="presParOf" srcId="{E1B9538A-6C0A-461C-8089-52701212EF39}" destId="{9C6A5B1C-3C47-4F0E-8A6A-47BC628650A2}" srcOrd="4" destOrd="0" presId="urn:microsoft.com/office/officeart/2005/8/layout/vList2"/>
    <dgm:cxn modelId="{B56871F2-476F-4C39-AFCB-489D73907DE2}" type="presParOf" srcId="{E1B9538A-6C0A-461C-8089-52701212EF39}" destId="{F5829640-DED1-4187-8486-7830BDC426FD}" srcOrd="5" destOrd="0" presId="urn:microsoft.com/office/officeart/2005/8/layout/vList2"/>
    <dgm:cxn modelId="{BC1C7840-26B0-4690-A171-842EE5F0C890}" type="presParOf" srcId="{E1B9538A-6C0A-461C-8089-52701212EF39}" destId="{AC5815D6-1310-44C8-B8CF-E3BF5F2A9B3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C171E0-7995-4F31-A886-0AC3E756B88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695BA87-930B-4DF5-94DF-2A1A87D043CC}">
      <dgm:prSet/>
      <dgm:spPr/>
      <dgm:t>
        <a:bodyPr/>
        <a:lstStyle/>
        <a:p>
          <a:r>
            <a:rPr lang="en-GB"/>
            <a:t>It is for the prosecution to prove guilt. </a:t>
          </a:r>
          <a:endParaRPr lang="en-US"/>
        </a:p>
      </dgm:t>
    </dgm:pt>
    <dgm:pt modelId="{17E7C46E-492C-4927-AD26-07FCAAA647AC}" type="parTrans" cxnId="{93C96371-5DF5-4265-A760-53C4F883C22D}">
      <dgm:prSet/>
      <dgm:spPr/>
      <dgm:t>
        <a:bodyPr/>
        <a:lstStyle/>
        <a:p>
          <a:endParaRPr lang="en-US"/>
        </a:p>
      </dgm:t>
    </dgm:pt>
    <dgm:pt modelId="{5A7401B1-8796-4C2E-A51F-28E2F187357E}" type="sibTrans" cxnId="{93C96371-5DF5-4265-A760-53C4F883C22D}">
      <dgm:prSet/>
      <dgm:spPr/>
      <dgm:t>
        <a:bodyPr/>
        <a:lstStyle/>
        <a:p>
          <a:endParaRPr lang="en-US"/>
        </a:p>
      </dgm:t>
    </dgm:pt>
    <dgm:pt modelId="{4CCF0FA3-0FFC-46EE-B0BE-775BD4514664}">
      <dgm:prSet/>
      <dgm:spPr/>
      <dgm:t>
        <a:bodyPr/>
        <a:lstStyle/>
        <a:p>
          <a:r>
            <a:rPr lang="en-GB"/>
            <a:t>In line Article 6 of the European Convention of Human Rights 1950/ Human Rights Act 1998.</a:t>
          </a:r>
          <a:endParaRPr lang="en-US"/>
        </a:p>
      </dgm:t>
    </dgm:pt>
    <dgm:pt modelId="{68C63215-A60E-4A9D-8E7E-1225B84858EA}" type="parTrans" cxnId="{403DBC93-F96A-494F-8DA0-BA3FC24ED7B8}">
      <dgm:prSet/>
      <dgm:spPr/>
      <dgm:t>
        <a:bodyPr/>
        <a:lstStyle/>
        <a:p>
          <a:endParaRPr lang="en-US"/>
        </a:p>
      </dgm:t>
    </dgm:pt>
    <dgm:pt modelId="{B5DACD11-785E-4637-9C21-1AC890568D95}" type="sibTrans" cxnId="{403DBC93-F96A-494F-8DA0-BA3FC24ED7B8}">
      <dgm:prSet/>
      <dgm:spPr/>
      <dgm:t>
        <a:bodyPr/>
        <a:lstStyle/>
        <a:p>
          <a:endParaRPr lang="en-US"/>
        </a:p>
      </dgm:t>
    </dgm:pt>
    <dgm:pt modelId="{EFC6DFA5-51C8-4D8C-B776-88F2CC92438B}" type="pres">
      <dgm:prSet presAssocID="{B3C171E0-7995-4F31-A886-0AC3E756B8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A422DB-2111-4433-803A-D122AC60B5AB}" type="pres">
      <dgm:prSet presAssocID="{C695BA87-930B-4DF5-94DF-2A1A87D043CC}" presName="hierRoot1" presStyleCnt="0"/>
      <dgm:spPr/>
    </dgm:pt>
    <dgm:pt modelId="{A2947D84-A172-49F1-9E0B-9C05970F1374}" type="pres">
      <dgm:prSet presAssocID="{C695BA87-930B-4DF5-94DF-2A1A87D043CC}" presName="composite" presStyleCnt="0"/>
      <dgm:spPr/>
    </dgm:pt>
    <dgm:pt modelId="{623ECE45-D801-4AEE-B54C-E698FFF85539}" type="pres">
      <dgm:prSet presAssocID="{C695BA87-930B-4DF5-94DF-2A1A87D043CC}" presName="background" presStyleLbl="node0" presStyleIdx="0" presStyleCnt="2"/>
      <dgm:spPr/>
    </dgm:pt>
    <dgm:pt modelId="{56FA01AE-BAA7-4474-8875-0AA7F94D3E7D}" type="pres">
      <dgm:prSet presAssocID="{C695BA87-930B-4DF5-94DF-2A1A87D043CC}" presName="text" presStyleLbl="fgAcc0" presStyleIdx="0" presStyleCnt="2" custLinFactNeighborX="-4444" custLinFactNeighborY="350">
        <dgm:presLayoutVars>
          <dgm:chPref val="3"/>
        </dgm:presLayoutVars>
      </dgm:prSet>
      <dgm:spPr/>
    </dgm:pt>
    <dgm:pt modelId="{E89E37C1-FD7A-47E8-B196-C224C8D4D06E}" type="pres">
      <dgm:prSet presAssocID="{C695BA87-930B-4DF5-94DF-2A1A87D043CC}" presName="hierChild2" presStyleCnt="0"/>
      <dgm:spPr/>
    </dgm:pt>
    <dgm:pt modelId="{1B98FF42-73B3-4CFF-9124-354E92E1E9DC}" type="pres">
      <dgm:prSet presAssocID="{4CCF0FA3-0FFC-46EE-B0BE-775BD4514664}" presName="hierRoot1" presStyleCnt="0"/>
      <dgm:spPr/>
    </dgm:pt>
    <dgm:pt modelId="{5EBE7961-5624-4570-B163-38C14A1C6B77}" type="pres">
      <dgm:prSet presAssocID="{4CCF0FA3-0FFC-46EE-B0BE-775BD4514664}" presName="composite" presStyleCnt="0"/>
      <dgm:spPr/>
    </dgm:pt>
    <dgm:pt modelId="{FE8D0F0F-63BB-4A19-A43A-952368F651CE}" type="pres">
      <dgm:prSet presAssocID="{4CCF0FA3-0FFC-46EE-B0BE-775BD4514664}" presName="background" presStyleLbl="node0" presStyleIdx="1" presStyleCnt="2"/>
      <dgm:spPr/>
    </dgm:pt>
    <dgm:pt modelId="{57480594-97BF-46C0-9D3B-619D38EBF9C6}" type="pres">
      <dgm:prSet presAssocID="{4CCF0FA3-0FFC-46EE-B0BE-775BD4514664}" presName="text" presStyleLbl="fgAcc0" presStyleIdx="1" presStyleCnt="2">
        <dgm:presLayoutVars>
          <dgm:chPref val="3"/>
        </dgm:presLayoutVars>
      </dgm:prSet>
      <dgm:spPr/>
    </dgm:pt>
    <dgm:pt modelId="{8AD2A27A-8724-4720-98FC-32A741AB6826}" type="pres">
      <dgm:prSet presAssocID="{4CCF0FA3-0FFC-46EE-B0BE-775BD4514664}" presName="hierChild2" presStyleCnt="0"/>
      <dgm:spPr/>
    </dgm:pt>
  </dgm:ptLst>
  <dgm:cxnLst>
    <dgm:cxn modelId="{0D24D717-3842-41C4-85C1-352838B8329C}" type="presOf" srcId="{B3C171E0-7995-4F31-A886-0AC3E756B88E}" destId="{EFC6DFA5-51C8-4D8C-B776-88F2CC92438B}" srcOrd="0" destOrd="0" presId="urn:microsoft.com/office/officeart/2005/8/layout/hierarchy1"/>
    <dgm:cxn modelId="{1688AF46-C6DE-4B2D-AFD7-3FCBEB22A999}" type="presOf" srcId="{4CCF0FA3-0FFC-46EE-B0BE-775BD4514664}" destId="{57480594-97BF-46C0-9D3B-619D38EBF9C6}" srcOrd="0" destOrd="0" presId="urn:microsoft.com/office/officeart/2005/8/layout/hierarchy1"/>
    <dgm:cxn modelId="{93C96371-5DF5-4265-A760-53C4F883C22D}" srcId="{B3C171E0-7995-4F31-A886-0AC3E756B88E}" destId="{C695BA87-930B-4DF5-94DF-2A1A87D043CC}" srcOrd="0" destOrd="0" parTransId="{17E7C46E-492C-4927-AD26-07FCAAA647AC}" sibTransId="{5A7401B1-8796-4C2E-A51F-28E2F187357E}"/>
    <dgm:cxn modelId="{403DBC93-F96A-494F-8DA0-BA3FC24ED7B8}" srcId="{B3C171E0-7995-4F31-A886-0AC3E756B88E}" destId="{4CCF0FA3-0FFC-46EE-B0BE-775BD4514664}" srcOrd="1" destOrd="0" parTransId="{68C63215-A60E-4A9D-8E7E-1225B84858EA}" sibTransId="{B5DACD11-785E-4637-9C21-1AC890568D95}"/>
    <dgm:cxn modelId="{4979CE99-D2FE-4BC4-AD74-E6C094C7EF8F}" type="presOf" srcId="{C695BA87-930B-4DF5-94DF-2A1A87D043CC}" destId="{56FA01AE-BAA7-4474-8875-0AA7F94D3E7D}" srcOrd="0" destOrd="0" presId="urn:microsoft.com/office/officeart/2005/8/layout/hierarchy1"/>
    <dgm:cxn modelId="{EFD511C6-6F89-4AEE-A42A-514646D20328}" type="presParOf" srcId="{EFC6DFA5-51C8-4D8C-B776-88F2CC92438B}" destId="{94A422DB-2111-4433-803A-D122AC60B5AB}" srcOrd="0" destOrd="0" presId="urn:microsoft.com/office/officeart/2005/8/layout/hierarchy1"/>
    <dgm:cxn modelId="{1FAB4708-487F-4EA4-985B-FD00F8CBD077}" type="presParOf" srcId="{94A422DB-2111-4433-803A-D122AC60B5AB}" destId="{A2947D84-A172-49F1-9E0B-9C05970F1374}" srcOrd="0" destOrd="0" presId="urn:microsoft.com/office/officeart/2005/8/layout/hierarchy1"/>
    <dgm:cxn modelId="{0F2CE5D4-461C-4D9B-8A83-FE2C65C82149}" type="presParOf" srcId="{A2947D84-A172-49F1-9E0B-9C05970F1374}" destId="{623ECE45-D801-4AEE-B54C-E698FFF85539}" srcOrd="0" destOrd="0" presId="urn:microsoft.com/office/officeart/2005/8/layout/hierarchy1"/>
    <dgm:cxn modelId="{2206847B-7189-4EF4-B986-7618F60CFCDA}" type="presParOf" srcId="{A2947D84-A172-49F1-9E0B-9C05970F1374}" destId="{56FA01AE-BAA7-4474-8875-0AA7F94D3E7D}" srcOrd="1" destOrd="0" presId="urn:microsoft.com/office/officeart/2005/8/layout/hierarchy1"/>
    <dgm:cxn modelId="{38A1652E-C2E4-4D20-AD5F-0993B4BB444B}" type="presParOf" srcId="{94A422DB-2111-4433-803A-D122AC60B5AB}" destId="{E89E37C1-FD7A-47E8-B196-C224C8D4D06E}" srcOrd="1" destOrd="0" presId="urn:microsoft.com/office/officeart/2005/8/layout/hierarchy1"/>
    <dgm:cxn modelId="{7D6A02B2-0885-4430-9D27-675FE3C31430}" type="presParOf" srcId="{EFC6DFA5-51C8-4D8C-B776-88F2CC92438B}" destId="{1B98FF42-73B3-4CFF-9124-354E92E1E9DC}" srcOrd="1" destOrd="0" presId="urn:microsoft.com/office/officeart/2005/8/layout/hierarchy1"/>
    <dgm:cxn modelId="{52E90B86-C5E3-4DF6-87CD-1272A86FBA56}" type="presParOf" srcId="{1B98FF42-73B3-4CFF-9124-354E92E1E9DC}" destId="{5EBE7961-5624-4570-B163-38C14A1C6B77}" srcOrd="0" destOrd="0" presId="urn:microsoft.com/office/officeart/2005/8/layout/hierarchy1"/>
    <dgm:cxn modelId="{E793E08B-8EBC-4E92-996C-9630E7B0A1AE}" type="presParOf" srcId="{5EBE7961-5624-4570-B163-38C14A1C6B77}" destId="{FE8D0F0F-63BB-4A19-A43A-952368F651CE}" srcOrd="0" destOrd="0" presId="urn:microsoft.com/office/officeart/2005/8/layout/hierarchy1"/>
    <dgm:cxn modelId="{64EFE16A-152E-467A-85C5-A29723628279}" type="presParOf" srcId="{5EBE7961-5624-4570-B163-38C14A1C6B77}" destId="{57480594-97BF-46C0-9D3B-619D38EBF9C6}" srcOrd="1" destOrd="0" presId="urn:microsoft.com/office/officeart/2005/8/layout/hierarchy1"/>
    <dgm:cxn modelId="{D266A848-AF4A-4A13-8567-4B4A1DC8320B}" type="presParOf" srcId="{1B98FF42-73B3-4CFF-9124-354E92E1E9DC}" destId="{8AD2A27A-8724-4720-98FC-32A741AB68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4CA4F16-BE9E-40F7-8925-855E9992AB4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DCA7702-F8B9-49B3-8B95-FD04923EC1F2}">
      <dgm:prSet/>
      <dgm:spPr/>
      <dgm:t>
        <a:bodyPr/>
        <a:lstStyle/>
        <a:p>
          <a:r>
            <a:rPr lang="en-GB"/>
            <a:t>Criminal cases will start with ‘R’. </a:t>
          </a:r>
          <a:endParaRPr lang="en-US"/>
        </a:p>
      </dgm:t>
    </dgm:pt>
    <dgm:pt modelId="{5DE3B7E0-CD94-400F-9357-7AABF6516594}" type="parTrans" cxnId="{BB13AB46-9670-4C35-8203-49A1AC993A88}">
      <dgm:prSet/>
      <dgm:spPr/>
      <dgm:t>
        <a:bodyPr/>
        <a:lstStyle/>
        <a:p>
          <a:endParaRPr lang="en-US"/>
        </a:p>
      </dgm:t>
    </dgm:pt>
    <dgm:pt modelId="{3A49463D-3A5C-490A-8C13-2A0003B8DC08}" type="sibTrans" cxnId="{BB13AB46-9670-4C35-8203-49A1AC993A88}">
      <dgm:prSet/>
      <dgm:spPr/>
      <dgm:t>
        <a:bodyPr/>
        <a:lstStyle/>
        <a:p>
          <a:endParaRPr lang="en-US"/>
        </a:p>
      </dgm:t>
    </dgm:pt>
    <dgm:pt modelId="{3EEAEDF9-C683-450B-AC5A-BD64D7BE3C6B}">
      <dgm:prSet/>
      <dgm:spPr/>
      <dgm:t>
        <a:bodyPr/>
        <a:lstStyle/>
        <a:p>
          <a:r>
            <a:rPr lang="en-GB"/>
            <a:t>The ‘R’ stands for Rex or Regina. </a:t>
          </a:r>
          <a:endParaRPr lang="en-US"/>
        </a:p>
      </dgm:t>
    </dgm:pt>
    <dgm:pt modelId="{C88A003C-51A2-4665-806C-78284AC2E91A}" type="parTrans" cxnId="{FDABF33B-5833-48DA-B916-EC9F9F6BD722}">
      <dgm:prSet/>
      <dgm:spPr/>
      <dgm:t>
        <a:bodyPr/>
        <a:lstStyle/>
        <a:p>
          <a:endParaRPr lang="en-US"/>
        </a:p>
      </dgm:t>
    </dgm:pt>
    <dgm:pt modelId="{97244A4B-BE6D-405E-B646-7E54ED6BE3A3}" type="sibTrans" cxnId="{FDABF33B-5833-48DA-B916-EC9F9F6BD722}">
      <dgm:prSet/>
      <dgm:spPr/>
      <dgm:t>
        <a:bodyPr/>
        <a:lstStyle/>
        <a:p>
          <a:endParaRPr lang="en-US"/>
        </a:p>
      </dgm:t>
    </dgm:pt>
    <dgm:pt modelId="{1BFF6A66-7BA2-484B-A633-B4FFD2185925}">
      <dgm:prSet/>
      <dgm:spPr/>
      <dgm:t>
        <a:bodyPr/>
        <a:lstStyle/>
        <a:p>
          <a:r>
            <a:rPr lang="en-GB"/>
            <a:t>It is the state v an individual. </a:t>
          </a:r>
          <a:endParaRPr lang="en-US"/>
        </a:p>
      </dgm:t>
    </dgm:pt>
    <dgm:pt modelId="{967737E0-556A-4BBE-9152-66E14E738C83}" type="parTrans" cxnId="{11227E88-720A-4E09-98AD-51800278670C}">
      <dgm:prSet/>
      <dgm:spPr/>
      <dgm:t>
        <a:bodyPr/>
        <a:lstStyle/>
        <a:p>
          <a:endParaRPr lang="en-US"/>
        </a:p>
      </dgm:t>
    </dgm:pt>
    <dgm:pt modelId="{7FDFE909-9DBC-4FDC-A1A4-F3D5D8925CCC}" type="sibTrans" cxnId="{11227E88-720A-4E09-98AD-51800278670C}">
      <dgm:prSet/>
      <dgm:spPr/>
      <dgm:t>
        <a:bodyPr/>
        <a:lstStyle/>
        <a:p>
          <a:endParaRPr lang="en-US"/>
        </a:p>
      </dgm:t>
    </dgm:pt>
    <dgm:pt modelId="{703E727A-6011-4BBC-A5FB-DF9FAA571E2A}">
      <dgm:prSet/>
      <dgm:spPr/>
      <dgm:t>
        <a:bodyPr/>
        <a:lstStyle/>
        <a:p>
          <a:r>
            <a:rPr lang="en-GB"/>
            <a:t>An example; R v Roberts[ 1978] </a:t>
          </a:r>
          <a:endParaRPr lang="en-US"/>
        </a:p>
      </dgm:t>
    </dgm:pt>
    <dgm:pt modelId="{4A4EFC5E-7915-4991-BA64-209C853FE941}" type="parTrans" cxnId="{3D4BC80B-9456-42E5-92E6-661208837952}">
      <dgm:prSet/>
      <dgm:spPr/>
      <dgm:t>
        <a:bodyPr/>
        <a:lstStyle/>
        <a:p>
          <a:endParaRPr lang="en-US"/>
        </a:p>
      </dgm:t>
    </dgm:pt>
    <dgm:pt modelId="{40E9746C-6C8A-4392-B0C7-C92CA97BF6D5}" type="sibTrans" cxnId="{3D4BC80B-9456-42E5-92E6-661208837952}">
      <dgm:prSet/>
      <dgm:spPr/>
      <dgm:t>
        <a:bodyPr/>
        <a:lstStyle/>
        <a:p>
          <a:endParaRPr lang="en-US"/>
        </a:p>
      </dgm:t>
    </dgm:pt>
    <dgm:pt modelId="{0101F09E-8F70-48A2-94DF-5A9DD1658729}" type="pres">
      <dgm:prSet presAssocID="{44CA4F16-BE9E-40F7-8925-855E9992AB42}" presName="outerComposite" presStyleCnt="0">
        <dgm:presLayoutVars>
          <dgm:chMax val="5"/>
          <dgm:dir/>
          <dgm:resizeHandles val="exact"/>
        </dgm:presLayoutVars>
      </dgm:prSet>
      <dgm:spPr/>
    </dgm:pt>
    <dgm:pt modelId="{63148B89-0094-4E30-8876-BCAA214FBE29}" type="pres">
      <dgm:prSet presAssocID="{44CA4F16-BE9E-40F7-8925-855E9992AB42}" presName="dummyMaxCanvas" presStyleCnt="0">
        <dgm:presLayoutVars/>
      </dgm:prSet>
      <dgm:spPr/>
    </dgm:pt>
    <dgm:pt modelId="{12FC523E-5B7E-463A-BFAF-A0A61CB0EB6C}" type="pres">
      <dgm:prSet presAssocID="{44CA4F16-BE9E-40F7-8925-855E9992AB42}" presName="FourNodes_1" presStyleLbl="node1" presStyleIdx="0" presStyleCnt="4">
        <dgm:presLayoutVars>
          <dgm:bulletEnabled val="1"/>
        </dgm:presLayoutVars>
      </dgm:prSet>
      <dgm:spPr/>
    </dgm:pt>
    <dgm:pt modelId="{DDA39FA6-6CF2-4659-9297-AB74651D6E43}" type="pres">
      <dgm:prSet presAssocID="{44CA4F16-BE9E-40F7-8925-855E9992AB42}" presName="FourNodes_2" presStyleLbl="node1" presStyleIdx="1" presStyleCnt="4">
        <dgm:presLayoutVars>
          <dgm:bulletEnabled val="1"/>
        </dgm:presLayoutVars>
      </dgm:prSet>
      <dgm:spPr/>
    </dgm:pt>
    <dgm:pt modelId="{1187CC0B-469E-48B4-A803-12BE2D89414C}" type="pres">
      <dgm:prSet presAssocID="{44CA4F16-BE9E-40F7-8925-855E9992AB42}" presName="FourNodes_3" presStyleLbl="node1" presStyleIdx="2" presStyleCnt="4">
        <dgm:presLayoutVars>
          <dgm:bulletEnabled val="1"/>
        </dgm:presLayoutVars>
      </dgm:prSet>
      <dgm:spPr/>
    </dgm:pt>
    <dgm:pt modelId="{1C691076-8740-43B7-8607-C2CAF06F3B03}" type="pres">
      <dgm:prSet presAssocID="{44CA4F16-BE9E-40F7-8925-855E9992AB42}" presName="FourNodes_4" presStyleLbl="node1" presStyleIdx="3" presStyleCnt="4">
        <dgm:presLayoutVars>
          <dgm:bulletEnabled val="1"/>
        </dgm:presLayoutVars>
      </dgm:prSet>
      <dgm:spPr/>
    </dgm:pt>
    <dgm:pt modelId="{CB18F1CC-D33F-41FE-9629-EC668DF05413}" type="pres">
      <dgm:prSet presAssocID="{44CA4F16-BE9E-40F7-8925-855E9992AB42}" presName="FourConn_1-2" presStyleLbl="fgAccFollowNode1" presStyleIdx="0" presStyleCnt="3">
        <dgm:presLayoutVars>
          <dgm:bulletEnabled val="1"/>
        </dgm:presLayoutVars>
      </dgm:prSet>
      <dgm:spPr/>
    </dgm:pt>
    <dgm:pt modelId="{53F99EAB-F1C1-4F5F-A79D-B8B9E5BDA43A}" type="pres">
      <dgm:prSet presAssocID="{44CA4F16-BE9E-40F7-8925-855E9992AB42}" presName="FourConn_2-3" presStyleLbl="fgAccFollowNode1" presStyleIdx="1" presStyleCnt="3">
        <dgm:presLayoutVars>
          <dgm:bulletEnabled val="1"/>
        </dgm:presLayoutVars>
      </dgm:prSet>
      <dgm:spPr/>
    </dgm:pt>
    <dgm:pt modelId="{29A78FE7-43F9-4186-832A-71940F7D73ED}" type="pres">
      <dgm:prSet presAssocID="{44CA4F16-BE9E-40F7-8925-855E9992AB42}" presName="FourConn_3-4" presStyleLbl="fgAccFollowNode1" presStyleIdx="2" presStyleCnt="3">
        <dgm:presLayoutVars>
          <dgm:bulletEnabled val="1"/>
        </dgm:presLayoutVars>
      </dgm:prSet>
      <dgm:spPr/>
    </dgm:pt>
    <dgm:pt modelId="{38C89DEC-B1DE-4892-85DA-7458C68A6D22}" type="pres">
      <dgm:prSet presAssocID="{44CA4F16-BE9E-40F7-8925-855E9992AB42}" presName="FourNodes_1_text" presStyleLbl="node1" presStyleIdx="3" presStyleCnt="4">
        <dgm:presLayoutVars>
          <dgm:bulletEnabled val="1"/>
        </dgm:presLayoutVars>
      </dgm:prSet>
      <dgm:spPr/>
    </dgm:pt>
    <dgm:pt modelId="{61391231-AEF0-4018-8B91-E9D201CF5345}" type="pres">
      <dgm:prSet presAssocID="{44CA4F16-BE9E-40F7-8925-855E9992AB42}" presName="FourNodes_2_text" presStyleLbl="node1" presStyleIdx="3" presStyleCnt="4">
        <dgm:presLayoutVars>
          <dgm:bulletEnabled val="1"/>
        </dgm:presLayoutVars>
      </dgm:prSet>
      <dgm:spPr/>
    </dgm:pt>
    <dgm:pt modelId="{42FB621B-5A2E-48C7-9F6C-538DBE71F406}" type="pres">
      <dgm:prSet presAssocID="{44CA4F16-BE9E-40F7-8925-855E9992AB42}" presName="FourNodes_3_text" presStyleLbl="node1" presStyleIdx="3" presStyleCnt="4">
        <dgm:presLayoutVars>
          <dgm:bulletEnabled val="1"/>
        </dgm:presLayoutVars>
      </dgm:prSet>
      <dgm:spPr/>
    </dgm:pt>
    <dgm:pt modelId="{8D9F8F8E-0CF2-46D3-BEDD-F96C94BB0E38}" type="pres">
      <dgm:prSet presAssocID="{44CA4F16-BE9E-40F7-8925-855E9992AB4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EAFB005-554E-43C3-AEFD-62C7E6C5EFD0}" type="presOf" srcId="{703E727A-6011-4BBC-A5FB-DF9FAA571E2A}" destId="{8D9F8F8E-0CF2-46D3-BEDD-F96C94BB0E38}" srcOrd="1" destOrd="0" presId="urn:microsoft.com/office/officeart/2005/8/layout/vProcess5"/>
    <dgm:cxn modelId="{3D4BC80B-9456-42E5-92E6-661208837952}" srcId="{44CA4F16-BE9E-40F7-8925-855E9992AB42}" destId="{703E727A-6011-4BBC-A5FB-DF9FAA571E2A}" srcOrd="3" destOrd="0" parTransId="{4A4EFC5E-7915-4991-BA64-209C853FE941}" sibTransId="{40E9746C-6C8A-4392-B0C7-C92CA97BF6D5}"/>
    <dgm:cxn modelId="{5383CC18-C20B-4B25-80A8-96E1243E95F8}" type="presOf" srcId="{CDCA7702-F8B9-49B3-8B95-FD04923EC1F2}" destId="{38C89DEC-B1DE-4892-85DA-7458C68A6D22}" srcOrd="1" destOrd="0" presId="urn:microsoft.com/office/officeart/2005/8/layout/vProcess5"/>
    <dgm:cxn modelId="{16AB7B1B-E6D7-4C76-BC72-A99322FCBA88}" type="presOf" srcId="{7FDFE909-9DBC-4FDC-A1A4-F3D5D8925CCC}" destId="{29A78FE7-43F9-4186-832A-71940F7D73ED}" srcOrd="0" destOrd="0" presId="urn:microsoft.com/office/officeart/2005/8/layout/vProcess5"/>
    <dgm:cxn modelId="{FDABF33B-5833-48DA-B916-EC9F9F6BD722}" srcId="{44CA4F16-BE9E-40F7-8925-855E9992AB42}" destId="{3EEAEDF9-C683-450B-AC5A-BD64D7BE3C6B}" srcOrd="1" destOrd="0" parTransId="{C88A003C-51A2-4665-806C-78284AC2E91A}" sibTransId="{97244A4B-BE6D-405E-B646-7E54ED6BE3A3}"/>
    <dgm:cxn modelId="{6E109E61-6BB9-423F-A2AA-235AB702D4AC}" type="presOf" srcId="{703E727A-6011-4BBC-A5FB-DF9FAA571E2A}" destId="{1C691076-8740-43B7-8607-C2CAF06F3B03}" srcOrd="0" destOrd="0" presId="urn:microsoft.com/office/officeart/2005/8/layout/vProcess5"/>
    <dgm:cxn modelId="{C2473145-E9A7-4CBA-BC0A-BAC39F269920}" type="presOf" srcId="{3EEAEDF9-C683-450B-AC5A-BD64D7BE3C6B}" destId="{DDA39FA6-6CF2-4659-9297-AB74651D6E43}" srcOrd="0" destOrd="0" presId="urn:microsoft.com/office/officeart/2005/8/layout/vProcess5"/>
    <dgm:cxn modelId="{BB13AB46-9670-4C35-8203-49A1AC993A88}" srcId="{44CA4F16-BE9E-40F7-8925-855E9992AB42}" destId="{CDCA7702-F8B9-49B3-8B95-FD04923EC1F2}" srcOrd="0" destOrd="0" parTransId="{5DE3B7E0-CD94-400F-9357-7AABF6516594}" sibTransId="{3A49463D-3A5C-490A-8C13-2A0003B8DC08}"/>
    <dgm:cxn modelId="{CB4B524B-7696-47A1-87AD-55B83655DDCD}" type="presOf" srcId="{97244A4B-BE6D-405E-B646-7E54ED6BE3A3}" destId="{53F99EAB-F1C1-4F5F-A79D-B8B9E5BDA43A}" srcOrd="0" destOrd="0" presId="urn:microsoft.com/office/officeart/2005/8/layout/vProcess5"/>
    <dgm:cxn modelId="{BDE08C7E-A76B-4312-B7B2-4F90AA921BDA}" type="presOf" srcId="{CDCA7702-F8B9-49B3-8B95-FD04923EC1F2}" destId="{12FC523E-5B7E-463A-BFAF-A0A61CB0EB6C}" srcOrd="0" destOrd="0" presId="urn:microsoft.com/office/officeart/2005/8/layout/vProcess5"/>
    <dgm:cxn modelId="{6D3CE17E-35C2-4844-AC16-3A62DACC2BE5}" type="presOf" srcId="{1BFF6A66-7BA2-484B-A633-B4FFD2185925}" destId="{1187CC0B-469E-48B4-A803-12BE2D89414C}" srcOrd="0" destOrd="0" presId="urn:microsoft.com/office/officeart/2005/8/layout/vProcess5"/>
    <dgm:cxn modelId="{11227E88-720A-4E09-98AD-51800278670C}" srcId="{44CA4F16-BE9E-40F7-8925-855E9992AB42}" destId="{1BFF6A66-7BA2-484B-A633-B4FFD2185925}" srcOrd="2" destOrd="0" parTransId="{967737E0-556A-4BBE-9152-66E14E738C83}" sibTransId="{7FDFE909-9DBC-4FDC-A1A4-F3D5D8925CCC}"/>
    <dgm:cxn modelId="{BDE174B8-CDB5-4EAA-AAF9-BF8E588633EF}" type="presOf" srcId="{3EEAEDF9-C683-450B-AC5A-BD64D7BE3C6B}" destId="{61391231-AEF0-4018-8B91-E9D201CF5345}" srcOrd="1" destOrd="0" presId="urn:microsoft.com/office/officeart/2005/8/layout/vProcess5"/>
    <dgm:cxn modelId="{B44C82DF-21D1-4ED7-8CDF-318C59BFF740}" type="presOf" srcId="{1BFF6A66-7BA2-484B-A633-B4FFD2185925}" destId="{42FB621B-5A2E-48C7-9F6C-538DBE71F406}" srcOrd="1" destOrd="0" presId="urn:microsoft.com/office/officeart/2005/8/layout/vProcess5"/>
    <dgm:cxn modelId="{009D68ED-FB06-4C52-8D23-7502726CFDCC}" type="presOf" srcId="{3A49463D-3A5C-490A-8C13-2A0003B8DC08}" destId="{CB18F1CC-D33F-41FE-9629-EC668DF05413}" srcOrd="0" destOrd="0" presId="urn:microsoft.com/office/officeart/2005/8/layout/vProcess5"/>
    <dgm:cxn modelId="{1AF78BFA-7B64-45B7-9BA5-2337F948A081}" type="presOf" srcId="{44CA4F16-BE9E-40F7-8925-855E9992AB42}" destId="{0101F09E-8F70-48A2-94DF-5A9DD1658729}" srcOrd="0" destOrd="0" presId="urn:microsoft.com/office/officeart/2005/8/layout/vProcess5"/>
    <dgm:cxn modelId="{F9B1A6B8-FB28-4E45-8775-657EAB54FC18}" type="presParOf" srcId="{0101F09E-8F70-48A2-94DF-5A9DD1658729}" destId="{63148B89-0094-4E30-8876-BCAA214FBE29}" srcOrd="0" destOrd="0" presId="urn:microsoft.com/office/officeart/2005/8/layout/vProcess5"/>
    <dgm:cxn modelId="{45D30907-E83B-4025-BF0A-86CBB0EC8332}" type="presParOf" srcId="{0101F09E-8F70-48A2-94DF-5A9DD1658729}" destId="{12FC523E-5B7E-463A-BFAF-A0A61CB0EB6C}" srcOrd="1" destOrd="0" presId="urn:microsoft.com/office/officeart/2005/8/layout/vProcess5"/>
    <dgm:cxn modelId="{A03A11C0-F055-4453-8C6D-5C29B40C41A1}" type="presParOf" srcId="{0101F09E-8F70-48A2-94DF-5A9DD1658729}" destId="{DDA39FA6-6CF2-4659-9297-AB74651D6E43}" srcOrd="2" destOrd="0" presId="urn:microsoft.com/office/officeart/2005/8/layout/vProcess5"/>
    <dgm:cxn modelId="{66B35FE7-CF5C-4ECA-BBEC-EDF43FC6884A}" type="presParOf" srcId="{0101F09E-8F70-48A2-94DF-5A9DD1658729}" destId="{1187CC0B-469E-48B4-A803-12BE2D89414C}" srcOrd="3" destOrd="0" presId="urn:microsoft.com/office/officeart/2005/8/layout/vProcess5"/>
    <dgm:cxn modelId="{234D620A-D8B8-477C-9679-66DDEF2D58BA}" type="presParOf" srcId="{0101F09E-8F70-48A2-94DF-5A9DD1658729}" destId="{1C691076-8740-43B7-8607-C2CAF06F3B03}" srcOrd="4" destOrd="0" presId="urn:microsoft.com/office/officeart/2005/8/layout/vProcess5"/>
    <dgm:cxn modelId="{0AF82B1C-1606-4E57-8E05-670968019C0F}" type="presParOf" srcId="{0101F09E-8F70-48A2-94DF-5A9DD1658729}" destId="{CB18F1CC-D33F-41FE-9629-EC668DF05413}" srcOrd="5" destOrd="0" presId="urn:microsoft.com/office/officeart/2005/8/layout/vProcess5"/>
    <dgm:cxn modelId="{4BCFDA05-6BDF-4530-B626-745F3C4931EB}" type="presParOf" srcId="{0101F09E-8F70-48A2-94DF-5A9DD1658729}" destId="{53F99EAB-F1C1-4F5F-A79D-B8B9E5BDA43A}" srcOrd="6" destOrd="0" presId="urn:microsoft.com/office/officeart/2005/8/layout/vProcess5"/>
    <dgm:cxn modelId="{34029A7D-B923-43EA-AB26-49DBD102BCD9}" type="presParOf" srcId="{0101F09E-8F70-48A2-94DF-5A9DD1658729}" destId="{29A78FE7-43F9-4186-832A-71940F7D73ED}" srcOrd="7" destOrd="0" presId="urn:microsoft.com/office/officeart/2005/8/layout/vProcess5"/>
    <dgm:cxn modelId="{A8FB1802-A4EF-426A-93D4-FEC625084738}" type="presParOf" srcId="{0101F09E-8F70-48A2-94DF-5A9DD1658729}" destId="{38C89DEC-B1DE-4892-85DA-7458C68A6D22}" srcOrd="8" destOrd="0" presId="urn:microsoft.com/office/officeart/2005/8/layout/vProcess5"/>
    <dgm:cxn modelId="{F4C02049-6022-47B0-BEAB-D42AA7355D1F}" type="presParOf" srcId="{0101F09E-8F70-48A2-94DF-5A9DD1658729}" destId="{61391231-AEF0-4018-8B91-E9D201CF5345}" srcOrd="9" destOrd="0" presId="urn:microsoft.com/office/officeart/2005/8/layout/vProcess5"/>
    <dgm:cxn modelId="{70DAD3B1-5373-4485-9BB9-FBB79C9735C4}" type="presParOf" srcId="{0101F09E-8F70-48A2-94DF-5A9DD1658729}" destId="{42FB621B-5A2E-48C7-9F6C-538DBE71F406}" srcOrd="10" destOrd="0" presId="urn:microsoft.com/office/officeart/2005/8/layout/vProcess5"/>
    <dgm:cxn modelId="{3B5E0373-B699-4D9A-8A70-F933AE5791F2}" type="presParOf" srcId="{0101F09E-8F70-48A2-94DF-5A9DD1658729}" destId="{8D9F8F8E-0CF2-46D3-BEDD-F96C94BB0E3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AA762D6-94D0-43B7-9964-37B338E9CE48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C769D6-8C85-4C1B-9B79-F601FCD31D02}">
      <dgm:prSet/>
      <dgm:spPr/>
      <dgm:t>
        <a:bodyPr/>
        <a:lstStyle/>
        <a:p>
          <a:r>
            <a:rPr lang="en-GB"/>
            <a:t>The Legal Burden – Proving the fact – need to prove an offence has been committed.</a:t>
          </a:r>
          <a:endParaRPr lang="en-US"/>
        </a:p>
      </dgm:t>
    </dgm:pt>
    <dgm:pt modelId="{5EB25557-EBDE-4D10-A47B-B70220124E95}" type="parTrans" cxnId="{FCC43444-5FF7-4A29-8B2F-725FB1C8D306}">
      <dgm:prSet/>
      <dgm:spPr/>
      <dgm:t>
        <a:bodyPr/>
        <a:lstStyle/>
        <a:p>
          <a:endParaRPr lang="en-US"/>
        </a:p>
      </dgm:t>
    </dgm:pt>
    <dgm:pt modelId="{EBF2C083-8DB6-4799-8AD1-CBBCB8754F2A}" type="sibTrans" cxnId="{FCC43444-5FF7-4A29-8B2F-725FB1C8D306}">
      <dgm:prSet/>
      <dgm:spPr/>
      <dgm:t>
        <a:bodyPr/>
        <a:lstStyle/>
        <a:p>
          <a:endParaRPr lang="en-US"/>
        </a:p>
      </dgm:t>
    </dgm:pt>
    <dgm:pt modelId="{B067434F-2208-4F96-9887-4667B3B54A69}">
      <dgm:prSet/>
      <dgm:spPr/>
      <dgm:t>
        <a:bodyPr/>
        <a:lstStyle/>
        <a:p>
          <a:r>
            <a:rPr lang="en-GB"/>
            <a:t>The Evidential Burden – Providing evidence.</a:t>
          </a:r>
          <a:endParaRPr lang="en-US"/>
        </a:p>
      </dgm:t>
    </dgm:pt>
    <dgm:pt modelId="{AC6D96C6-52C3-4C26-A1EE-ABC1E39ED2A5}" type="parTrans" cxnId="{84B01153-F901-4EDD-8930-B432DC60BE9A}">
      <dgm:prSet/>
      <dgm:spPr/>
      <dgm:t>
        <a:bodyPr/>
        <a:lstStyle/>
        <a:p>
          <a:endParaRPr lang="en-US"/>
        </a:p>
      </dgm:t>
    </dgm:pt>
    <dgm:pt modelId="{2931769A-FBA5-44F8-AA7F-CA30429BDD41}" type="sibTrans" cxnId="{84B01153-F901-4EDD-8930-B432DC60BE9A}">
      <dgm:prSet/>
      <dgm:spPr/>
      <dgm:t>
        <a:bodyPr/>
        <a:lstStyle/>
        <a:p>
          <a:endParaRPr lang="en-US"/>
        </a:p>
      </dgm:t>
    </dgm:pt>
    <dgm:pt modelId="{00A9D6E4-EB79-45AD-850B-4FCA0ABB5D7C}">
      <dgm:prSet/>
      <dgm:spPr/>
      <dgm:t>
        <a:bodyPr/>
        <a:lstStyle/>
        <a:p>
          <a:r>
            <a:rPr lang="en-GB"/>
            <a:t>Those that have the Legal Burden will also have the Evidential Burden.</a:t>
          </a:r>
          <a:endParaRPr lang="en-US"/>
        </a:p>
      </dgm:t>
    </dgm:pt>
    <dgm:pt modelId="{9B4B5BA3-36B2-4D64-98FC-0D8CA54A72CD}" type="parTrans" cxnId="{6558BCA5-0B09-4A88-AA48-197E95E618AA}">
      <dgm:prSet/>
      <dgm:spPr/>
      <dgm:t>
        <a:bodyPr/>
        <a:lstStyle/>
        <a:p>
          <a:endParaRPr lang="en-US"/>
        </a:p>
      </dgm:t>
    </dgm:pt>
    <dgm:pt modelId="{C94D2E98-12D5-4453-8CE2-2C9BCA03C59D}" type="sibTrans" cxnId="{6558BCA5-0B09-4A88-AA48-197E95E618AA}">
      <dgm:prSet/>
      <dgm:spPr/>
      <dgm:t>
        <a:bodyPr/>
        <a:lstStyle/>
        <a:p>
          <a:endParaRPr lang="en-US"/>
        </a:p>
      </dgm:t>
    </dgm:pt>
    <dgm:pt modelId="{BC4A7717-7494-4AED-8064-AEEB47D7C2CA}" type="pres">
      <dgm:prSet presAssocID="{4AA762D6-94D0-43B7-9964-37B338E9CE48}" presName="outerComposite" presStyleCnt="0">
        <dgm:presLayoutVars>
          <dgm:chMax val="5"/>
          <dgm:dir/>
          <dgm:resizeHandles val="exact"/>
        </dgm:presLayoutVars>
      </dgm:prSet>
      <dgm:spPr/>
    </dgm:pt>
    <dgm:pt modelId="{753C02DE-187E-40ED-83AB-C7B19933270B}" type="pres">
      <dgm:prSet presAssocID="{4AA762D6-94D0-43B7-9964-37B338E9CE48}" presName="dummyMaxCanvas" presStyleCnt="0">
        <dgm:presLayoutVars/>
      </dgm:prSet>
      <dgm:spPr/>
    </dgm:pt>
    <dgm:pt modelId="{6AD7F292-8397-44BA-AF76-0F49FD84EC99}" type="pres">
      <dgm:prSet presAssocID="{4AA762D6-94D0-43B7-9964-37B338E9CE48}" presName="ThreeNodes_1" presStyleLbl="node1" presStyleIdx="0" presStyleCnt="3">
        <dgm:presLayoutVars>
          <dgm:bulletEnabled val="1"/>
        </dgm:presLayoutVars>
      </dgm:prSet>
      <dgm:spPr/>
    </dgm:pt>
    <dgm:pt modelId="{1069311F-FCD6-45B5-811F-4F295EC56A7C}" type="pres">
      <dgm:prSet presAssocID="{4AA762D6-94D0-43B7-9964-37B338E9CE48}" presName="ThreeNodes_2" presStyleLbl="node1" presStyleIdx="1" presStyleCnt="3">
        <dgm:presLayoutVars>
          <dgm:bulletEnabled val="1"/>
        </dgm:presLayoutVars>
      </dgm:prSet>
      <dgm:spPr/>
    </dgm:pt>
    <dgm:pt modelId="{09ED32B9-512C-4F0D-832B-463205041337}" type="pres">
      <dgm:prSet presAssocID="{4AA762D6-94D0-43B7-9964-37B338E9CE48}" presName="ThreeNodes_3" presStyleLbl="node1" presStyleIdx="2" presStyleCnt="3">
        <dgm:presLayoutVars>
          <dgm:bulletEnabled val="1"/>
        </dgm:presLayoutVars>
      </dgm:prSet>
      <dgm:spPr/>
    </dgm:pt>
    <dgm:pt modelId="{CBFAC924-0F8C-4B36-8ED9-181B271196CD}" type="pres">
      <dgm:prSet presAssocID="{4AA762D6-94D0-43B7-9964-37B338E9CE48}" presName="ThreeConn_1-2" presStyleLbl="fgAccFollowNode1" presStyleIdx="0" presStyleCnt="2">
        <dgm:presLayoutVars>
          <dgm:bulletEnabled val="1"/>
        </dgm:presLayoutVars>
      </dgm:prSet>
      <dgm:spPr/>
    </dgm:pt>
    <dgm:pt modelId="{2ECCB8D5-6B3B-4A14-80E6-085D0582F02E}" type="pres">
      <dgm:prSet presAssocID="{4AA762D6-94D0-43B7-9964-37B338E9CE48}" presName="ThreeConn_2-3" presStyleLbl="fgAccFollowNode1" presStyleIdx="1" presStyleCnt="2">
        <dgm:presLayoutVars>
          <dgm:bulletEnabled val="1"/>
        </dgm:presLayoutVars>
      </dgm:prSet>
      <dgm:spPr/>
    </dgm:pt>
    <dgm:pt modelId="{F2243E22-A219-4D61-B770-BF4FE39BC008}" type="pres">
      <dgm:prSet presAssocID="{4AA762D6-94D0-43B7-9964-37B338E9CE48}" presName="ThreeNodes_1_text" presStyleLbl="node1" presStyleIdx="2" presStyleCnt="3">
        <dgm:presLayoutVars>
          <dgm:bulletEnabled val="1"/>
        </dgm:presLayoutVars>
      </dgm:prSet>
      <dgm:spPr/>
    </dgm:pt>
    <dgm:pt modelId="{30D689D5-A881-4974-9BE1-10003197DE2B}" type="pres">
      <dgm:prSet presAssocID="{4AA762D6-94D0-43B7-9964-37B338E9CE48}" presName="ThreeNodes_2_text" presStyleLbl="node1" presStyleIdx="2" presStyleCnt="3">
        <dgm:presLayoutVars>
          <dgm:bulletEnabled val="1"/>
        </dgm:presLayoutVars>
      </dgm:prSet>
      <dgm:spPr/>
    </dgm:pt>
    <dgm:pt modelId="{C96D3774-87D1-4EDE-90FA-60D9548D96FD}" type="pres">
      <dgm:prSet presAssocID="{4AA762D6-94D0-43B7-9964-37B338E9CE4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CC8BC12-6EC5-47DE-9002-A2EB7B064594}" type="presOf" srcId="{4AA762D6-94D0-43B7-9964-37B338E9CE48}" destId="{BC4A7717-7494-4AED-8064-AEEB47D7C2CA}" srcOrd="0" destOrd="0" presId="urn:microsoft.com/office/officeart/2005/8/layout/vProcess5"/>
    <dgm:cxn modelId="{2BE95E17-4C52-4186-82D6-3A78633DC686}" type="presOf" srcId="{B067434F-2208-4F96-9887-4667B3B54A69}" destId="{1069311F-FCD6-45B5-811F-4F295EC56A7C}" srcOrd="0" destOrd="0" presId="urn:microsoft.com/office/officeart/2005/8/layout/vProcess5"/>
    <dgm:cxn modelId="{FCC43444-5FF7-4A29-8B2F-725FB1C8D306}" srcId="{4AA762D6-94D0-43B7-9964-37B338E9CE48}" destId="{3BC769D6-8C85-4C1B-9B79-F601FCD31D02}" srcOrd="0" destOrd="0" parTransId="{5EB25557-EBDE-4D10-A47B-B70220124E95}" sibTransId="{EBF2C083-8DB6-4799-8AD1-CBBCB8754F2A}"/>
    <dgm:cxn modelId="{AC539D65-C3A5-4561-85AB-99DCB80BD475}" type="presOf" srcId="{B067434F-2208-4F96-9887-4667B3B54A69}" destId="{30D689D5-A881-4974-9BE1-10003197DE2B}" srcOrd="1" destOrd="0" presId="urn:microsoft.com/office/officeart/2005/8/layout/vProcess5"/>
    <dgm:cxn modelId="{E38FAF46-0F6A-4A4A-9202-EF340683E184}" type="presOf" srcId="{2931769A-FBA5-44F8-AA7F-CA30429BDD41}" destId="{2ECCB8D5-6B3B-4A14-80E6-085D0582F02E}" srcOrd="0" destOrd="0" presId="urn:microsoft.com/office/officeart/2005/8/layout/vProcess5"/>
    <dgm:cxn modelId="{84B01153-F901-4EDD-8930-B432DC60BE9A}" srcId="{4AA762D6-94D0-43B7-9964-37B338E9CE48}" destId="{B067434F-2208-4F96-9887-4667B3B54A69}" srcOrd="1" destOrd="0" parTransId="{AC6D96C6-52C3-4C26-A1EE-ABC1E39ED2A5}" sibTransId="{2931769A-FBA5-44F8-AA7F-CA30429BDD41}"/>
    <dgm:cxn modelId="{9D01B454-1426-4591-84C8-CD9FFB44169D}" type="presOf" srcId="{3BC769D6-8C85-4C1B-9B79-F601FCD31D02}" destId="{F2243E22-A219-4D61-B770-BF4FE39BC008}" srcOrd="1" destOrd="0" presId="urn:microsoft.com/office/officeart/2005/8/layout/vProcess5"/>
    <dgm:cxn modelId="{EA73AF93-EF2A-42B5-AE5E-45F8B20BC1AC}" type="presOf" srcId="{3BC769D6-8C85-4C1B-9B79-F601FCD31D02}" destId="{6AD7F292-8397-44BA-AF76-0F49FD84EC99}" srcOrd="0" destOrd="0" presId="urn:microsoft.com/office/officeart/2005/8/layout/vProcess5"/>
    <dgm:cxn modelId="{6558BCA5-0B09-4A88-AA48-197E95E618AA}" srcId="{4AA762D6-94D0-43B7-9964-37B338E9CE48}" destId="{00A9D6E4-EB79-45AD-850B-4FCA0ABB5D7C}" srcOrd="2" destOrd="0" parTransId="{9B4B5BA3-36B2-4D64-98FC-0D8CA54A72CD}" sibTransId="{C94D2E98-12D5-4453-8CE2-2C9BCA03C59D}"/>
    <dgm:cxn modelId="{33C4B8B1-E09F-4622-8F47-39B2A81A02F7}" type="presOf" srcId="{00A9D6E4-EB79-45AD-850B-4FCA0ABB5D7C}" destId="{C96D3774-87D1-4EDE-90FA-60D9548D96FD}" srcOrd="1" destOrd="0" presId="urn:microsoft.com/office/officeart/2005/8/layout/vProcess5"/>
    <dgm:cxn modelId="{C3B6F6E4-E90E-4D33-ADA9-A79082074F3C}" type="presOf" srcId="{00A9D6E4-EB79-45AD-850B-4FCA0ABB5D7C}" destId="{09ED32B9-512C-4F0D-832B-463205041337}" srcOrd="0" destOrd="0" presId="urn:microsoft.com/office/officeart/2005/8/layout/vProcess5"/>
    <dgm:cxn modelId="{C364B6FC-7DD2-47D7-98A9-819F7909E21F}" type="presOf" srcId="{EBF2C083-8DB6-4799-8AD1-CBBCB8754F2A}" destId="{CBFAC924-0F8C-4B36-8ED9-181B271196CD}" srcOrd="0" destOrd="0" presId="urn:microsoft.com/office/officeart/2005/8/layout/vProcess5"/>
    <dgm:cxn modelId="{AE3F6314-5CAD-4BE5-84B0-D4DBEE605141}" type="presParOf" srcId="{BC4A7717-7494-4AED-8064-AEEB47D7C2CA}" destId="{753C02DE-187E-40ED-83AB-C7B19933270B}" srcOrd="0" destOrd="0" presId="urn:microsoft.com/office/officeart/2005/8/layout/vProcess5"/>
    <dgm:cxn modelId="{B87B8835-EF38-42CB-B832-0F63756608B1}" type="presParOf" srcId="{BC4A7717-7494-4AED-8064-AEEB47D7C2CA}" destId="{6AD7F292-8397-44BA-AF76-0F49FD84EC99}" srcOrd="1" destOrd="0" presId="urn:microsoft.com/office/officeart/2005/8/layout/vProcess5"/>
    <dgm:cxn modelId="{DE4E4559-67FA-4427-A4D9-FE05A1995D43}" type="presParOf" srcId="{BC4A7717-7494-4AED-8064-AEEB47D7C2CA}" destId="{1069311F-FCD6-45B5-811F-4F295EC56A7C}" srcOrd="2" destOrd="0" presId="urn:microsoft.com/office/officeart/2005/8/layout/vProcess5"/>
    <dgm:cxn modelId="{2B798694-3238-45B0-838D-A5EBA61F9B2F}" type="presParOf" srcId="{BC4A7717-7494-4AED-8064-AEEB47D7C2CA}" destId="{09ED32B9-512C-4F0D-832B-463205041337}" srcOrd="3" destOrd="0" presId="urn:microsoft.com/office/officeart/2005/8/layout/vProcess5"/>
    <dgm:cxn modelId="{96B337D9-7C7A-4406-AD8C-E0FA18FBA557}" type="presParOf" srcId="{BC4A7717-7494-4AED-8064-AEEB47D7C2CA}" destId="{CBFAC924-0F8C-4B36-8ED9-181B271196CD}" srcOrd="4" destOrd="0" presId="urn:microsoft.com/office/officeart/2005/8/layout/vProcess5"/>
    <dgm:cxn modelId="{23280794-0642-45DB-8D4D-4D2430E58CFD}" type="presParOf" srcId="{BC4A7717-7494-4AED-8064-AEEB47D7C2CA}" destId="{2ECCB8D5-6B3B-4A14-80E6-085D0582F02E}" srcOrd="5" destOrd="0" presId="urn:microsoft.com/office/officeart/2005/8/layout/vProcess5"/>
    <dgm:cxn modelId="{04D2195A-AE7F-4CA8-9D5B-C91F4C4B3B49}" type="presParOf" srcId="{BC4A7717-7494-4AED-8064-AEEB47D7C2CA}" destId="{F2243E22-A219-4D61-B770-BF4FE39BC008}" srcOrd="6" destOrd="0" presId="urn:microsoft.com/office/officeart/2005/8/layout/vProcess5"/>
    <dgm:cxn modelId="{CF06F3F6-B8F5-482E-A01D-02C31C66D193}" type="presParOf" srcId="{BC4A7717-7494-4AED-8064-AEEB47D7C2CA}" destId="{30D689D5-A881-4974-9BE1-10003197DE2B}" srcOrd="7" destOrd="0" presId="urn:microsoft.com/office/officeart/2005/8/layout/vProcess5"/>
    <dgm:cxn modelId="{12E92947-72AB-41CF-9C9B-C7A8A06717C9}" type="presParOf" srcId="{BC4A7717-7494-4AED-8064-AEEB47D7C2CA}" destId="{C96D3774-87D1-4EDE-90FA-60D9548D96F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BDEEEF9-40B5-4372-86E3-2346AB1139FE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2D6285-2806-40DE-A9F9-08FA09671282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6C36857C-ECA3-46B3-A42F-125D0D20C076}" type="parTrans" cxnId="{72F14F7D-B286-4316-9380-8087CD226B54}">
      <dgm:prSet/>
      <dgm:spPr/>
      <dgm:t>
        <a:bodyPr/>
        <a:lstStyle/>
        <a:p>
          <a:endParaRPr lang="en-GB"/>
        </a:p>
      </dgm:t>
    </dgm:pt>
    <dgm:pt modelId="{C6C2C335-6259-4270-A7FD-C0B036787520}" type="sibTrans" cxnId="{72F14F7D-B286-4316-9380-8087CD226B54}">
      <dgm:prSet/>
      <dgm:spPr/>
      <dgm:t>
        <a:bodyPr/>
        <a:lstStyle/>
        <a:p>
          <a:endParaRPr lang="en-GB"/>
        </a:p>
      </dgm:t>
    </dgm:pt>
    <dgm:pt modelId="{D98F6221-5E9C-4876-BF57-C01CC3AEAC60}">
      <dgm:prSet phldrT="[Text]" custT="1"/>
      <dgm:spPr/>
      <dgm:t>
        <a:bodyPr/>
        <a:lstStyle/>
        <a:p>
          <a:r>
            <a:rPr lang="en-GB" sz="1400" dirty="0"/>
            <a:t>Husband shot his wife who had moved back to her mother's home in the heart and killed her. </a:t>
          </a:r>
        </a:p>
      </dgm:t>
    </dgm:pt>
    <dgm:pt modelId="{BA4BEA39-1EFA-45F1-A574-64F7E7350FAD}" type="parTrans" cxnId="{2A5A0717-F462-453A-B6EC-312EEDFB2DE8}">
      <dgm:prSet/>
      <dgm:spPr/>
      <dgm:t>
        <a:bodyPr/>
        <a:lstStyle/>
        <a:p>
          <a:endParaRPr lang="en-GB"/>
        </a:p>
      </dgm:t>
    </dgm:pt>
    <dgm:pt modelId="{B24DC536-3187-4095-85A5-21BC5EA9C5FB}" type="sibTrans" cxnId="{2A5A0717-F462-453A-B6EC-312EEDFB2DE8}">
      <dgm:prSet/>
      <dgm:spPr/>
      <dgm:t>
        <a:bodyPr/>
        <a:lstStyle/>
        <a:p>
          <a:endParaRPr lang="en-GB"/>
        </a:p>
      </dgm:t>
    </dgm:pt>
    <dgm:pt modelId="{34EBDF63-6E74-40C1-82A6-421EF2895DCF}">
      <dgm:prSet phldrT="[Text]" custT="1"/>
      <dgm:spPr/>
      <dgm:t>
        <a:bodyPr/>
        <a:lstStyle/>
        <a:p>
          <a:r>
            <a:rPr lang="en-GB" sz="1400" dirty="0"/>
            <a:t>He was arrested/ charged and sentenced to death.</a:t>
          </a:r>
        </a:p>
      </dgm:t>
    </dgm:pt>
    <dgm:pt modelId="{E932BFC5-E734-48C2-9177-8F9F1A79D9CB}" type="parTrans" cxnId="{A70D0FBD-4F2B-47A5-AA06-632446B10820}">
      <dgm:prSet/>
      <dgm:spPr/>
      <dgm:t>
        <a:bodyPr/>
        <a:lstStyle/>
        <a:p>
          <a:endParaRPr lang="en-GB"/>
        </a:p>
      </dgm:t>
    </dgm:pt>
    <dgm:pt modelId="{F3D4AD48-BB0C-43F0-BE15-BA67C8CE65CE}" type="sibTrans" cxnId="{A70D0FBD-4F2B-47A5-AA06-632446B10820}">
      <dgm:prSet/>
      <dgm:spPr/>
      <dgm:t>
        <a:bodyPr/>
        <a:lstStyle/>
        <a:p>
          <a:endParaRPr lang="en-GB"/>
        </a:p>
      </dgm:t>
    </dgm:pt>
    <dgm:pt modelId="{79E883B3-2FC7-4A55-8365-BC9934D18E83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C981652A-BC6D-41A2-9504-C7FD7A197718}" type="parTrans" cxnId="{8FE70246-29D8-499D-A7FF-97BA3ECAEBFA}">
      <dgm:prSet/>
      <dgm:spPr/>
      <dgm:t>
        <a:bodyPr/>
        <a:lstStyle/>
        <a:p>
          <a:endParaRPr lang="en-GB"/>
        </a:p>
      </dgm:t>
    </dgm:pt>
    <dgm:pt modelId="{A252B92D-E2D9-42BF-8B51-96329FA873B5}" type="sibTrans" cxnId="{8FE70246-29D8-499D-A7FF-97BA3ECAEBFA}">
      <dgm:prSet/>
      <dgm:spPr/>
      <dgm:t>
        <a:bodyPr/>
        <a:lstStyle/>
        <a:p>
          <a:endParaRPr lang="en-GB"/>
        </a:p>
      </dgm:t>
    </dgm:pt>
    <dgm:pt modelId="{17F1CECA-D62A-44D1-B6E0-09F7770EA247}">
      <dgm:prSet phldrT="[Text]" custT="1"/>
      <dgm:spPr/>
      <dgm:t>
        <a:bodyPr/>
        <a:lstStyle/>
        <a:p>
          <a:r>
            <a:rPr lang="en-GB" sz="1600" dirty="0"/>
            <a:t>The Husband appealed</a:t>
          </a:r>
        </a:p>
      </dgm:t>
    </dgm:pt>
    <dgm:pt modelId="{B730C570-501A-4C85-862C-8248B8E41965}" type="parTrans" cxnId="{31E636A2-7159-49E6-A139-638124231222}">
      <dgm:prSet/>
      <dgm:spPr/>
      <dgm:t>
        <a:bodyPr/>
        <a:lstStyle/>
        <a:p>
          <a:endParaRPr lang="en-GB"/>
        </a:p>
      </dgm:t>
    </dgm:pt>
    <dgm:pt modelId="{2540F6D4-29E9-4615-9A3C-6AF1DC262C02}" type="sibTrans" cxnId="{31E636A2-7159-49E6-A139-638124231222}">
      <dgm:prSet/>
      <dgm:spPr/>
      <dgm:t>
        <a:bodyPr/>
        <a:lstStyle/>
        <a:p>
          <a:endParaRPr lang="en-GB"/>
        </a:p>
      </dgm:t>
    </dgm:pt>
    <dgm:pt modelId="{B98FE5DC-3DD6-471B-96DD-49C6AB7D1905}">
      <dgm:prSet phldrT="[Text]" custT="1"/>
      <dgm:spPr/>
      <dgm:t>
        <a:bodyPr/>
        <a:lstStyle/>
        <a:p>
          <a:r>
            <a:rPr lang="en-GB" sz="1600" dirty="0"/>
            <a:t>Claiming the judge misdirected the court</a:t>
          </a:r>
        </a:p>
      </dgm:t>
    </dgm:pt>
    <dgm:pt modelId="{88076727-4902-462B-946F-9EF474C7DEA0}" type="parTrans" cxnId="{5E0A1FA0-51EE-46D1-9839-88812CFD0F2A}">
      <dgm:prSet/>
      <dgm:spPr/>
      <dgm:t>
        <a:bodyPr/>
        <a:lstStyle/>
        <a:p>
          <a:endParaRPr lang="en-GB"/>
        </a:p>
      </dgm:t>
    </dgm:pt>
    <dgm:pt modelId="{324C9D19-85ED-4B72-9EF5-B55AE6034635}" type="sibTrans" cxnId="{5E0A1FA0-51EE-46D1-9839-88812CFD0F2A}">
      <dgm:prSet/>
      <dgm:spPr/>
      <dgm:t>
        <a:bodyPr/>
        <a:lstStyle/>
        <a:p>
          <a:endParaRPr lang="en-GB"/>
        </a:p>
      </dgm:t>
    </dgm:pt>
    <dgm:pt modelId="{68C27B59-8519-4B80-9FEA-BC56F60923A0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A1F6BB1E-6027-47CA-91EA-D1DE1B47D60C}" type="parTrans" cxnId="{C735846F-8855-4D85-BDAF-D6934BF209B8}">
      <dgm:prSet/>
      <dgm:spPr/>
      <dgm:t>
        <a:bodyPr/>
        <a:lstStyle/>
        <a:p>
          <a:endParaRPr lang="en-GB"/>
        </a:p>
      </dgm:t>
    </dgm:pt>
    <dgm:pt modelId="{554835BF-8BD8-4AC6-8EF2-C1A9448FBFF8}" type="sibTrans" cxnId="{C735846F-8855-4D85-BDAF-D6934BF209B8}">
      <dgm:prSet/>
      <dgm:spPr/>
      <dgm:t>
        <a:bodyPr/>
        <a:lstStyle/>
        <a:p>
          <a:endParaRPr lang="en-GB"/>
        </a:p>
      </dgm:t>
    </dgm:pt>
    <dgm:pt modelId="{14C3EE52-CBB0-4FA9-B252-03A5AFCF9677}">
      <dgm:prSet phldrT="[Text]" custT="1"/>
      <dgm:spPr/>
      <dgm:t>
        <a:bodyPr/>
        <a:lstStyle/>
        <a:p>
          <a:r>
            <a:rPr lang="en-GB" sz="1600" dirty="0"/>
            <a:t>House of Lords ruled that it was not for the defendant to prove that it was an accident </a:t>
          </a:r>
        </a:p>
      </dgm:t>
    </dgm:pt>
    <dgm:pt modelId="{F6C9F5AC-AAB5-46BA-B0AF-598E761806E1}" type="parTrans" cxnId="{65E2EB76-1F52-494C-81B4-3B2AE7B708B7}">
      <dgm:prSet/>
      <dgm:spPr/>
      <dgm:t>
        <a:bodyPr/>
        <a:lstStyle/>
        <a:p>
          <a:endParaRPr lang="en-GB"/>
        </a:p>
      </dgm:t>
    </dgm:pt>
    <dgm:pt modelId="{F919D371-C408-4975-8824-3C6AC7924C34}" type="sibTrans" cxnId="{65E2EB76-1F52-494C-81B4-3B2AE7B708B7}">
      <dgm:prSet/>
      <dgm:spPr/>
      <dgm:t>
        <a:bodyPr/>
        <a:lstStyle/>
        <a:p>
          <a:endParaRPr lang="en-GB"/>
        </a:p>
      </dgm:t>
    </dgm:pt>
    <dgm:pt modelId="{2058173F-1CF9-4F7B-837C-996A4E0C7B81}">
      <dgm:prSet phldrT="[Text]" custT="1"/>
      <dgm:spPr/>
      <dgm:t>
        <a:bodyPr/>
        <a:lstStyle/>
        <a:p>
          <a:r>
            <a:rPr lang="en-GB" sz="1600" dirty="0"/>
            <a:t>Conviction Quashed</a:t>
          </a:r>
        </a:p>
      </dgm:t>
    </dgm:pt>
    <dgm:pt modelId="{E53D2F33-1932-4F9E-A96D-786CAE7B1509}" type="parTrans" cxnId="{6812C9D4-2B35-4DA8-A178-238422B1D196}">
      <dgm:prSet/>
      <dgm:spPr/>
      <dgm:t>
        <a:bodyPr/>
        <a:lstStyle/>
        <a:p>
          <a:endParaRPr lang="en-GB"/>
        </a:p>
      </dgm:t>
    </dgm:pt>
    <dgm:pt modelId="{66A3EB35-6933-4505-8621-39EE836E8E2D}" type="sibTrans" cxnId="{6812C9D4-2B35-4DA8-A178-238422B1D196}">
      <dgm:prSet/>
      <dgm:spPr/>
      <dgm:t>
        <a:bodyPr/>
        <a:lstStyle/>
        <a:p>
          <a:endParaRPr lang="en-GB"/>
        </a:p>
      </dgm:t>
    </dgm:pt>
    <dgm:pt modelId="{1D966F8E-8591-4D6F-8F45-12F890B09E98}" type="pres">
      <dgm:prSet presAssocID="{FBDEEEF9-40B5-4372-86E3-2346AB1139FE}" presName="Name0" presStyleCnt="0">
        <dgm:presLayoutVars>
          <dgm:dir/>
          <dgm:animLvl val="lvl"/>
          <dgm:resizeHandles val="exact"/>
        </dgm:presLayoutVars>
      </dgm:prSet>
      <dgm:spPr/>
    </dgm:pt>
    <dgm:pt modelId="{E4C594F4-C6BA-4208-BF48-7D55D1CFB840}" type="pres">
      <dgm:prSet presAssocID="{68C27B59-8519-4B80-9FEA-BC56F60923A0}" presName="boxAndChildren" presStyleCnt="0"/>
      <dgm:spPr/>
    </dgm:pt>
    <dgm:pt modelId="{D8D94517-9F91-478E-AC93-BF6E1D8572E5}" type="pres">
      <dgm:prSet presAssocID="{68C27B59-8519-4B80-9FEA-BC56F60923A0}" presName="parentTextBox" presStyleLbl="node1" presStyleIdx="0" presStyleCnt="3"/>
      <dgm:spPr/>
    </dgm:pt>
    <dgm:pt modelId="{CCB59042-DE67-45CE-8FA6-D24506D9F9C7}" type="pres">
      <dgm:prSet presAssocID="{68C27B59-8519-4B80-9FEA-BC56F60923A0}" presName="entireBox" presStyleLbl="node1" presStyleIdx="0" presStyleCnt="3"/>
      <dgm:spPr/>
    </dgm:pt>
    <dgm:pt modelId="{C1750EF0-E073-464C-8A5F-2CEE1E3EE473}" type="pres">
      <dgm:prSet presAssocID="{68C27B59-8519-4B80-9FEA-BC56F60923A0}" presName="descendantBox" presStyleCnt="0"/>
      <dgm:spPr/>
    </dgm:pt>
    <dgm:pt modelId="{BD887E83-AC4E-4CDB-8C2E-C47BC5D57A88}" type="pres">
      <dgm:prSet presAssocID="{14C3EE52-CBB0-4FA9-B252-03A5AFCF9677}" presName="childTextBox" presStyleLbl="fgAccFollowNode1" presStyleIdx="0" presStyleCnt="6">
        <dgm:presLayoutVars>
          <dgm:bulletEnabled val="1"/>
        </dgm:presLayoutVars>
      </dgm:prSet>
      <dgm:spPr/>
    </dgm:pt>
    <dgm:pt modelId="{7FAE510C-D213-4851-A3BC-DBDB52953308}" type="pres">
      <dgm:prSet presAssocID="{2058173F-1CF9-4F7B-837C-996A4E0C7B81}" presName="childTextBox" presStyleLbl="fgAccFollowNode1" presStyleIdx="1" presStyleCnt="6">
        <dgm:presLayoutVars>
          <dgm:bulletEnabled val="1"/>
        </dgm:presLayoutVars>
      </dgm:prSet>
      <dgm:spPr/>
    </dgm:pt>
    <dgm:pt modelId="{1891165A-C4BA-429D-9725-B22085DD6F8C}" type="pres">
      <dgm:prSet presAssocID="{A252B92D-E2D9-42BF-8B51-96329FA873B5}" presName="sp" presStyleCnt="0"/>
      <dgm:spPr/>
    </dgm:pt>
    <dgm:pt modelId="{296285FA-BE6D-4ADD-9F3D-0DF453EF525A}" type="pres">
      <dgm:prSet presAssocID="{79E883B3-2FC7-4A55-8365-BC9934D18E83}" presName="arrowAndChildren" presStyleCnt="0"/>
      <dgm:spPr/>
    </dgm:pt>
    <dgm:pt modelId="{F8ACE6B5-E71D-4551-8F17-F353679803B0}" type="pres">
      <dgm:prSet presAssocID="{79E883B3-2FC7-4A55-8365-BC9934D18E83}" presName="parentTextArrow" presStyleLbl="node1" presStyleIdx="0" presStyleCnt="3"/>
      <dgm:spPr/>
    </dgm:pt>
    <dgm:pt modelId="{46B7AF78-E670-4AFB-8685-D302813B7FA2}" type="pres">
      <dgm:prSet presAssocID="{79E883B3-2FC7-4A55-8365-BC9934D18E83}" presName="arrow" presStyleLbl="node1" presStyleIdx="1" presStyleCnt="3"/>
      <dgm:spPr/>
    </dgm:pt>
    <dgm:pt modelId="{7A70045D-E476-4DC0-AACF-2B59988B47A4}" type="pres">
      <dgm:prSet presAssocID="{79E883B3-2FC7-4A55-8365-BC9934D18E83}" presName="descendantArrow" presStyleCnt="0"/>
      <dgm:spPr/>
    </dgm:pt>
    <dgm:pt modelId="{77909D44-BAC6-4FF4-89AD-9CA076AEA6CB}" type="pres">
      <dgm:prSet presAssocID="{17F1CECA-D62A-44D1-B6E0-09F7770EA247}" presName="childTextArrow" presStyleLbl="fgAccFollowNode1" presStyleIdx="2" presStyleCnt="6">
        <dgm:presLayoutVars>
          <dgm:bulletEnabled val="1"/>
        </dgm:presLayoutVars>
      </dgm:prSet>
      <dgm:spPr/>
    </dgm:pt>
    <dgm:pt modelId="{353F6A9F-FB2B-4CD2-88CB-7866A4395C83}" type="pres">
      <dgm:prSet presAssocID="{B98FE5DC-3DD6-471B-96DD-49C6AB7D1905}" presName="childTextArrow" presStyleLbl="fgAccFollowNode1" presStyleIdx="3" presStyleCnt="6">
        <dgm:presLayoutVars>
          <dgm:bulletEnabled val="1"/>
        </dgm:presLayoutVars>
      </dgm:prSet>
      <dgm:spPr/>
    </dgm:pt>
    <dgm:pt modelId="{F4368AAC-DFFD-4B9A-963A-462C33F0C438}" type="pres">
      <dgm:prSet presAssocID="{C6C2C335-6259-4270-A7FD-C0B036787520}" presName="sp" presStyleCnt="0"/>
      <dgm:spPr/>
    </dgm:pt>
    <dgm:pt modelId="{5953EBAE-ADD6-4660-821E-3A5E0C72C6FF}" type="pres">
      <dgm:prSet presAssocID="{4A2D6285-2806-40DE-A9F9-08FA09671282}" presName="arrowAndChildren" presStyleCnt="0"/>
      <dgm:spPr/>
    </dgm:pt>
    <dgm:pt modelId="{62D3DD9E-D0EF-423B-B9C9-9B90A4CC5BBF}" type="pres">
      <dgm:prSet presAssocID="{4A2D6285-2806-40DE-A9F9-08FA09671282}" presName="parentTextArrow" presStyleLbl="node1" presStyleIdx="1" presStyleCnt="3"/>
      <dgm:spPr/>
    </dgm:pt>
    <dgm:pt modelId="{3A1D050B-87BA-48EF-BDF3-50864B35CC5C}" type="pres">
      <dgm:prSet presAssocID="{4A2D6285-2806-40DE-A9F9-08FA09671282}" presName="arrow" presStyleLbl="node1" presStyleIdx="2" presStyleCnt="3"/>
      <dgm:spPr/>
    </dgm:pt>
    <dgm:pt modelId="{A314339A-579D-466C-8468-EA627B26889E}" type="pres">
      <dgm:prSet presAssocID="{4A2D6285-2806-40DE-A9F9-08FA09671282}" presName="descendantArrow" presStyleCnt="0"/>
      <dgm:spPr/>
    </dgm:pt>
    <dgm:pt modelId="{4D1329AB-8C82-44ED-A504-F2BBBFDC246E}" type="pres">
      <dgm:prSet presAssocID="{D98F6221-5E9C-4876-BF57-C01CC3AEAC60}" presName="childTextArrow" presStyleLbl="fgAccFollowNode1" presStyleIdx="4" presStyleCnt="6">
        <dgm:presLayoutVars>
          <dgm:bulletEnabled val="1"/>
        </dgm:presLayoutVars>
      </dgm:prSet>
      <dgm:spPr/>
    </dgm:pt>
    <dgm:pt modelId="{1D0EA461-4620-4400-8CAD-063B50B0D8C7}" type="pres">
      <dgm:prSet presAssocID="{34EBDF63-6E74-40C1-82A6-421EF2895DCF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9D2EE907-D02B-4601-92D8-FA1D476C01FF}" type="presOf" srcId="{FBDEEEF9-40B5-4372-86E3-2346AB1139FE}" destId="{1D966F8E-8591-4D6F-8F45-12F890B09E98}" srcOrd="0" destOrd="0" presId="urn:microsoft.com/office/officeart/2005/8/layout/process4"/>
    <dgm:cxn modelId="{BF46060B-6557-4F27-BCF8-AB5932B3221A}" type="presOf" srcId="{4A2D6285-2806-40DE-A9F9-08FA09671282}" destId="{3A1D050B-87BA-48EF-BDF3-50864B35CC5C}" srcOrd="1" destOrd="0" presId="urn:microsoft.com/office/officeart/2005/8/layout/process4"/>
    <dgm:cxn modelId="{2A5A0717-F462-453A-B6EC-312EEDFB2DE8}" srcId="{4A2D6285-2806-40DE-A9F9-08FA09671282}" destId="{D98F6221-5E9C-4876-BF57-C01CC3AEAC60}" srcOrd="0" destOrd="0" parTransId="{BA4BEA39-1EFA-45F1-A574-64F7E7350FAD}" sibTransId="{B24DC536-3187-4095-85A5-21BC5EA9C5FB}"/>
    <dgm:cxn modelId="{CFF16A18-9930-4ECA-AC37-B47E4C94E575}" type="presOf" srcId="{B98FE5DC-3DD6-471B-96DD-49C6AB7D1905}" destId="{353F6A9F-FB2B-4CD2-88CB-7866A4395C83}" srcOrd="0" destOrd="0" presId="urn:microsoft.com/office/officeart/2005/8/layout/process4"/>
    <dgm:cxn modelId="{8FE70246-29D8-499D-A7FF-97BA3ECAEBFA}" srcId="{FBDEEEF9-40B5-4372-86E3-2346AB1139FE}" destId="{79E883B3-2FC7-4A55-8365-BC9934D18E83}" srcOrd="1" destOrd="0" parTransId="{C981652A-BC6D-41A2-9504-C7FD7A197718}" sibTransId="{A252B92D-E2D9-42BF-8B51-96329FA873B5}"/>
    <dgm:cxn modelId="{C735846F-8855-4D85-BDAF-D6934BF209B8}" srcId="{FBDEEEF9-40B5-4372-86E3-2346AB1139FE}" destId="{68C27B59-8519-4B80-9FEA-BC56F60923A0}" srcOrd="2" destOrd="0" parTransId="{A1F6BB1E-6027-47CA-91EA-D1DE1B47D60C}" sibTransId="{554835BF-8BD8-4AC6-8EF2-C1A9448FBFF8}"/>
    <dgm:cxn modelId="{65E2EB76-1F52-494C-81B4-3B2AE7B708B7}" srcId="{68C27B59-8519-4B80-9FEA-BC56F60923A0}" destId="{14C3EE52-CBB0-4FA9-B252-03A5AFCF9677}" srcOrd="0" destOrd="0" parTransId="{F6C9F5AC-AAB5-46BA-B0AF-598E761806E1}" sibTransId="{F919D371-C408-4975-8824-3C6AC7924C34}"/>
    <dgm:cxn modelId="{72F14F7D-B286-4316-9380-8087CD226B54}" srcId="{FBDEEEF9-40B5-4372-86E3-2346AB1139FE}" destId="{4A2D6285-2806-40DE-A9F9-08FA09671282}" srcOrd="0" destOrd="0" parTransId="{6C36857C-ECA3-46B3-A42F-125D0D20C076}" sibTransId="{C6C2C335-6259-4270-A7FD-C0B036787520}"/>
    <dgm:cxn modelId="{0CCB9783-3D81-492F-8246-D8BC983106A5}" type="presOf" srcId="{14C3EE52-CBB0-4FA9-B252-03A5AFCF9677}" destId="{BD887E83-AC4E-4CDB-8C2E-C47BC5D57A88}" srcOrd="0" destOrd="0" presId="urn:microsoft.com/office/officeart/2005/8/layout/process4"/>
    <dgm:cxn modelId="{80F66A87-8651-4B0C-A724-45A67C3A24AF}" type="presOf" srcId="{4A2D6285-2806-40DE-A9F9-08FA09671282}" destId="{62D3DD9E-D0EF-423B-B9C9-9B90A4CC5BBF}" srcOrd="0" destOrd="0" presId="urn:microsoft.com/office/officeart/2005/8/layout/process4"/>
    <dgm:cxn modelId="{45F5FD8B-4A57-445A-A4AD-CC86C8C0C12B}" type="presOf" srcId="{79E883B3-2FC7-4A55-8365-BC9934D18E83}" destId="{46B7AF78-E670-4AFB-8685-D302813B7FA2}" srcOrd="1" destOrd="0" presId="urn:microsoft.com/office/officeart/2005/8/layout/process4"/>
    <dgm:cxn modelId="{5E0A1FA0-51EE-46D1-9839-88812CFD0F2A}" srcId="{79E883B3-2FC7-4A55-8365-BC9934D18E83}" destId="{B98FE5DC-3DD6-471B-96DD-49C6AB7D1905}" srcOrd="1" destOrd="0" parTransId="{88076727-4902-462B-946F-9EF474C7DEA0}" sibTransId="{324C9D19-85ED-4B72-9EF5-B55AE6034635}"/>
    <dgm:cxn modelId="{31E636A2-7159-49E6-A139-638124231222}" srcId="{79E883B3-2FC7-4A55-8365-BC9934D18E83}" destId="{17F1CECA-D62A-44D1-B6E0-09F7770EA247}" srcOrd="0" destOrd="0" parTransId="{B730C570-501A-4C85-862C-8248B8E41965}" sibTransId="{2540F6D4-29E9-4615-9A3C-6AF1DC262C02}"/>
    <dgm:cxn modelId="{095591B1-F2CC-46D6-A5B4-28BB1649835A}" type="presOf" srcId="{17F1CECA-D62A-44D1-B6E0-09F7770EA247}" destId="{77909D44-BAC6-4FF4-89AD-9CA076AEA6CB}" srcOrd="0" destOrd="0" presId="urn:microsoft.com/office/officeart/2005/8/layout/process4"/>
    <dgm:cxn modelId="{A70D0FBD-4F2B-47A5-AA06-632446B10820}" srcId="{4A2D6285-2806-40DE-A9F9-08FA09671282}" destId="{34EBDF63-6E74-40C1-82A6-421EF2895DCF}" srcOrd="1" destOrd="0" parTransId="{E932BFC5-E734-48C2-9177-8F9F1A79D9CB}" sibTransId="{F3D4AD48-BB0C-43F0-BE15-BA67C8CE65CE}"/>
    <dgm:cxn modelId="{6812C9D4-2B35-4DA8-A178-238422B1D196}" srcId="{68C27B59-8519-4B80-9FEA-BC56F60923A0}" destId="{2058173F-1CF9-4F7B-837C-996A4E0C7B81}" srcOrd="1" destOrd="0" parTransId="{E53D2F33-1932-4F9E-A96D-786CAE7B1509}" sibTransId="{66A3EB35-6933-4505-8621-39EE836E8E2D}"/>
    <dgm:cxn modelId="{498246D6-E6F8-4948-BAC8-77A8E0948B3A}" type="presOf" srcId="{34EBDF63-6E74-40C1-82A6-421EF2895DCF}" destId="{1D0EA461-4620-4400-8CAD-063B50B0D8C7}" srcOrd="0" destOrd="0" presId="urn:microsoft.com/office/officeart/2005/8/layout/process4"/>
    <dgm:cxn modelId="{061177E3-5774-4D60-B775-31C3BE7822D9}" type="presOf" srcId="{68C27B59-8519-4B80-9FEA-BC56F60923A0}" destId="{D8D94517-9F91-478E-AC93-BF6E1D8572E5}" srcOrd="0" destOrd="0" presId="urn:microsoft.com/office/officeart/2005/8/layout/process4"/>
    <dgm:cxn modelId="{2DE616E8-497C-4551-8D14-68A966586C02}" type="presOf" srcId="{79E883B3-2FC7-4A55-8365-BC9934D18E83}" destId="{F8ACE6B5-E71D-4551-8F17-F353679803B0}" srcOrd="0" destOrd="0" presId="urn:microsoft.com/office/officeart/2005/8/layout/process4"/>
    <dgm:cxn modelId="{DDFF04F0-1938-4AED-ABBB-AF3D5E88A359}" type="presOf" srcId="{D98F6221-5E9C-4876-BF57-C01CC3AEAC60}" destId="{4D1329AB-8C82-44ED-A504-F2BBBFDC246E}" srcOrd="0" destOrd="0" presId="urn:microsoft.com/office/officeart/2005/8/layout/process4"/>
    <dgm:cxn modelId="{07EFFEF6-2340-4C89-9769-C56C09AF5EBA}" type="presOf" srcId="{2058173F-1CF9-4F7B-837C-996A4E0C7B81}" destId="{7FAE510C-D213-4851-A3BC-DBDB52953308}" srcOrd="0" destOrd="0" presId="urn:microsoft.com/office/officeart/2005/8/layout/process4"/>
    <dgm:cxn modelId="{F55D17FD-FB59-4723-A943-C23C3C11EFED}" type="presOf" srcId="{68C27B59-8519-4B80-9FEA-BC56F60923A0}" destId="{CCB59042-DE67-45CE-8FA6-D24506D9F9C7}" srcOrd="1" destOrd="0" presId="urn:microsoft.com/office/officeart/2005/8/layout/process4"/>
    <dgm:cxn modelId="{BAAB2678-0027-4253-9F0B-B355245D14F3}" type="presParOf" srcId="{1D966F8E-8591-4D6F-8F45-12F890B09E98}" destId="{E4C594F4-C6BA-4208-BF48-7D55D1CFB840}" srcOrd="0" destOrd="0" presId="urn:microsoft.com/office/officeart/2005/8/layout/process4"/>
    <dgm:cxn modelId="{CF845D04-7FBF-430A-967F-C428B8DE60F4}" type="presParOf" srcId="{E4C594F4-C6BA-4208-BF48-7D55D1CFB840}" destId="{D8D94517-9F91-478E-AC93-BF6E1D8572E5}" srcOrd="0" destOrd="0" presId="urn:microsoft.com/office/officeart/2005/8/layout/process4"/>
    <dgm:cxn modelId="{8B067133-FEE0-4A61-8D18-EBBDDDD88632}" type="presParOf" srcId="{E4C594F4-C6BA-4208-BF48-7D55D1CFB840}" destId="{CCB59042-DE67-45CE-8FA6-D24506D9F9C7}" srcOrd="1" destOrd="0" presId="urn:microsoft.com/office/officeart/2005/8/layout/process4"/>
    <dgm:cxn modelId="{459C350C-B734-4C07-81BA-39A5BE405E31}" type="presParOf" srcId="{E4C594F4-C6BA-4208-BF48-7D55D1CFB840}" destId="{C1750EF0-E073-464C-8A5F-2CEE1E3EE473}" srcOrd="2" destOrd="0" presId="urn:microsoft.com/office/officeart/2005/8/layout/process4"/>
    <dgm:cxn modelId="{1137F746-6E96-4E72-A1B2-EABAB29EBFBB}" type="presParOf" srcId="{C1750EF0-E073-464C-8A5F-2CEE1E3EE473}" destId="{BD887E83-AC4E-4CDB-8C2E-C47BC5D57A88}" srcOrd="0" destOrd="0" presId="urn:microsoft.com/office/officeart/2005/8/layout/process4"/>
    <dgm:cxn modelId="{B63EB7E6-D813-41F4-B4A9-EA7744EC89D5}" type="presParOf" srcId="{C1750EF0-E073-464C-8A5F-2CEE1E3EE473}" destId="{7FAE510C-D213-4851-A3BC-DBDB52953308}" srcOrd="1" destOrd="0" presId="urn:microsoft.com/office/officeart/2005/8/layout/process4"/>
    <dgm:cxn modelId="{BFCBEF61-34A0-40AD-B678-1AAE5C0BF4E8}" type="presParOf" srcId="{1D966F8E-8591-4D6F-8F45-12F890B09E98}" destId="{1891165A-C4BA-429D-9725-B22085DD6F8C}" srcOrd="1" destOrd="0" presId="urn:microsoft.com/office/officeart/2005/8/layout/process4"/>
    <dgm:cxn modelId="{2CAC7523-4AA8-4841-927D-C3B84602976E}" type="presParOf" srcId="{1D966F8E-8591-4D6F-8F45-12F890B09E98}" destId="{296285FA-BE6D-4ADD-9F3D-0DF453EF525A}" srcOrd="2" destOrd="0" presId="urn:microsoft.com/office/officeart/2005/8/layout/process4"/>
    <dgm:cxn modelId="{E8BB9461-E1F7-4276-99D9-FD92E8218A88}" type="presParOf" srcId="{296285FA-BE6D-4ADD-9F3D-0DF453EF525A}" destId="{F8ACE6B5-E71D-4551-8F17-F353679803B0}" srcOrd="0" destOrd="0" presId="urn:microsoft.com/office/officeart/2005/8/layout/process4"/>
    <dgm:cxn modelId="{74525013-02B7-4EE5-A6A5-2ECE2E4C8E84}" type="presParOf" srcId="{296285FA-BE6D-4ADD-9F3D-0DF453EF525A}" destId="{46B7AF78-E670-4AFB-8685-D302813B7FA2}" srcOrd="1" destOrd="0" presId="urn:microsoft.com/office/officeart/2005/8/layout/process4"/>
    <dgm:cxn modelId="{5B924030-9E3B-419F-A6D8-7BD8A6A99E5F}" type="presParOf" srcId="{296285FA-BE6D-4ADD-9F3D-0DF453EF525A}" destId="{7A70045D-E476-4DC0-AACF-2B59988B47A4}" srcOrd="2" destOrd="0" presId="urn:microsoft.com/office/officeart/2005/8/layout/process4"/>
    <dgm:cxn modelId="{1074BDC0-2989-42E4-AE82-3F82B603731F}" type="presParOf" srcId="{7A70045D-E476-4DC0-AACF-2B59988B47A4}" destId="{77909D44-BAC6-4FF4-89AD-9CA076AEA6CB}" srcOrd="0" destOrd="0" presId="urn:microsoft.com/office/officeart/2005/8/layout/process4"/>
    <dgm:cxn modelId="{B36803C9-7118-45B5-964D-9803A3707AAD}" type="presParOf" srcId="{7A70045D-E476-4DC0-AACF-2B59988B47A4}" destId="{353F6A9F-FB2B-4CD2-88CB-7866A4395C83}" srcOrd="1" destOrd="0" presId="urn:microsoft.com/office/officeart/2005/8/layout/process4"/>
    <dgm:cxn modelId="{44AA7889-976D-4D5F-B390-073A8FD2594A}" type="presParOf" srcId="{1D966F8E-8591-4D6F-8F45-12F890B09E98}" destId="{F4368AAC-DFFD-4B9A-963A-462C33F0C438}" srcOrd="3" destOrd="0" presId="urn:microsoft.com/office/officeart/2005/8/layout/process4"/>
    <dgm:cxn modelId="{AB944153-699B-49D4-BDBD-FC3B17BE4C39}" type="presParOf" srcId="{1D966F8E-8591-4D6F-8F45-12F890B09E98}" destId="{5953EBAE-ADD6-4660-821E-3A5E0C72C6FF}" srcOrd="4" destOrd="0" presId="urn:microsoft.com/office/officeart/2005/8/layout/process4"/>
    <dgm:cxn modelId="{BAB5B99D-48CB-487E-82D3-127D60446264}" type="presParOf" srcId="{5953EBAE-ADD6-4660-821E-3A5E0C72C6FF}" destId="{62D3DD9E-D0EF-423B-B9C9-9B90A4CC5BBF}" srcOrd="0" destOrd="0" presId="urn:microsoft.com/office/officeart/2005/8/layout/process4"/>
    <dgm:cxn modelId="{B16F0B9B-3F95-49B7-AA82-F90680423391}" type="presParOf" srcId="{5953EBAE-ADD6-4660-821E-3A5E0C72C6FF}" destId="{3A1D050B-87BA-48EF-BDF3-50864B35CC5C}" srcOrd="1" destOrd="0" presId="urn:microsoft.com/office/officeart/2005/8/layout/process4"/>
    <dgm:cxn modelId="{F88730C0-B07B-4106-86AF-55B1F3647CCB}" type="presParOf" srcId="{5953EBAE-ADD6-4660-821E-3A5E0C72C6FF}" destId="{A314339A-579D-466C-8468-EA627B26889E}" srcOrd="2" destOrd="0" presId="urn:microsoft.com/office/officeart/2005/8/layout/process4"/>
    <dgm:cxn modelId="{37C59947-7A41-490C-8632-CF3EC935FBBA}" type="presParOf" srcId="{A314339A-579D-466C-8468-EA627B26889E}" destId="{4D1329AB-8C82-44ED-A504-F2BBBFDC246E}" srcOrd="0" destOrd="0" presId="urn:microsoft.com/office/officeart/2005/8/layout/process4"/>
    <dgm:cxn modelId="{6EC06675-AF6B-4119-8636-B7E57A49130D}" type="presParOf" srcId="{A314339A-579D-466C-8468-EA627B26889E}" destId="{1D0EA461-4620-4400-8CAD-063B50B0D8C7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8C34914-D011-4D4E-9DB8-73AA4FB98E7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65DEC6-6385-4576-9A05-708ADFBFFA7B}">
      <dgm:prSet/>
      <dgm:spPr/>
      <dgm:t>
        <a:bodyPr/>
        <a:lstStyle/>
        <a:p>
          <a:r>
            <a:rPr lang="en-GB"/>
            <a:t>However, there are exceptions where it is the role of the defence to prove one or more of the facts. </a:t>
          </a:r>
          <a:endParaRPr lang="en-US"/>
        </a:p>
      </dgm:t>
    </dgm:pt>
    <dgm:pt modelId="{19AAEA25-5B92-4D76-9A25-1DE7116F519C}" type="parTrans" cxnId="{A5299A1A-1CC9-4D71-BE33-65BCF702678A}">
      <dgm:prSet/>
      <dgm:spPr/>
      <dgm:t>
        <a:bodyPr/>
        <a:lstStyle/>
        <a:p>
          <a:endParaRPr lang="en-US"/>
        </a:p>
      </dgm:t>
    </dgm:pt>
    <dgm:pt modelId="{03332C7A-FE28-4211-8F1E-89976A6254E0}" type="sibTrans" cxnId="{A5299A1A-1CC9-4D71-BE33-65BCF702678A}">
      <dgm:prSet/>
      <dgm:spPr/>
      <dgm:t>
        <a:bodyPr/>
        <a:lstStyle/>
        <a:p>
          <a:endParaRPr lang="en-US"/>
        </a:p>
      </dgm:t>
    </dgm:pt>
    <dgm:pt modelId="{55038984-E98D-4C1D-9E01-37CA26F13023}">
      <dgm:prSet/>
      <dgm:spPr/>
      <dgm:t>
        <a:bodyPr/>
        <a:lstStyle/>
        <a:p>
          <a:r>
            <a:rPr lang="en-GB"/>
            <a:t>The exceptions include; </a:t>
          </a:r>
          <a:endParaRPr lang="en-US"/>
        </a:p>
      </dgm:t>
    </dgm:pt>
    <dgm:pt modelId="{26E5FF17-3835-46F2-B622-8676C63A2883}" type="parTrans" cxnId="{E76C6C63-65B4-4F44-9BE9-E5390C9A7729}">
      <dgm:prSet/>
      <dgm:spPr/>
      <dgm:t>
        <a:bodyPr/>
        <a:lstStyle/>
        <a:p>
          <a:endParaRPr lang="en-US"/>
        </a:p>
      </dgm:t>
    </dgm:pt>
    <dgm:pt modelId="{AB23AE9A-A444-4637-AF59-E6CD451081DA}" type="sibTrans" cxnId="{E76C6C63-65B4-4F44-9BE9-E5390C9A7729}">
      <dgm:prSet/>
      <dgm:spPr/>
      <dgm:t>
        <a:bodyPr/>
        <a:lstStyle/>
        <a:p>
          <a:endParaRPr lang="en-US"/>
        </a:p>
      </dgm:t>
    </dgm:pt>
    <dgm:pt modelId="{698BED47-E2E1-477A-88D2-6A9C075D0033}">
      <dgm:prSet/>
      <dgm:spPr/>
      <dgm:t>
        <a:bodyPr/>
        <a:lstStyle/>
        <a:p>
          <a:r>
            <a:rPr lang="en-GB"/>
            <a:t>1. Insanity. </a:t>
          </a:r>
          <a:endParaRPr lang="en-US"/>
        </a:p>
      </dgm:t>
    </dgm:pt>
    <dgm:pt modelId="{239BD4CA-478F-4331-B151-50422ECB43A4}" type="parTrans" cxnId="{0A9F05FE-BA88-41A3-941A-34395B9BC3AD}">
      <dgm:prSet/>
      <dgm:spPr/>
      <dgm:t>
        <a:bodyPr/>
        <a:lstStyle/>
        <a:p>
          <a:endParaRPr lang="en-US"/>
        </a:p>
      </dgm:t>
    </dgm:pt>
    <dgm:pt modelId="{AC0604F3-A278-4DCF-A8FB-A77470437177}" type="sibTrans" cxnId="{0A9F05FE-BA88-41A3-941A-34395B9BC3AD}">
      <dgm:prSet/>
      <dgm:spPr/>
      <dgm:t>
        <a:bodyPr/>
        <a:lstStyle/>
        <a:p>
          <a:endParaRPr lang="en-US"/>
        </a:p>
      </dgm:t>
    </dgm:pt>
    <dgm:pt modelId="{223E4EC3-BB78-41EF-AF22-0D98F78BB976}">
      <dgm:prSet/>
      <dgm:spPr/>
      <dgm:t>
        <a:bodyPr/>
        <a:lstStyle/>
        <a:p>
          <a:r>
            <a:rPr lang="en-GB"/>
            <a:t>2. Statutory exceptions </a:t>
          </a:r>
          <a:endParaRPr lang="en-US"/>
        </a:p>
      </dgm:t>
    </dgm:pt>
    <dgm:pt modelId="{D60C1202-238E-474D-93C6-D268C9DB3915}" type="parTrans" cxnId="{64D4C753-AEC6-44F6-9514-53DC3BF4C02D}">
      <dgm:prSet/>
      <dgm:spPr/>
      <dgm:t>
        <a:bodyPr/>
        <a:lstStyle/>
        <a:p>
          <a:endParaRPr lang="en-US"/>
        </a:p>
      </dgm:t>
    </dgm:pt>
    <dgm:pt modelId="{E8106840-D03D-4373-A213-AE45EA35BBC0}" type="sibTrans" cxnId="{64D4C753-AEC6-44F6-9514-53DC3BF4C02D}">
      <dgm:prSet/>
      <dgm:spPr/>
      <dgm:t>
        <a:bodyPr/>
        <a:lstStyle/>
        <a:p>
          <a:endParaRPr lang="en-US"/>
        </a:p>
      </dgm:t>
    </dgm:pt>
    <dgm:pt modelId="{659AE0EA-A0E8-4874-826F-9B3700E56927}">
      <dgm:prSet/>
      <dgm:spPr/>
      <dgm:t>
        <a:bodyPr/>
        <a:lstStyle/>
        <a:p>
          <a:r>
            <a:rPr lang="en-GB"/>
            <a:t>3. Magistrates’ Courts Act 1980</a:t>
          </a:r>
          <a:endParaRPr lang="en-US"/>
        </a:p>
      </dgm:t>
    </dgm:pt>
    <dgm:pt modelId="{E7B7AE92-192B-48A5-972D-D2723DC2234D}" type="parTrans" cxnId="{1C57C7B1-FADB-45F7-8B66-358B38C172CF}">
      <dgm:prSet/>
      <dgm:spPr/>
      <dgm:t>
        <a:bodyPr/>
        <a:lstStyle/>
        <a:p>
          <a:endParaRPr lang="en-US"/>
        </a:p>
      </dgm:t>
    </dgm:pt>
    <dgm:pt modelId="{EA8E2CC6-18A1-4F60-A9F4-BD69F712824F}" type="sibTrans" cxnId="{1C57C7B1-FADB-45F7-8B66-358B38C172CF}">
      <dgm:prSet/>
      <dgm:spPr/>
      <dgm:t>
        <a:bodyPr/>
        <a:lstStyle/>
        <a:p>
          <a:endParaRPr lang="en-US"/>
        </a:p>
      </dgm:t>
    </dgm:pt>
    <dgm:pt modelId="{DABA9C4B-1927-4173-813F-D46A942B69ED}" type="pres">
      <dgm:prSet presAssocID="{E8C34914-D011-4D4E-9DB8-73AA4FB98E74}" presName="vert0" presStyleCnt="0">
        <dgm:presLayoutVars>
          <dgm:dir/>
          <dgm:animOne val="branch"/>
          <dgm:animLvl val="lvl"/>
        </dgm:presLayoutVars>
      </dgm:prSet>
      <dgm:spPr/>
    </dgm:pt>
    <dgm:pt modelId="{51516085-3D5C-4A1A-A135-C775FCAEC86B}" type="pres">
      <dgm:prSet presAssocID="{DA65DEC6-6385-4576-9A05-708ADFBFFA7B}" presName="thickLine" presStyleLbl="alignNode1" presStyleIdx="0" presStyleCnt="5"/>
      <dgm:spPr/>
    </dgm:pt>
    <dgm:pt modelId="{CBA53F04-D1F9-48B3-9CFC-383B58DCA27E}" type="pres">
      <dgm:prSet presAssocID="{DA65DEC6-6385-4576-9A05-708ADFBFFA7B}" presName="horz1" presStyleCnt="0"/>
      <dgm:spPr/>
    </dgm:pt>
    <dgm:pt modelId="{5B057F11-F3CB-4E0A-A08C-FE17FD171D5C}" type="pres">
      <dgm:prSet presAssocID="{DA65DEC6-6385-4576-9A05-708ADFBFFA7B}" presName="tx1" presStyleLbl="revTx" presStyleIdx="0" presStyleCnt="5"/>
      <dgm:spPr/>
    </dgm:pt>
    <dgm:pt modelId="{F743B857-651B-43C2-834A-A2CB74B99D2B}" type="pres">
      <dgm:prSet presAssocID="{DA65DEC6-6385-4576-9A05-708ADFBFFA7B}" presName="vert1" presStyleCnt="0"/>
      <dgm:spPr/>
    </dgm:pt>
    <dgm:pt modelId="{FA9903A9-1FC9-45E0-801F-C433004589D7}" type="pres">
      <dgm:prSet presAssocID="{55038984-E98D-4C1D-9E01-37CA26F13023}" presName="thickLine" presStyleLbl="alignNode1" presStyleIdx="1" presStyleCnt="5"/>
      <dgm:spPr/>
    </dgm:pt>
    <dgm:pt modelId="{F242B792-1692-40E1-A07A-7C05BF6C2E25}" type="pres">
      <dgm:prSet presAssocID="{55038984-E98D-4C1D-9E01-37CA26F13023}" presName="horz1" presStyleCnt="0"/>
      <dgm:spPr/>
    </dgm:pt>
    <dgm:pt modelId="{E6963323-E306-49E5-BF08-C6EB2BC706F8}" type="pres">
      <dgm:prSet presAssocID="{55038984-E98D-4C1D-9E01-37CA26F13023}" presName="tx1" presStyleLbl="revTx" presStyleIdx="1" presStyleCnt="5"/>
      <dgm:spPr/>
    </dgm:pt>
    <dgm:pt modelId="{8113ECF8-61A2-48B4-9803-A50B059CD898}" type="pres">
      <dgm:prSet presAssocID="{55038984-E98D-4C1D-9E01-37CA26F13023}" presName="vert1" presStyleCnt="0"/>
      <dgm:spPr/>
    </dgm:pt>
    <dgm:pt modelId="{7BDFB449-ABED-4E7E-BD45-0545E9D811E8}" type="pres">
      <dgm:prSet presAssocID="{698BED47-E2E1-477A-88D2-6A9C075D0033}" presName="thickLine" presStyleLbl="alignNode1" presStyleIdx="2" presStyleCnt="5"/>
      <dgm:spPr/>
    </dgm:pt>
    <dgm:pt modelId="{5757F92A-0939-48CD-8327-425BD069FEC5}" type="pres">
      <dgm:prSet presAssocID="{698BED47-E2E1-477A-88D2-6A9C075D0033}" presName="horz1" presStyleCnt="0"/>
      <dgm:spPr/>
    </dgm:pt>
    <dgm:pt modelId="{A911C4E2-C856-4B28-86FE-A0154E21C5F9}" type="pres">
      <dgm:prSet presAssocID="{698BED47-E2E1-477A-88D2-6A9C075D0033}" presName="tx1" presStyleLbl="revTx" presStyleIdx="2" presStyleCnt="5"/>
      <dgm:spPr/>
    </dgm:pt>
    <dgm:pt modelId="{2893A565-B668-46AF-B25D-AA05F25A5557}" type="pres">
      <dgm:prSet presAssocID="{698BED47-E2E1-477A-88D2-6A9C075D0033}" presName="vert1" presStyleCnt="0"/>
      <dgm:spPr/>
    </dgm:pt>
    <dgm:pt modelId="{C1A478AA-6860-4A32-BADE-0F02BABF9B14}" type="pres">
      <dgm:prSet presAssocID="{223E4EC3-BB78-41EF-AF22-0D98F78BB976}" presName="thickLine" presStyleLbl="alignNode1" presStyleIdx="3" presStyleCnt="5"/>
      <dgm:spPr/>
    </dgm:pt>
    <dgm:pt modelId="{A6FF94C4-CFA9-41B5-8ACF-07D1891A81E1}" type="pres">
      <dgm:prSet presAssocID="{223E4EC3-BB78-41EF-AF22-0D98F78BB976}" presName="horz1" presStyleCnt="0"/>
      <dgm:spPr/>
    </dgm:pt>
    <dgm:pt modelId="{AD045579-A0C6-4A29-962D-C15CD6F7E255}" type="pres">
      <dgm:prSet presAssocID="{223E4EC3-BB78-41EF-AF22-0D98F78BB976}" presName="tx1" presStyleLbl="revTx" presStyleIdx="3" presStyleCnt="5"/>
      <dgm:spPr/>
    </dgm:pt>
    <dgm:pt modelId="{D2178128-DB85-48FE-92E3-4D287D52A3F2}" type="pres">
      <dgm:prSet presAssocID="{223E4EC3-BB78-41EF-AF22-0D98F78BB976}" presName="vert1" presStyleCnt="0"/>
      <dgm:spPr/>
    </dgm:pt>
    <dgm:pt modelId="{37302C38-8017-4B76-BC37-27DA8D9087C2}" type="pres">
      <dgm:prSet presAssocID="{659AE0EA-A0E8-4874-826F-9B3700E56927}" presName="thickLine" presStyleLbl="alignNode1" presStyleIdx="4" presStyleCnt="5"/>
      <dgm:spPr/>
    </dgm:pt>
    <dgm:pt modelId="{14724BF4-75E6-4827-BBCB-DF77D19A0A1E}" type="pres">
      <dgm:prSet presAssocID="{659AE0EA-A0E8-4874-826F-9B3700E56927}" presName="horz1" presStyleCnt="0"/>
      <dgm:spPr/>
    </dgm:pt>
    <dgm:pt modelId="{1A826301-CF6E-42B4-899A-352E41DDDDE0}" type="pres">
      <dgm:prSet presAssocID="{659AE0EA-A0E8-4874-826F-9B3700E56927}" presName="tx1" presStyleLbl="revTx" presStyleIdx="4" presStyleCnt="5"/>
      <dgm:spPr/>
    </dgm:pt>
    <dgm:pt modelId="{3B49152A-E4E6-4F44-891B-FB8107DDB1BD}" type="pres">
      <dgm:prSet presAssocID="{659AE0EA-A0E8-4874-826F-9B3700E56927}" presName="vert1" presStyleCnt="0"/>
      <dgm:spPr/>
    </dgm:pt>
  </dgm:ptLst>
  <dgm:cxnLst>
    <dgm:cxn modelId="{A5299A1A-1CC9-4D71-BE33-65BCF702678A}" srcId="{E8C34914-D011-4D4E-9DB8-73AA4FB98E74}" destId="{DA65DEC6-6385-4576-9A05-708ADFBFFA7B}" srcOrd="0" destOrd="0" parTransId="{19AAEA25-5B92-4D76-9A25-1DE7116F519C}" sibTransId="{03332C7A-FE28-4211-8F1E-89976A6254E0}"/>
    <dgm:cxn modelId="{E76C6C63-65B4-4F44-9BE9-E5390C9A7729}" srcId="{E8C34914-D011-4D4E-9DB8-73AA4FB98E74}" destId="{55038984-E98D-4C1D-9E01-37CA26F13023}" srcOrd="1" destOrd="0" parTransId="{26E5FF17-3835-46F2-B622-8676C63A2883}" sibTransId="{AB23AE9A-A444-4637-AF59-E6CD451081DA}"/>
    <dgm:cxn modelId="{64D4C753-AEC6-44F6-9514-53DC3BF4C02D}" srcId="{E8C34914-D011-4D4E-9DB8-73AA4FB98E74}" destId="{223E4EC3-BB78-41EF-AF22-0D98F78BB976}" srcOrd="3" destOrd="0" parTransId="{D60C1202-238E-474D-93C6-D268C9DB3915}" sibTransId="{E8106840-D03D-4373-A213-AE45EA35BBC0}"/>
    <dgm:cxn modelId="{A9DAFA55-41F2-4093-B621-5B49DC6585A5}" type="presOf" srcId="{DA65DEC6-6385-4576-9A05-708ADFBFFA7B}" destId="{5B057F11-F3CB-4E0A-A08C-FE17FD171D5C}" srcOrd="0" destOrd="0" presId="urn:microsoft.com/office/officeart/2008/layout/LinedList"/>
    <dgm:cxn modelId="{F7490A77-DBCF-47F8-BFA5-7C4EB4817229}" type="presOf" srcId="{E8C34914-D011-4D4E-9DB8-73AA4FB98E74}" destId="{DABA9C4B-1927-4173-813F-D46A942B69ED}" srcOrd="0" destOrd="0" presId="urn:microsoft.com/office/officeart/2008/layout/LinedList"/>
    <dgm:cxn modelId="{B13504A7-696B-429E-972E-349E54F7D718}" type="presOf" srcId="{659AE0EA-A0E8-4874-826F-9B3700E56927}" destId="{1A826301-CF6E-42B4-899A-352E41DDDDE0}" srcOrd="0" destOrd="0" presId="urn:microsoft.com/office/officeart/2008/layout/LinedList"/>
    <dgm:cxn modelId="{1C57C7B1-FADB-45F7-8B66-358B38C172CF}" srcId="{E8C34914-D011-4D4E-9DB8-73AA4FB98E74}" destId="{659AE0EA-A0E8-4874-826F-9B3700E56927}" srcOrd="4" destOrd="0" parTransId="{E7B7AE92-192B-48A5-972D-D2723DC2234D}" sibTransId="{EA8E2CC6-18A1-4F60-A9F4-BD69F712824F}"/>
    <dgm:cxn modelId="{65950AED-F152-48E5-B224-748D74676DEE}" type="presOf" srcId="{698BED47-E2E1-477A-88D2-6A9C075D0033}" destId="{A911C4E2-C856-4B28-86FE-A0154E21C5F9}" srcOrd="0" destOrd="0" presId="urn:microsoft.com/office/officeart/2008/layout/LinedList"/>
    <dgm:cxn modelId="{0D0CF3EF-03AC-41E4-973C-93C1040DC9D3}" type="presOf" srcId="{55038984-E98D-4C1D-9E01-37CA26F13023}" destId="{E6963323-E306-49E5-BF08-C6EB2BC706F8}" srcOrd="0" destOrd="0" presId="urn:microsoft.com/office/officeart/2008/layout/LinedList"/>
    <dgm:cxn modelId="{98CD08F7-B218-45FE-9D8F-911B1D62FEF5}" type="presOf" srcId="{223E4EC3-BB78-41EF-AF22-0D98F78BB976}" destId="{AD045579-A0C6-4A29-962D-C15CD6F7E255}" srcOrd="0" destOrd="0" presId="urn:microsoft.com/office/officeart/2008/layout/LinedList"/>
    <dgm:cxn modelId="{0A9F05FE-BA88-41A3-941A-34395B9BC3AD}" srcId="{E8C34914-D011-4D4E-9DB8-73AA4FB98E74}" destId="{698BED47-E2E1-477A-88D2-6A9C075D0033}" srcOrd="2" destOrd="0" parTransId="{239BD4CA-478F-4331-B151-50422ECB43A4}" sibTransId="{AC0604F3-A278-4DCF-A8FB-A77470437177}"/>
    <dgm:cxn modelId="{4F69C9BA-B065-4395-8BAD-6A6EDC250110}" type="presParOf" srcId="{DABA9C4B-1927-4173-813F-D46A942B69ED}" destId="{51516085-3D5C-4A1A-A135-C775FCAEC86B}" srcOrd="0" destOrd="0" presId="urn:microsoft.com/office/officeart/2008/layout/LinedList"/>
    <dgm:cxn modelId="{AE6E4F3F-70F5-47BF-A4FC-3FAC10C84D6F}" type="presParOf" srcId="{DABA9C4B-1927-4173-813F-D46A942B69ED}" destId="{CBA53F04-D1F9-48B3-9CFC-383B58DCA27E}" srcOrd="1" destOrd="0" presId="urn:microsoft.com/office/officeart/2008/layout/LinedList"/>
    <dgm:cxn modelId="{FECC56EE-EFE9-4AD5-8EFA-EE36AD64083B}" type="presParOf" srcId="{CBA53F04-D1F9-48B3-9CFC-383B58DCA27E}" destId="{5B057F11-F3CB-4E0A-A08C-FE17FD171D5C}" srcOrd="0" destOrd="0" presId="urn:microsoft.com/office/officeart/2008/layout/LinedList"/>
    <dgm:cxn modelId="{B0FF170C-86E1-4F27-8F54-1360D4A38DF4}" type="presParOf" srcId="{CBA53F04-D1F9-48B3-9CFC-383B58DCA27E}" destId="{F743B857-651B-43C2-834A-A2CB74B99D2B}" srcOrd="1" destOrd="0" presId="urn:microsoft.com/office/officeart/2008/layout/LinedList"/>
    <dgm:cxn modelId="{6D8CB0E3-9060-46FC-9E94-4ABE480B4985}" type="presParOf" srcId="{DABA9C4B-1927-4173-813F-D46A942B69ED}" destId="{FA9903A9-1FC9-45E0-801F-C433004589D7}" srcOrd="2" destOrd="0" presId="urn:microsoft.com/office/officeart/2008/layout/LinedList"/>
    <dgm:cxn modelId="{8A65E49D-70AA-4349-BA6E-ECD24D1A46AB}" type="presParOf" srcId="{DABA9C4B-1927-4173-813F-D46A942B69ED}" destId="{F242B792-1692-40E1-A07A-7C05BF6C2E25}" srcOrd="3" destOrd="0" presId="urn:microsoft.com/office/officeart/2008/layout/LinedList"/>
    <dgm:cxn modelId="{7697BD57-1987-4BAF-BC1D-99F9A9D6FCE2}" type="presParOf" srcId="{F242B792-1692-40E1-A07A-7C05BF6C2E25}" destId="{E6963323-E306-49E5-BF08-C6EB2BC706F8}" srcOrd="0" destOrd="0" presId="urn:microsoft.com/office/officeart/2008/layout/LinedList"/>
    <dgm:cxn modelId="{77623560-6C48-425E-A8D5-54C2611005DB}" type="presParOf" srcId="{F242B792-1692-40E1-A07A-7C05BF6C2E25}" destId="{8113ECF8-61A2-48B4-9803-A50B059CD898}" srcOrd="1" destOrd="0" presId="urn:microsoft.com/office/officeart/2008/layout/LinedList"/>
    <dgm:cxn modelId="{04083ADE-1868-4CEA-AC86-C7E8BDC25E32}" type="presParOf" srcId="{DABA9C4B-1927-4173-813F-D46A942B69ED}" destId="{7BDFB449-ABED-4E7E-BD45-0545E9D811E8}" srcOrd="4" destOrd="0" presId="urn:microsoft.com/office/officeart/2008/layout/LinedList"/>
    <dgm:cxn modelId="{F731EEEE-26C3-4AC3-A39D-7C84C9248E31}" type="presParOf" srcId="{DABA9C4B-1927-4173-813F-D46A942B69ED}" destId="{5757F92A-0939-48CD-8327-425BD069FEC5}" srcOrd="5" destOrd="0" presId="urn:microsoft.com/office/officeart/2008/layout/LinedList"/>
    <dgm:cxn modelId="{713792CA-8763-45BB-B690-3BD3CBDE668F}" type="presParOf" srcId="{5757F92A-0939-48CD-8327-425BD069FEC5}" destId="{A911C4E2-C856-4B28-86FE-A0154E21C5F9}" srcOrd="0" destOrd="0" presId="urn:microsoft.com/office/officeart/2008/layout/LinedList"/>
    <dgm:cxn modelId="{F5E79200-AC71-42A2-9FB3-7ABAD6CC5628}" type="presParOf" srcId="{5757F92A-0939-48CD-8327-425BD069FEC5}" destId="{2893A565-B668-46AF-B25D-AA05F25A5557}" srcOrd="1" destOrd="0" presId="urn:microsoft.com/office/officeart/2008/layout/LinedList"/>
    <dgm:cxn modelId="{0D5F5A25-7006-4ECE-9498-D47362D6569A}" type="presParOf" srcId="{DABA9C4B-1927-4173-813F-D46A942B69ED}" destId="{C1A478AA-6860-4A32-BADE-0F02BABF9B14}" srcOrd="6" destOrd="0" presId="urn:microsoft.com/office/officeart/2008/layout/LinedList"/>
    <dgm:cxn modelId="{B5E763FC-8D60-4901-8C4C-BAC03729B15E}" type="presParOf" srcId="{DABA9C4B-1927-4173-813F-D46A942B69ED}" destId="{A6FF94C4-CFA9-41B5-8ACF-07D1891A81E1}" srcOrd="7" destOrd="0" presId="urn:microsoft.com/office/officeart/2008/layout/LinedList"/>
    <dgm:cxn modelId="{E20C3422-B3F9-4D9A-B158-90F1E6F29F74}" type="presParOf" srcId="{A6FF94C4-CFA9-41B5-8ACF-07D1891A81E1}" destId="{AD045579-A0C6-4A29-962D-C15CD6F7E255}" srcOrd="0" destOrd="0" presId="urn:microsoft.com/office/officeart/2008/layout/LinedList"/>
    <dgm:cxn modelId="{F5BE86BB-C2BD-4D95-8B88-08945FDA1152}" type="presParOf" srcId="{A6FF94C4-CFA9-41B5-8ACF-07D1891A81E1}" destId="{D2178128-DB85-48FE-92E3-4D287D52A3F2}" srcOrd="1" destOrd="0" presId="urn:microsoft.com/office/officeart/2008/layout/LinedList"/>
    <dgm:cxn modelId="{2397E724-F700-48DD-998B-F55142CCCC99}" type="presParOf" srcId="{DABA9C4B-1927-4173-813F-D46A942B69ED}" destId="{37302C38-8017-4B76-BC37-27DA8D9087C2}" srcOrd="8" destOrd="0" presId="urn:microsoft.com/office/officeart/2008/layout/LinedList"/>
    <dgm:cxn modelId="{F85668EF-FCAF-4104-B183-9614583CF35D}" type="presParOf" srcId="{DABA9C4B-1927-4173-813F-D46A942B69ED}" destId="{14724BF4-75E6-4827-BBCB-DF77D19A0A1E}" srcOrd="9" destOrd="0" presId="urn:microsoft.com/office/officeart/2008/layout/LinedList"/>
    <dgm:cxn modelId="{2346C3EA-B7E5-45C6-8970-19141E5245F3}" type="presParOf" srcId="{14724BF4-75E6-4827-BBCB-DF77D19A0A1E}" destId="{1A826301-CF6E-42B4-899A-352E41DDDDE0}" srcOrd="0" destOrd="0" presId="urn:microsoft.com/office/officeart/2008/layout/LinedList"/>
    <dgm:cxn modelId="{8D70249C-A5A1-4A0D-81A0-D99316F10A98}" type="presParOf" srcId="{14724BF4-75E6-4827-BBCB-DF77D19A0A1E}" destId="{3B49152A-E4E6-4F44-891B-FB8107DDB1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29B1E8C-7D3A-406E-AE17-4282202750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F83483-DFF7-4007-9BC3-02CA6713BFB9}">
      <dgm:prSet/>
      <dgm:spPr/>
      <dgm:t>
        <a:bodyPr/>
        <a:lstStyle/>
        <a:p>
          <a:r>
            <a:rPr lang="en-GB"/>
            <a:t>Insanity – M’Naughten [1843] rules – Defendant is sane unless they can prove they are not. </a:t>
          </a:r>
          <a:endParaRPr lang="en-US"/>
        </a:p>
      </dgm:t>
    </dgm:pt>
    <dgm:pt modelId="{BE218BE7-EB57-480B-9BB5-0D1EB9519E2F}" type="parTrans" cxnId="{BEB367FC-77F1-4252-9497-45F976F10ACA}">
      <dgm:prSet/>
      <dgm:spPr/>
      <dgm:t>
        <a:bodyPr/>
        <a:lstStyle/>
        <a:p>
          <a:endParaRPr lang="en-US"/>
        </a:p>
      </dgm:t>
    </dgm:pt>
    <dgm:pt modelId="{B1169903-9093-4844-9296-BC6C7F801631}" type="sibTrans" cxnId="{BEB367FC-77F1-4252-9497-45F976F10ACA}">
      <dgm:prSet/>
      <dgm:spPr/>
      <dgm:t>
        <a:bodyPr/>
        <a:lstStyle/>
        <a:p>
          <a:endParaRPr lang="en-US"/>
        </a:p>
      </dgm:t>
    </dgm:pt>
    <dgm:pt modelId="{690C391C-5742-4FDD-B11A-22361C06E9A1}">
      <dgm:prSet/>
      <dgm:spPr/>
      <dgm:t>
        <a:bodyPr/>
        <a:lstStyle/>
        <a:p>
          <a:r>
            <a:rPr lang="en-GB"/>
            <a:t>Statutory exceptions – Some pieces of law place part of the burden on the defence and example is the Criminal Justice Act 1988. </a:t>
          </a:r>
          <a:endParaRPr lang="en-US"/>
        </a:p>
      </dgm:t>
    </dgm:pt>
    <dgm:pt modelId="{11D41011-BA9D-4523-8054-6A92C1DBF9C7}" type="parTrans" cxnId="{881A8C75-5F7A-4E98-B765-4CEC1A083B4A}">
      <dgm:prSet/>
      <dgm:spPr/>
      <dgm:t>
        <a:bodyPr/>
        <a:lstStyle/>
        <a:p>
          <a:endParaRPr lang="en-US"/>
        </a:p>
      </dgm:t>
    </dgm:pt>
    <dgm:pt modelId="{545A3F87-9D61-4BC6-9256-110E735191E0}" type="sibTrans" cxnId="{881A8C75-5F7A-4E98-B765-4CEC1A083B4A}">
      <dgm:prSet/>
      <dgm:spPr/>
      <dgm:t>
        <a:bodyPr/>
        <a:lstStyle/>
        <a:p>
          <a:endParaRPr lang="en-US"/>
        </a:p>
      </dgm:t>
    </dgm:pt>
    <dgm:pt modelId="{7E164EC3-35EE-41C5-A39B-23D91CD21160}">
      <dgm:prSet/>
      <dgm:spPr/>
      <dgm:t>
        <a:bodyPr/>
        <a:lstStyle/>
        <a:p>
          <a:r>
            <a:rPr lang="en-GB"/>
            <a:t>Magistrates’ Courts Act 1980 – S.101 – R v Edwards [1975] –if the individual relies on a defence, then they carry the burden to prove it.</a:t>
          </a:r>
          <a:endParaRPr lang="en-US"/>
        </a:p>
      </dgm:t>
    </dgm:pt>
    <dgm:pt modelId="{E8C820BB-8BD1-4D90-82DE-9F7ECD5CB8E6}" type="parTrans" cxnId="{BF6399A3-D50E-434C-905E-431E417D126C}">
      <dgm:prSet/>
      <dgm:spPr/>
      <dgm:t>
        <a:bodyPr/>
        <a:lstStyle/>
        <a:p>
          <a:endParaRPr lang="en-US"/>
        </a:p>
      </dgm:t>
    </dgm:pt>
    <dgm:pt modelId="{671C97D4-2560-4007-B0E0-27A127311D76}" type="sibTrans" cxnId="{BF6399A3-D50E-434C-905E-431E417D126C}">
      <dgm:prSet/>
      <dgm:spPr/>
      <dgm:t>
        <a:bodyPr/>
        <a:lstStyle/>
        <a:p>
          <a:endParaRPr lang="en-US"/>
        </a:p>
      </dgm:t>
    </dgm:pt>
    <dgm:pt modelId="{3995B5AB-DF20-4173-B358-78811C7FDC5B}" type="pres">
      <dgm:prSet presAssocID="{229B1E8C-7D3A-406E-AE17-42822027505C}" presName="root" presStyleCnt="0">
        <dgm:presLayoutVars>
          <dgm:dir/>
          <dgm:resizeHandles val="exact"/>
        </dgm:presLayoutVars>
      </dgm:prSet>
      <dgm:spPr/>
    </dgm:pt>
    <dgm:pt modelId="{3696FADF-4F28-4B1A-B9B8-27E39B8014D2}" type="pres">
      <dgm:prSet presAssocID="{BFF83483-DFF7-4007-9BC3-02CA6713BFB9}" presName="compNode" presStyleCnt="0"/>
      <dgm:spPr/>
    </dgm:pt>
    <dgm:pt modelId="{01EC79A8-9E24-4D11-BBA4-4E8B588164FC}" type="pres">
      <dgm:prSet presAssocID="{BFF83483-DFF7-4007-9BC3-02CA6713BFB9}" presName="bgRect" presStyleLbl="bgShp" presStyleIdx="0" presStyleCnt="3"/>
      <dgm:spPr/>
    </dgm:pt>
    <dgm:pt modelId="{1CD46822-E3BD-4190-8846-30403FB83E4E}" type="pres">
      <dgm:prSet presAssocID="{BFF83483-DFF7-4007-9BC3-02CA6713BF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74832E7-7EEA-4BD8-8D98-B2D4B7DAACD9}" type="pres">
      <dgm:prSet presAssocID="{BFF83483-DFF7-4007-9BC3-02CA6713BFB9}" presName="spaceRect" presStyleCnt="0"/>
      <dgm:spPr/>
    </dgm:pt>
    <dgm:pt modelId="{B2455709-D6EA-4EE6-979F-91C51412A306}" type="pres">
      <dgm:prSet presAssocID="{BFF83483-DFF7-4007-9BC3-02CA6713BFB9}" presName="parTx" presStyleLbl="revTx" presStyleIdx="0" presStyleCnt="3">
        <dgm:presLayoutVars>
          <dgm:chMax val="0"/>
          <dgm:chPref val="0"/>
        </dgm:presLayoutVars>
      </dgm:prSet>
      <dgm:spPr/>
    </dgm:pt>
    <dgm:pt modelId="{2ECB60C0-8C77-4E63-89BC-787CFD323B07}" type="pres">
      <dgm:prSet presAssocID="{B1169903-9093-4844-9296-BC6C7F801631}" presName="sibTrans" presStyleCnt="0"/>
      <dgm:spPr/>
    </dgm:pt>
    <dgm:pt modelId="{8DA80E00-F434-45F5-98DB-DB3D946CBF2C}" type="pres">
      <dgm:prSet presAssocID="{690C391C-5742-4FDD-B11A-22361C06E9A1}" presName="compNode" presStyleCnt="0"/>
      <dgm:spPr/>
    </dgm:pt>
    <dgm:pt modelId="{03563017-6F6C-4C69-92F2-012154E8FE53}" type="pres">
      <dgm:prSet presAssocID="{690C391C-5742-4FDD-B11A-22361C06E9A1}" presName="bgRect" presStyleLbl="bgShp" presStyleIdx="1" presStyleCnt="3"/>
      <dgm:spPr/>
    </dgm:pt>
    <dgm:pt modelId="{8E2B7650-EC7D-4E1F-95B7-CCDB3E8A90DD}" type="pres">
      <dgm:prSet presAssocID="{690C391C-5742-4FDD-B11A-22361C06E9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D033BF7-B794-4B79-B7BA-A1EBA32392D6}" type="pres">
      <dgm:prSet presAssocID="{690C391C-5742-4FDD-B11A-22361C06E9A1}" presName="spaceRect" presStyleCnt="0"/>
      <dgm:spPr/>
    </dgm:pt>
    <dgm:pt modelId="{D692C932-291D-485A-8082-D25F3CCC42FC}" type="pres">
      <dgm:prSet presAssocID="{690C391C-5742-4FDD-B11A-22361C06E9A1}" presName="parTx" presStyleLbl="revTx" presStyleIdx="1" presStyleCnt="3">
        <dgm:presLayoutVars>
          <dgm:chMax val="0"/>
          <dgm:chPref val="0"/>
        </dgm:presLayoutVars>
      </dgm:prSet>
      <dgm:spPr/>
    </dgm:pt>
    <dgm:pt modelId="{FC4BD35C-0258-4A46-BFA9-64D30B91E52E}" type="pres">
      <dgm:prSet presAssocID="{545A3F87-9D61-4BC6-9256-110E735191E0}" presName="sibTrans" presStyleCnt="0"/>
      <dgm:spPr/>
    </dgm:pt>
    <dgm:pt modelId="{AFA59B25-7CA3-4868-A77A-764400AA9F13}" type="pres">
      <dgm:prSet presAssocID="{7E164EC3-35EE-41C5-A39B-23D91CD21160}" presName="compNode" presStyleCnt="0"/>
      <dgm:spPr/>
    </dgm:pt>
    <dgm:pt modelId="{DEF03CAB-62A1-4742-A139-0AE417915A24}" type="pres">
      <dgm:prSet presAssocID="{7E164EC3-35EE-41C5-A39B-23D91CD21160}" presName="bgRect" presStyleLbl="bgShp" presStyleIdx="2" presStyleCnt="3"/>
      <dgm:spPr/>
    </dgm:pt>
    <dgm:pt modelId="{B1704673-1AB6-40DE-9A5C-A306942346FD}" type="pres">
      <dgm:prSet presAssocID="{7E164EC3-35EE-41C5-A39B-23D91CD211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0D5DA65-6C73-4AE0-96D5-E74F69B251F4}" type="pres">
      <dgm:prSet presAssocID="{7E164EC3-35EE-41C5-A39B-23D91CD21160}" presName="spaceRect" presStyleCnt="0"/>
      <dgm:spPr/>
    </dgm:pt>
    <dgm:pt modelId="{2760C4E9-23A6-4B1D-895E-2EA7CB4E3443}" type="pres">
      <dgm:prSet presAssocID="{7E164EC3-35EE-41C5-A39B-23D91CD211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BCFFD21-787B-41C9-94EB-D1BDDA28FC95}" type="presOf" srcId="{BFF83483-DFF7-4007-9BC3-02CA6713BFB9}" destId="{B2455709-D6EA-4EE6-979F-91C51412A306}" srcOrd="0" destOrd="0" presId="urn:microsoft.com/office/officeart/2018/2/layout/IconVerticalSolidList"/>
    <dgm:cxn modelId="{881A8C75-5F7A-4E98-B765-4CEC1A083B4A}" srcId="{229B1E8C-7D3A-406E-AE17-42822027505C}" destId="{690C391C-5742-4FDD-B11A-22361C06E9A1}" srcOrd="1" destOrd="0" parTransId="{11D41011-BA9D-4523-8054-6A92C1DBF9C7}" sibTransId="{545A3F87-9D61-4BC6-9256-110E735191E0}"/>
    <dgm:cxn modelId="{BF6399A3-D50E-434C-905E-431E417D126C}" srcId="{229B1E8C-7D3A-406E-AE17-42822027505C}" destId="{7E164EC3-35EE-41C5-A39B-23D91CD21160}" srcOrd="2" destOrd="0" parTransId="{E8C820BB-8BD1-4D90-82DE-9F7ECD5CB8E6}" sibTransId="{671C97D4-2560-4007-B0E0-27A127311D76}"/>
    <dgm:cxn modelId="{D6E1E9AB-4071-4199-99F1-4BD2A932477C}" type="presOf" srcId="{7E164EC3-35EE-41C5-A39B-23D91CD21160}" destId="{2760C4E9-23A6-4B1D-895E-2EA7CB4E3443}" srcOrd="0" destOrd="0" presId="urn:microsoft.com/office/officeart/2018/2/layout/IconVerticalSolidList"/>
    <dgm:cxn modelId="{5151B4B0-027C-4E2D-B4A3-67F29F4532D0}" type="presOf" srcId="{229B1E8C-7D3A-406E-AE17-42822027505C}" destId="{3995B5AB-DF20-4173-B358-78811C7FDC5B}" srcOrd="0" destOrd="0" presId="urn:microsoft.com/office/officeart/2018/2/layout/IconVerticalSolidList"/>
    <dgm:cxn modelId="{315969E9-53BE-41E3-8B35-89961244F533}" type="presOf" srcId="{690C391C-5742-4FDD-B11A-22361C06E9A1}" destId="{D692C932-291D-485A-8082-D25F3CCC42FC}" srcOrd="0" destOrd="0" presId="urn:microsoft.com/office/officeart/2018/2/layout/IconVerticalSolidList"/>
    <dgm:cxn modelId="{BEB367FC-77F1-4252-9497-45F976F10ACA}" srcId="{229B1E8C-7D3A-406E-AE17-42822027505C}" destId="{BFF83483-DFF7-4007-9BC3-02CA6713BFB9}" srcOrd="0" destOrd="0" parTransId="{BE218BE7-EB57-480B-9BB5-0D1EB9519E2F}" sibTransId="{B1169903-9093-4844-9296-BC6C7F801631}"/>
    <dgm:cxn modelId="{67CD42FB-12CE-4B86-A6A2-13B1E4851B60}" type="presParOf" srcId="{3995B5AB-DF20-4173-B358-78811C7FDC5B}" destId="{3696FADF-4F28-4B1A-B9B8-27E39B8014D2}" srcOrd="0" destOrd="0" presId="urn:microsoft.com/office/officeart/2018/2/layout/IconVerticalSolidList"/>
    <dgm:cxn modelId="{8D206E5C-6069-4B59-83C1-44014CC742EC}" type="presParOf" srcId="{3696FADF-4F28-4B1A-B9B8-27E39B8014D2}" destId="{01EC79A8-9E24-4D11-BBA4-4E8B588164FC}" srcOrd="0" destOrd="0" presId="urn:microsoft.com/office/officeart/2018/2/layout/IconVerticalSolidList"/>
    <dgm:cxn modelId="{C9D80B02-1F49-4A78-9180-BE2223FFF09D}" type="presParOf" srcId="{3696FADF-4F28-4B1A-B9B8-27E39B8014D2}" destId="{1CD46822-E3BD-4190-8846-30403FB83E4E}" srcOrd="1" destOrd="0" presId="urn:microsoft.com/office/officeart/2018/2/layout/IconVerticalSolidList"/>
    <dgm:cxn modelId="{62562806-7890-41E2-84EA-2461B3151017}" type="presParOf" srcId="{3696FADF-4F28-4B1A-B9B8-27E39B8014D2}" destId="{E74832E7-7EEA-4BD8-8D98-B2D4B7DAACD9}" srcOrd="2" destOrd="0" presId="urn:microsoft.com/office/officeart/2018/2/layout/IconVerticalSolidList"/>
    <dgm:cxn modelId="{EC394CB4-1B66-4555-BE0F-E8759CC5325A}" type="presParOf" srcId="{3696FADF-4F28-4B1A-B9B8-27E39B8014D2}" destId="{B2455709-D6EA-4EE6-979F-91C51412A306}" srcOrd="3" destOrd="0" presId="urn:microsoft.com/office/officeart/2018/2/layout/IconVerticalSolidList"/>
    <dgm:cxn modelId="{FBFC7CD5-F60D-4249-AA73-E013EAB60775}" type="presParOf" srcId="{3995B5AB-DF20-4173-B358-78811C7FDC5B}" destId="{2ECB60C0-8C77-4E63-89BC-787CFD323B07}" srcOrd="1" destOrd="0" presId="urn:microsoft.com/office/officeart/2018/2/layout/IconVerticalSolidList"/>
    <dgm:cxn modelId="{7A8FBB23-25AF-4C08-A9EF-306BF8B41A59}" type="presParOf" srcId="{3995B5AB-DF20-4173-B358-78811C7FDC5B}" destId="{8DA80E00-F434-45F5-98DB-DB3D946CBF2C}" srcOrd="2" destOrd="0" presId="urn:microsoft.com/office/officeart/2018/2/layout/IconVerticalSolidList"/>
    <dgm:cxn modelId="{8C535877-D47D-4C4F-8C8D-7A59280BC3C1}" type="presParOf" srcId="{8DA80E00-F434-45F5-98DB-DB3D946CBF2C}" destId="{03563017-6F6C-4C69-92F2-012154E8FE53}" srcOrd="0" destOrd="0" presId="urn:microsoft.com/office/officeart/2018/2/layout/IconVerticalSolidList"/>
    <dgm:cxn modelId="{E79F01C2-1AA7-4764-896B-83417904DAF0}" type="presParOf" srcId="{8DA80E00-F434-45F5-98DB-DB3D946CBF2C}" destId="{8E2B7650-EC7D-4E1F-95B7-CCDB3E8A90DD}" srcOrd="1" destOrd="0" presId="urn:microsoft.com/office/officeart/2018/2/layout/IconVerticalSolidList"/>
    <dgm:cxn modelId="{93F8DE6B-3E6C-49C5-9CA2-A92501774474}" type="presParOf" srcId="{8DA80E00-F434-45F5-98DB-DB3D946CBF2C}" destId="{0D033BF7-B794-4B79-B7BA-A1EBA32392D6}" srcOrd="2" destOrd="0" presId="urn:microsoft.com/office/officeart/2018/2/layout/IconVerticalSolidList"/>
    <dgm:cxn modelId="{1B99643A-E6D5-4A25-B3AB-24C56BD19C22}" type="presParOf" srcId="{8DA80E00-F434-45F5-98DB-DB3D946CBF2C}" destId="{D692C932-291D-485A-8082-D25F3CCC42FC}" srcOrd="3" destOrd="0" presId="urn:microsoft.com/office/officeart/2018/2/layout/IconVerticalSolidList"/>
    <dgm:cxn modelId="{7F9DBB4B-31A6-46D7-81EB-88AB2C7D08EA}" type="presParOf" srcId="{3995B5AB-DF20-4173-B358-78811C7FDC5B}" destId="{FC4BD35C-0258-4A46-BFA9-64D30B91E52E}" srcOrd="3" destOrd="0" presId="urn:microsoft.com/office/officeart/2018/2/layout/IconVerticalSolidList"/>
    <dgm:cxn modelId="{5C72712F-5979-4343-8B80-D62F0E2F4B7E}" type="presParOf" srcId="{3995B5AB-DF20-4173-B358-78811C7FDC5B}" destId="{AFA59B25-7CA3-4868-A77A-764400AA9F13}" srcOrd="4" destOrd="0" presId="urn:microsoft.com/office/officeart/2018/2/layout/IconVerticalSolidList"/>
    <dgm:cxn modelId="{977A4145-B03D-4A02-8891-09CADF1AF159}" type="presParOf" srcId="{AFA59B25-7CA3-4868-A77A-764400AA9F13}" destId="{DEF03CAB-62A1-4742-A139-0AE417915A24}" srcOrd="0" destOrd="0" presId="urn:microsoft.com/office/officeart/2018/2/layout/IconVerticalSolidList"/>
    <dgm:cxn modelId="{F92D69C3-FB5E-4A35-B360-207D413E865E}" type="presParOf" srcId="{AFA59B25-7CA3-4868-A77A-764400AA9F13}" destId="{B1704673-1AB6-40DE-9A5C-A306942346FD}" srcOrd="1" destOrd="0" presId="urn:microsoft.com/office/officeart/2018/2/layout/IconVerticalSolidList"/>
    <dgm:cxn modelId="{44933B07-3F75-4530-8909-9DF5A90BE6F0}" type="presParOf" srcId="{AFA59B25-7CA3-4868-A77A-764400AA9F13}" destId="{20D5DA65-6C73-4AE0-96D5-E74F69B251F4}" srcOrd="2" destOrd="0" presId="urn:microsoft.com/office/officeart/2018/2/layout/IconVerticalSolidList"/>
    <dgm:cxn modelId="{C63841ED-2025-49DF-8BD2-2A38C28EE6BC}" type="presParOf" srcId="{AFA59B25-7CA3-4868-A77A-764400AA9F13}" destId="{2760C4E9-23A6-4B1D-895E-2EA7CB4E34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329CF47-EC1B-42A9-98CF-96ACC7F16D4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A01CD8C-8623-4D89-B9C2-C21C99372E67}">
      <dgm:prSet/>
      <dgm:spPr/>
      <dgm:t>
        <a:bodyPr/>
        <a:lstStyle/>
        <a:p>
          <a:r>
            <a:rPr lang="en-GB"/>
            <a:t>Need to provide evidence to discharge the legal burden. </a:t>
          </a:r>
          <a:endParaRPr lang="en-US"/>
        </a:p>
      </dgm:t>
    </dgm:pt>
    <dgm:pt modelId="{24B1E184-E612-427B-B896-514F0CB70DF2}" type="parTrans" cxnId="{697A19E1-387B-4556-AC6B-2065873A0FF7}">
      <dgm:prSet/>
      <dgm:spPr/>
      <dgm:t>
        <a:bodyPr/>
        <a:lstStyle/>
        <a:p>
          <a:endParaRPr lang="en-US"/>
        </a:p>
      </dgm:t>
    </dgm:pt>
    <dgm:pt modelId="{E30C7136-D36C-4AEF-AC67-D4B2D67C719C}" type="sibTrans" cxnId="{697A19E1-387B-4556-AC6B-2065873A0FF7}">
      <dgm:prSet/>
      <dgm:spPr/>
      <dgm:t>
        <a:bodyPr/>
        <a:lstStyle/>
        <a:p>
          <a:endParaRPr lang="en-US"/>
        </a:p>
      </dgm:t>
    </dgm:pt>
    <dgm:pt modelId="{E0B0D0F9-4C71-4982-9209-B76B408D32CE}">
      <dgm:prSet/>
      <dgm:spPr/>
      <dgm:t>
        <a:bodyPr/>
        <a:lstStyle/>
        <a:p>
          <a:r>
            <a:rPr lang="en-GB"/>
            <a:t>Needs to be presented to the court. </a:t>
          </a:r>
          <a:endParaRPr lang="en-US"/>
        </a:p>
      </dgm:t>
    </dgm:pt>
    <dgm:pt modelId="{2D18509F-3D86-4F79-88E1-EACFC0B4EDB4}" type="parTrans" cxnId="{E9AF3E8D-8A1F-4001-A329-5B4DBD7417AE}">
      <dgm:prSet/>
      <dgm:spPr/>
      <dgm:t>
        <a:bodyPr/>
        <a:lstStyle/>
        <a:p>
          <a:endParaRPr lang="en-US"/>
        </a:p>
      </dgm:t>
    </dgm:pt>
    <dgm:pt modelId="{FD1D8451-3613-4F4B-8D4F-259477AD9CE0}" type="sibTrans" cxnId="{E9AF3E8D-8A1F-4001-A329-5B4DBD7417AE}">
      <dgm:prSet/>
      <dgm:spPr/>
      <dgm:t>
        <a:bodyPr/>
        <a:lstStyle/>
        <a:p>
          <a:endParaRPr lang="en-US"/>
        </a:p>
      </dgm:t>
    </dgm:pt>
    <dgm:pt modelId="{3E577E3A-0D92-4C6A-8A55-F9DE61253F58}">
      <dgm:prSet/>
      <dgm:spPr/>
      <dgm:t>
        <a:bodyPr/>
        <a:lstStyle/>
        <a:p>
          <a:r>
            <a:rPr lang="en-GB"/>
            <a:t>Activity; Name examples of evidence that would be used in court. </a:t>
          </a:r>
          <a:endParaRPr lang="en-US"/>
        </a:p>
      </dgm:t>
    </dgm:pt>
    <dgm:pt modelId="{181BBABA-F7F8-43B6-9E1B-183C99B31D05}" type="parTrans" cxnId="{26FE0F21-299F-43B4-8561-0429D1133935}">
      <dgm:prSet/>
      <dgm:spPr/>
      <dgm:t>
        <a:bodyPr/>
        <a:lstStyle/>
        <a:p>
          <a:endParaRPr lang="en-US"/>
        </a:p>
      </dgm:t>
    </dgm:pt>
    <dgm:pt modelId="{51011401-6684-455C-ACAC-385A53A6CD8E}" type="sibTrans" cxnId="{26FE0F21-299F-43B4-8561-0429D1133935}">
      <dgm:prSet/>
      <dgm:spPr/>
      <dgm:t>
        <a:bodyPr/>
        <a:lstStyle/>
        <a:p>
          <a:endParaRPr lang="en-US"/>
        </a:p>
      </dgm:t>
    </dgm:pt>
    <dgm:pt modelId="{E91CFA5C-79C1-4290-A583-CA7CD1FE2FEF}" type="pres">
      <dgm:prSet presAssocID="{5329CF47-EC1B-42A9-98CF-96ACC7F16D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B00BDC-E20E-4F40-84F9-EE180549D911}" type="pres">
      <dgm:prSet presAssocID="{BA01CD8C-8623-4D89-B9C2-C21C99372E67}" presName="hierRoot1" presStyleCnt="0"/>
      <dgm:spPr/>
    </dgm:pt>
    <dgm:pt modelId="{EA2AB036-8FAC-41B1-8876-2291B08BADA9}" type="pres">
      <dgm:prSet presAssocID="{BA01CD8C-8623-4D89-B9C2-C21C99372E67}" presName="composite" presStyleCnt="0"/>
      <dgm:spPr/>
    </dgm:pt>
    <dgm:pt modelId="{FDACD857-FD0B-49A1-9D75-8DC8F8D0C02D}" type="pres">
      <dgm:prSet presAssocID="{BA01CD8C-8623-4D89-B9C2-C21C99372E67}" presName="background" presStyleLbl="node0" presStyleIdx="0" presStyleCnt="3"/>
      <dgm:spPr/>
    </dgm:pt>
    <dgm:pt modelId="{E7239232-74EC-4C19-AD5F-12BCE8200619}" type="pres">
      <dgm:prSet presAssocID="{BA01CD8C-8623-4D89-B9C2-C21C99372E67}" presName="text" presStyleLbl="fgAcc0" presStyleIdx="0" presStyleCnt="3">
        <dgm:presLayoutVars>
          <dgm:chPref val="3"/>
        </dgm:presLayoutVars>
      </dgm:prSet>
      <dgm:spPr/>
    </dgm:pt>
    <dgm:pt modelId="{24A4B648-2CDF-42C7-BCF5-A1DBB47692F5}" type="pres">
      <dgm:prSet presAssocID="{BA01CD8C-8623-4D89-B9C2-C21C99372E67}" presName="hierChild2" presStyleCnt="0"/>
      <dgm:spPr/>
    </dgm:pt>
    <dgm:pt modelId="{40E67B8E-E6F1-42FF-ACF4-767B980B8145}" type="pres">
      <dgm:prSet presAssocID="{E0B0D0F9-4C71-4982-9209-B76B408D32CE}" presName="hierRoot1" presStyleCnt="0"/>
      <dgm:spPr/>
    </dgm:pt>
    <dgm:pt modelId="{9FCBF7BB-33CE-4B05-A34F-2CBE4FE528A5}" type="pres">
      <dgm:prSet presAssocID="{E0B0D0F9-4C71-4982-9209-B76B408D32CE}" presName="composite" presStyleCnt="0"/>
      <dgm:spPr/>
    </dgm:pt>
    <dgm:pt modelId="{73DAFCD3-EEA3-4A72-BA1A-44A01EB665CF}" type="pres">
      <dgm:prSet presAssocID="{E0B0D0F9-4C71-4982-9209-B76B408D32CE}" presName="background" presStyleLbl="node0" presStyleIdx="1" presStyleCnt="3"/>
      <dgm:spPr/>
    </dgm:pt>
    <dgm:pt modelId="{AE89F03F-4CED-4B4F-AC11-F11FE1717CDB}" type="pres">
      <dgm:prSet presAssocID="{E0B0D0F9-4C71-4982-9209-B76B408D32CE}" presName="text" presStyleLbl="fgAcc0" presStyleIdx="1" presStyleCnt="3">
        <dgm:presLayoutVars>
          <dgm:chPref val="3"/>
        </dgm:presLayoutVars>
      </dgm:prSet>
      <dgm:spPr/>
    </dgm:pt>
    <dgm:pt modelId="{5BAB9AEC-A6A3-4F50-B46B-2477AD29859A}" type="pres">
      <dgm:prSet presAssocID="{E0B0D0F9-4C71-4982-9209-B76B408D32CE}" presName="hierChild2" presStyleCnt="0"/>
      <dgm:spPr/>
    </dgm:pt>
    <dgm:pt modelId="{74EC0938-F570-4976-98F6-060F9FD5BB2E}" type="pres">
      <dgm:prSet presAssocID="{3E577E3A-0D92-4C6A-8A55-F9DE61253F58}" presName="hierRoot1" presStyleCnt="0"/>
      <dgm:spPr/>
    </dgm:pt>
    <dgm:pt modelId="{66405DEB-FD68-4818-856D-7069B25E5BEF}" type="pres">
      <dgm:prSet presAssocID="{3E577E3A-0D92-4C6A-8A55-F9DE61253F58}" presName="composite" presStyleCnt="0"/>
      <dgm:spPr/>
    </dgm:pt>
    <dgm:pt modelId="{DE4AD8C1-8D1C-49FE-8F0D-6BBE774FA644}" type="pres">
      <dgm:prSet presAssocID="{3E577E3A-0D92-4C6A-8A55-F9DE61253F58}" presName="background" presStyleLbl="node0" presStyleIdx="2" presStyleCnt="3"/>
      <dgm:spPr/>
    </dgm:pt>
    <dgm:pt modelId="{A980D805-7970-4315-BF49-10E66FB5AEDF}" type="pres">
      <dgm:prSet presAssocID="{3E577E3A-0D92-4C6A-8A55-F9DE61253F58}" presName="text" presStyleLbl="fgAcc0" presStyleIdx="2" presStyleCnt="3">
        <dgm:presLayoutVars>
          <dgm:chPref val="3"/>
        </dgm:presLayoutVars>
      </dgm:prSet>
      <dgm:spPr/>
    </dgm:pt>
    <dgm:pt modelId="{AF661424-1E57-4529-B4A9-BEEE182E3F85}" type="pres">
      <dgm:prSet presAssocID="{3E577E3A-0D92-4C6A-8A55-F9DE61253F58}" presName="hierChild2" presStyleCnt="0"/>
      <dgm:spPr/>
    </dgm:pt>
  </dgm:ptLst>
  <dgm:cxnLst>
    <dgm:cxn modelId="{26FE0F21-299F-43B4-8561-0429D1133935}" srcId="{5329CF47-EC1B-42A9-98CF-96ACC7F16D45}" destId="{3E577E3A-0D92-4C6A-8A55-F9DE61253F58}" srcOrd="2" destOrd="0" parTransId="{181BBABA-F7F8-43B6-9E1B-183C99B31D05}" sibTransId="{51011401-6684-455C-ACAC-385A53A6CD8E}"/>
    <dgm:cxn modelId="{3564475D-A987-4A45-9589-5D42772BD8AC}" type="presOf" srcId="{BA01CD8C-8623-4D89-B9C2-C21C99372E67}" destId="{E7239232-74EC-4C19-AD5F-12BCE8200619}" srcOrd="0" destOrd="0" presId="urn:microsoft.com/office/officeart/2005/8/layout/hierarchy1"/>
    <dgm:cxn modelId="{EF623667-CCFB-4F07-A3A3-FA9B5FD6862D}" type="presOf" srcId="{3E577E3A-0D92-4C6A-8A55-F9DE61253F58}" destId="{A980D805-7970-4315-BF49-10E66FB5AEDF}" srcOrd="0" destOrd="0" presId="urn:microsoft.com/office/officeart/2005/8/layout/hierarchy1"/>
    <dgm:cxn modelId="{E9AF3E8D-8A1F-4001-A329-5B4DBD7417AE}" srcId="{5329CF47-EC1B-42A9-98CF-96ACC7F16D45}" destId="{E0B0D0F9-4C71-4982-9209-B76B408D32CE}" srcOrd="1" destOrd="0" parTransId="{2D18509F-3D86-4F79-88E1-EACFC0B4EDB4}" sibTransId="{FD1D8451-3613-4F4B-8D4F-259477AD9CE0}"/>
    <dgm:cxn modelId="{394ACE8D-B18C-469D-9494-2AC1E1C499E0}" type="presOf" srcId="{5329CF47-EC1B-42A9-98CF-96ACC7F16D45}" destId="{E91CFA5C-79C1-4290-A583-CA7CD1FE2FEF}" srcOrd="0" destOrd="0" presId="urn:microsoft.com/office/officeart/2005/8/layout/hierarchy1"/>
    <dgm:cxn modelId="{697A19E1-387B-4556-AC6B-2065873A0FF7}" srcId="{5329CF47-EC1B-42A9-98CF-96ACC7F16D45}" destId="{BA01CD8C-8623-4D89-B9C2-C21C99372E67}" srcOrd="0" destOrd="0" parTransId="{24B1E184-E612-427B-B896-514F0CB70DF2}" sibTransId="{E30C7136-D36C-4AEF-AC67-D4B2D67C719C}"/>
    <dgm:cxn modelId="{815F44F4-D7F4-4CC0-8ACA-265AB0A6A4AD}" type="presOf" srcId="{E0B0D0F9-4C71-4982-9209-B76B408D32CE}" destId="{AE89F03F-4CED-4B4F-AC11-F11FE1717CDB}" srcOrd="0" destOrd="0" presId="urn:microsoft.com/office/officeart/2005/8/layout/hierarchy1"/>
    <dgm:cxn modelId="{07BF7296-4D8E-4C67-B6E5-9C41E773FA4E}" type="presParOf" srcId="{E91CFA5C-79C1-4290-A583-CA7CD1FE2FEF}" destId="{0EB00BDC-E20E-4F40-84F9-EE180549D911}" srcOrd="0" destOrd="0" presId="urn:microsoft.com/office/officeart/2005/8/layout/hierarchy1"/>
    <dgm:cxn modelId="{58066434-BC1F-4739-81EA-0E96241300A8}" type="presParOf" srcId="{0EB00BDC-E20E-4F40-84F9-EE180549D911}" destId="{EA2AB036-8FAC-41B1-8876-2291B08BADA9}" srcOrd="0" destOrd="0" presId="urn:microsoft.com/office/officeart/2005/8/layout/hierarchy1"/>
    <dgm:cxn modelId="{75F11DF6-3745-4078-9900-C47D7B194412}" type="presParOf" srcId="{EA2AB036-8FAC-41B1-8876-2291B08BADA9}" destId="{FDACD857-FD0B-49A1-9D75-8DC8F8D0C02D}" srcOrd="0" destOrd="0" presId="urn:microsoft.com/office/officeart/2005/8/layout/hierarchy1"/>
    <dgm:cxn modelId="{C175B54E-DE9A-47C7-8E7D-5AED13C281C3}" type="presParOf" srcId="{EA2AB036-8FAC-41B1-8876-2291B08BADA9}" destId="{E7239232-74EC-4C19-AD5F-12BCE8200619}" srcOrd="1" destOrd="0" presId="urn:microsoft.com/office/officeart/2005/8/layout/hierarchy1"/>
    <dgm:cxn modelId="{2E062494-DD53-4B96-A405-1029BE4CC5F9}" type="presParOf" srcId="{0EB00BDC-E20E-4F40-84F9-EE180549D911}" destId="{24A4B648-2CDF-42C7-BCF5-A1DBB47692F5}" srcOrd="1" destOrd="0" presId="urn:microsoft.com/office/officeart/2005/8/layout/hierarchy1"/>
    <dgm:cxn modelId="{9A0ADD85-4809-4E34-98DF-B4C669B990BD}" type="presParOf" srcId="{E91CFA5C-79C1-4290-A583-CA7CD1FE2FEF}" destId="{40E67B8E-E6F1-42FF-ACF4-767B980B8145}" srcOrd="1" destOrd="0" presId="urn:microsoft.com/office/officeart/2005/8/layout/hierarchy1"/>
    <dgm:cxn modelId="{57A56B85-8C46-4F6C-ADD1-9B87453C156C}" type="presParOf" srcId="{40E67B8E-E6F1-42FF-ACF4-767B980B8145}" destId="{9FCBF7BB-33CE-4B05-A34F-2CBE4FE528A5}" srcOrd="0" destOrd="0" presId="urn:microsoft.com/office/officeart/2005/8/layout/hierarchy1"/>
    <dgm:cxn modelId="{78F9EA10-5B47-4F64-8CA8-293E9B4F97A0}" type="presParOf" srcId="{9FCBF7BB-33CE-4B05-A34F-2CBE4FE528A5}" destId="{73DAFCD3-EEA3-4A72-BA1A-44A01EB665CF}" srcOrd="0" destOrd="0" presId="urn:microsoft.com/office/officeart/2005/8/layout/hierarchy1"/>
    <dgm:cxn modelId="{EDA47FB8-2854-4B50-9A6F-623B2CB3CD1C}" type="presParOf" srcId="{9FCBF7BB-33CE-4B05-A34F-2CBE4FE528A5}" destId="{AE89F03F-4CED-4B4F-AC11-F11FE1717CDB}" srcOrd="1" destOrd="0" presId="urn:microsoft.com/office/officeart/2005/8/layout/hierarchy1"/>
    <dgm:cxn modelId="{EF334DBC-3EF2-40B3-9F88-B26A057DBBDB}" type="presParOf" srcId="{40E67B8E-E6F1-42FF-ACF4-767B980B8145}" destId="{5BAB9AEC-A6A3-4F50-B46B-2477AD29859A}" srcOrd="1" destOrd="0" presId="urn:microsoft.com/office/officeart/2005/8/layout/hierarchy1"/>
    <dgm:cxn modelId="{326744F8-7D92-4B9A-95AC-33364FD22AD4}" type="presParOf" srcId="{E91CFA5C-79C1-4290-A583-CA7CD1FE2FEF}" destId="{74EC0938-F570-4976-98F6-060F9FD5BB2E}" srcOrd="2" destOrd="0" presId="urn:microsoft.com/office/officeart/2005/8/layout/hierarchy1"/>
    <dgm:cxn modelId="{1C19535C-79B0-4B5E-A403-64CEE4A084C7}" type="presParOf" srcId="{74EC0938-F570-4976-98F6-060F9FD5BB2E}" destId="{66405DEB-FD68-4818-856D-7069B25E5BEF}" srcOrd="0" destOrd="0" presId="urn:microsoft.com/office/officeart/2005/8/layout/hierarchy1"/>
    <dgm:cxn modelId="{2B53B70A-762A-4F3E-9640-26D816F9B2C2}" type="presParOf" srcId="{66405DEB-FD68-4818-856D-7069B25E5BEF}" destId="{DE4AD8C1-8D1C-49FE-8F0D-6BBE774FA644}" srcOrd="0" destOrd="0" presId="urn:microsoft.com/office/officeart/2005/8/layout/hierarchy1"/>
    <dgm:cxn modelId="{71271097-EB95-4618-85D1-EADD97E8A6FB}" type="presParOf" srcId="{66405DEB-FD68-4818-856D-7069B25E5BEF}" destId="{A980D805-7970-4315-BF49-10E66FB5AEDF}" srcOrd="1" destOrd="0" presId="urn:microsoft.com/office/officeart/2005/8/layout/hierarchy1"/>
    <dgm:cxn modelId="{0A953135-B5F1-48F8-BD0D-7FD480DD3832}" type="presParOf" srcId="{74EC0938-F570-4976-98F6-060F9FD5BB2E}" destId="{AF661424-1E57-4529-B4A9-BEEE182E3F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AAC23C3-6E55-43BB-AF86-E89AC01898E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97BCFFE-824A-4C31-9129-64F360FD0B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Defendant has a tactical burden to raise reasonable doubt. </a:t>
          </a:r>
          <a:endParaRPr lang="en-US"/>
        </a:p>
      </dgm:t>
    </dgm:pt>
    <dgm:pt modelId="{5596532A-BA7F-4601-AD98-C3715ABBF693}" type="parTrans" cxnId="{0034F712-2A4D-47D9-900F-CE79658AFF0A}">
      <dgm:prSet/>
      <dgm:spPr/>
      <dgm:t>
        <a:bodyPr/>
        <a:lstStyle/>
        <a:p>
          <a:endParaRPr lang="en-US"/>
        </a:p>
      </dgm:t>
    </dgm:pt>
    <dgm:pt modelId="{ACC4A70A-DB10-419C-8BB6-AEB0C3EFDC60}" type="sibTrans" cxnId="{0034F712-2A4D-47D9-900F-CE79658AFF0A}">
      <dgm:prSet/>
      <dgm:spPr/>
      <dgm:t>
        <a:bodyPr/>
        <a:lstStyle/>
        <a:p>
          <a:endParaRPr lang="en-US"/>
        </a:p>
      </dgm:t>
    </dgm:pt>
    <dgm:pt modelId="{48E65A28-6D08-4386-A289-08A904AF2E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If the defendant presents a defence, they have the burden of proving that the prosecutions version of events is untrue. </a:t>
          </a:r>
          <a:endParaRPr lang="en-US" dirty="0"/>
        </a:p>
      </dgm:t>
    </dgm:pt>
    <dgm:pt modelId="{CFB95D80-2C08-4DA6-AF5E-7E23E9798CDA}" type="parTrans" cxnId="{95E46999-1C69-4838-916F-1F62A11D4760}">
      <dgm:prSet/>
      <dgm:spPr/>
      <dgm:t>
        <a:bodyPr/>
        <a:lstStyle/>
        <a:p>
          <a:endParaRPr lang="en-US"/>
        </a:p>
      </dgm:t>
    </dgm:pt>
    <dgm:pt modelId="{49AC96E0-0513-4204-ACE5-6D511DEC2E46}" type="sibTrans" cxnId="{95E46999-1C69-4838-916F-1F62A11D4760}">
      <dgm:prSet/>
      <dgm:spPr/>
      <dgm:t>
        <a:bodyPr/>
        <a:lstStyle/>
        <a:p>
          <a:endParaRPr lang="en-US"/>
        </a:p>
      </dgm:t>
    </dgm:pt>
    <dgm:pt modelId="{FA5ACE9E-0857-4DB6-B5D7-10CEDE2228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derives from cases such as Bratty v Attorney-General for Northern Ireland [1963] </a:t>
          </a:r>
          <a:endParaRPr lang="en-US"/>
        </a:p>
      </dgm:t>
    </dgm:pt>
    <dgm:pt modelId="{952FC8EC-A980-42F5-A42F-C9F94B49179F}" type="parTrans" cxnId="{F33314B3-4534-45C3-A01D-7561E4617A54}">
      <dgm:prSet/>
      <dgm:spPr/>
      <dgm:t>
        <a:bodyPr/>
        <a:lstStyle/>
        <a:p>
          <a:endParaRPr lang="en-US"/>
        </a:p>
      </dgm:t>
    </dgm:pt>
    <dgm:pt modelId="{E4B54E70-4BC4-4B86-97BD-0C314DABD3CF}" type="sibTrans" cxnId="{F33314B3-4534-45C3-A01D-7561E4617A54}">
      <dgm:prSet/>
      <dgm:spPr/>
      <dgm:t>
        <a:bodyPr/>
        <a:lstStyle/>
        <a:p>
          <a:endParaRPr lang="en-US"/>
        </a:p>
      </dgm:t>
    </dgm:pt>
    <dgm:pt modelId="{2DCB5BE0-97C9-4CC0-9AAF-AEF4EAB1B6C3}" type="pres">
      <dgm:prSet presAssocID="{7AAC23C3-6E55-43BB-AF86-E89AC01898E9}" presName="root" presStyleCnt="0">
        <dgm:presLayoutVars>
          <dgm:dir/>
          <dgm:resizeHandles val="exact"/>
        </dgm:presLayoutVars>
      </dgm:prSet>
      <dgm:spPr/>
    </dgm:pt>
    <dgm:pt modelId="{E741705C-54FE-4F07-B76D-567AC11D12A4}" type="pres">
      <dgm:prSet presAssocID="{997BCFFE-824A-4C31-9129-64F360FD0B7D}" presName="compNode" presStyleCnt="0"/>
      <dgm:spPr/>
    </dgm:pt>
    <dgm:pt modelId="{3AF3421E-CF2E-4720-994D-8F53487E3127}" type="pres">
      <dgm:prSet presAssocID="{997BCFFE-824A-4C31-9129-64F360FD0B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A47E0DD-07D4-4CC9-9552-DBFB7E1B8E0A}" type="pres">
      <dgm:prSet presAssocID="{997BCFFE-824A-4C31-9129-64F360FD0B7D}" presName="spaceRect" presStyleCnt="0"/>
      <dgm:spPr/>
    </dgm:pt>
    <dgm:pt modelId="{B4041982-9885-4E64-B1DC-0077194B16F0}" type="pres">
      <dgm:prSet presAssocID="{997BCFFE-824A-4C31-9129-64F360FD0B7D}" presName="textRect" presStyleLbl="revTx" presStyleIdx="0" presStyleCnt="3">
        <dgm:presLayoutVars>
          <dgm:chMax val="1"/>
          <dgm:chPref val="1"/>
        </dgm:presLayoutVars>
      </dgm:prSet>
      <dgm:spPr/>
    </dgm:pt>
    <dgm:pt modelId="{AFBF6245-150C-49C9-BE55-44D161E11C73}" type="pres">
      <dgm:prSet presAssocID="{ACC4A70A-DB10-419C-8BB6-AEB0C3EFDC60}" presName="sibTrans" presStyleCnt="0"/>
      <dgm:spPr/>
    </dgm:pt>
    <dgm:pt modelId="{EEAF45B4-EF70-477C-BC87-B3F2233645D9}" type="pres">
      <dgm:prSet presAssocID="{48E65A28-6D08-4386-A289-08A904AF2E28}" presName="compNode" presStyleCnt="0"/>
      <dgm:spPr/>
    </dgm:pt>
    <dgm:pt modelId="{30D4A5C3-6C84-4F91-991B-E1532E532048}" type="pres">
      <dgm:prSet presAssocID="{48E65A28-6D08-4386-A289-08A904AF2E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98E4B76-0B8B-4898-8EFD-1542A306D7BA}" type="pres">
      <dgm:prSet presAssocID="{48E65A28-6D08-4386-A289-08A904AF2E28}" presName="spaceRect" presStyleCnt="0"/>
      <dgm:spPr/>
    </dgm:pt>
    <dgm:pt modelId="{1F62E91D-A27B-49F6-B3F5-315D817D8A48}" type="pres">
      <dgm:prSet presAssocID="{48E65A28-6D08-4386-A289-08A904AF2E28}" presName="textRect" presStyleLbl="revTx" presStyleIdx="1" presStyleCnt="3">
        <dgm:presLayoutVars>
          <dgm:chMax val="1"/>
          <dgm:chPref val="1"/>
        </dgm:presLayoutVars>
      </dgm:prSet>
      <dgm:spPr/>
    </dgm:pt>
    <dgm:pt modelId="{000FB513-98A0-4058-9024-B1EC21B42B41}" type="pres">
      <dgm:prSet presAssocID="{49AC96E0-0513-4204-ACE5-6D511DEC2E46}" presName="sibTrans" presStyleCnt="0"/>
      <dgm:spPr/>
    </dgm:pt>
    <dgm:pt modelId="{FD9CBA8C-70CD-4C51-A19C-E70A880024BC}" type="pres">
      <dgm:prSet presAssocID="{FA5ACE9E-0857-4DB6-B5D7-10CEDE22289D}" presName="compNode" presStyleCnt="0"/>
      <dgm:spPr/>
    </dgm:pt>
    <dgm:pt modelId="{4EE8330F-3504-4D9F-B79F-AA1918FCA4B5}" type="pres">
      <dgm:prSet presAssocID="{FA5ACE9E-0857-4DB6-B5D7-10CEDE2228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01E6F9B-4650-47BC-B6DE-7660EF1F9111}" type="pres">
      <dgm:prSet presAssocID="{FA5ACE9E-0857-4DB6-B5D7-10CEDE22289D}" presName="spaceRect" presStyleCnt="0"/>
      <dgm:spPr/>
    </dgm:pt>
    <dgm:pt modelId="{14EAB7A9-B0FF-4461-83EF-AC3ACABF748F}" type="pres">
      <dgm:prSet presAssocID="{FA5ACE9E-0857-4DB6-B5D7-10CEDE22289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B1E680A-0222-4799-8C4A-880C00CC9EEC}" type="presOf" srcId="{FA5ACE9E-0857-4DB6-B5D7-10CEDE22289D}" destId="{14EAB7A9-B0FF-4461-83EF-AC3ACABF748F}" srcOrd="0" destOrd="0" presId="urn:microsoft.com/office/officeart/2018/2/layout/IconLabelList"/>
    <dgm:cxn modelId="{0034F712-2A4D-47D9-900F-CE79658AFF0A}" srcId="{7AAC23C3-6E55-43BB-AF86-E89AC01898E9}" destId="{997BCFFE-824A-4C31-9129-64F360FD0B7D}" srcOrd="0" destOrd="0" parTransId="{5596532A-BA7F-4601-AD98-C3715ABBF693}" sibTransId="{ACC4A70A-DB10-419C-8BB6-AEB0C3EFDC60}"/>
    <dgm:cxn modelId="{C6841040-DD9E-4A4E-8DAD-BAF6F86F685E}" type="presOf" srcId="{7AAC23C3-6E55-43BB-AF86-E89AC01898E9}" destId="{2DCB5BE0-97C9-4CC0-9AAF-AEF4EAB1B6C3}" srcOrd="0" destOrd="0" presId="urn:microsoft.com/office/officeart/2018/2/layout/IconLabelList"/>
    <dgm:cxn modelId="{95E46999-1C69-4838-916F-1F62A11D4760}" srcId="{7AAC23C3-6E55-43BB-AF86-E89AC01898E9}" destId="{48E65A28-6D08-4386-A289-08A904AF2E28}" srcOrd="1" destOrd="0" parTransId="{CFB95D80-2C08-4DA6-AF5E-7E23E9798CDA}" sibTransId="{49AC96E0-0513-4204-ACE5-6D511DEC2E46}"/>
    <dgm:cxn modelId="{F33314B3-4534-45C3-A01D-7561E4617A54}" srcId="{7AAC23C3-6E55-43BB-AF86-E89AC01898E9}" destId="{FA5ACE9E-0857-4DB6-B5D7-10CEDE22289D}" srcOrd="2" destOrd="0" parTransId="{952FC8EC-A980-42F5-A42F-C9F94B49179F}" sibTransId="{E4B54E70-4BC4-4B86-97BD-0C314DABD3CF}"/>
    <dgm:cxn modelId="{B45E99C4-B52C-497C-A3CC-2B770B6D16D0}" type="presOf" srcId="{997BCFFE-824A-4C31-9129-64F360FD0B7D}" destId="{B4041982-9885-4E64-B1DC-0077194B16F0}" srcOrd="0" destOrd="0" presId="urn:microsoft.com/office/officeart/2018/2/layout/IconLabelList"/>
    <dgm:cxn modelId="{80E8CEE5-857C-407C-B5CB-DBDE73B25E6C}" type="presOf" srcId="{48E65A28-6D08-4386-A289-08A904AF2E28}" destId="{1F62E91D-A27B-49F6-B3F5-315D817D8A48}" srcOrd="0" destOrd="0" presId="urn:microsoft.com/office/officeart/2018/2/layout/IconLabelList"/>
    <dgm:cxn modelId="{3AC8C13C-5B16-4926-99AF-1FC0C425214D}" type="presParOf" srcId="{2DCB5BE0-97C9-4CC0-9AAF-AEF4EAB1B6C3}" destId="{E741705C-54FE-4F07-B76D-567AC11D12A4}" srcOrd="0" destOrd="0" presId="urn:microsoft.com/office/officeart/2018/2/layout/IconLabelList"/>
    <dgm:cxn modelId="{3A4ED415-F344-44EA-847B-FB42E8B53D77}" type="presParOf" srcId="{E741705C-54FE-4F07-B76D-567AC11D12A4}" destId="{3AF3421E-CF2E-4720-994D-8F53487E3127}" srcOrd="0" destOrd="0" presId="urn:microsoft.com/office/officeart/2018/2/layout/IconLabelList"/>
    <dgm:cxn modelId="{8C22B30A-0E17-43B8-B12D-0C06118982A0}" type="presParOf" srcId="{E741705C-54FE-4F07-B76D-567AC11D12A4}" destId="{2A47E0DD-07D4-4CC9-9552-DBFB7E1B8E0A}" srcOrd="1" destOrd="0" presId="urn:microsoft.com/office/officeart/2018/2/layout/IconLabelList"/>
    <dgm:cxn modelId="{28D5A665-D0C2-4764-96D4-3EF7B7D8B697}" type="presParOf" srcId="{E741705C-54FE-4F07-B76D-567AC11D12A4}" destId="{B4041982-9885-4E64-B1DC-0077194B16F0}" srcOrd="2" destOrd="0" presId="urn:microsoft.com/office/officeart/2018/2/layout/IconLabelList"/>
    <dgm:cxn modelId="{78645170-00D2-413B-A8D6-F2A7DC84A82E}" type="presParOf" srcId="{2DCB5BE0-97C9-4CC0-9AAF-AEF4EAB1B6C3}" destId="{AFBF6245-150C-49C9-BE55-44D161E11C73}" srcOrd="1" destOrd="0" presId="urn:microsoft.com/office/officeart/2018/2/layout/IconLabelList"/>
    <dgm:cxn modelId="{008C4E4F-ECE5-493D-B9B2-B27C9190B53A}" type="presParOf" srcId="{2DCB5BE0-97C9-4CC0-9AAF-AEF4EAB1B6C3}" destId="{EEAF45B4-EF70-477C-BC87-B3F2233645D9}" srcOrd="2" destOrd="0" presId="urn:microsoft.com/office/officeart/2018/2/layout/IconLabelList"/>
    <dgm:cxn modelId="{21AA6704-749A-44E8-B785-60D0267E181B}" type="presParOf" srcId="{EEAF45B4-EF70-477C-BC87-B3F2233645D9}" destId="{30D4A5C3-6C84-4F91-991B-E1532E532048}" srcOrd="0" destOrd="0" presId="urn:microsoft.com/office/officeart/2018/2/layout/IconLabelList"/>
    <dgm:cxn modelId="{CC56F30A-807A-42F6-B96D-A849C7AC6669}" type="presParOf" srcId="{EEAF45B4-EF70-477C-BC87-B3F2233645D9}" destId="{298E4B76-0B8B-4898-8EFD-1542A306D7BA}" srcOrd="1" destOrd="0" presId="urn:microsoft.com/office/officeart/2018/2/layout/IconLabelList"/>
    <dgm:cxn modelId="{E2E6C3D1-02A7-4D27-B966-0BFF2D73CDCD}" type="presParOf" srcId="{EEAF45B4-EF70-477C-BC87-B3F2233645D9}" destId="{1F62E91D-A27B-49F6-B3F5-315D817D8A48}" srcOrd="2" destOrd="0" presId="urn:microsoft.com/office/officeart/2018/2/layout/IconLabelList"/>
    <dgm:cxn modelId="{F1DBE0ED-4B74-476C-B0DA-9C519274E897}" type="presParOf" srcId="{2DCB5BE0-97C9-4CC0-9AAF-AEF4EAB1B6C3}" destId="{000FB513-98A0-4058-9024-B1EC21B42B41}" srcOrd="3" destOrd="0" presId="urn:microsoft.com/office/officeart/2018/2/layout/IconLabelList"/>
    <dgm:cxn modelId="{33C0AADB-AF01-4190-B3D5-03C37184A937}" type="presParOf" srcId="{2DCB5BE0-97C9-4CC0-9AAF-AEF4EAB1B6C3}" destId="{FD9CBA8C-70CD-4C51-A19C-E70A880024BC}" srcOrd="4" destOrd="0" presId="urn:microsoft.com/office/officeart/2018/2/layout/IconLabelList"/>
    <dgm:cxn modelId="{7BD2FCC2-EB08-411E-BE01-4C82CD6D35F2}" type="presParOf" srcId="{FD9CBA8C-70CD-4C51-A19C-E70A880024BC}" destId="{4EE8330F-3504-4D9F-B79F-AA1918FCA4B5}" srcOrd="0" destOrd="0" presId="urn:microsoft.com/office/officeart/2018/2/layout/IconLabelList"/>
    <dgm:cxn modelId="{76459C78-F0E5-47C2-B594-622CAC21FE53}" type="presParOf" srcId="{FD9CBA8C-70CD-4C51-A19C-E70A880024BC}" destId="{001E6F9B-4650-47BC-B6DE-7660EF1F9111}" srcOrd="1" destOrd="0" presId="urn:microsoft.com/office/officeart/2018/2/layout/IconLabelList"/>
    <dgm:cxn modelId="{6C55975E-495F-4336-BBF7-DE263EB4A49E}" type="presParOf" srcId="{FD9CBA8C-70CD-4C51-A19C-E70A880024BC}" destId="{14EAB7A9-B0FF-4461-83EF-AC3ACABF74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E97EC62-E2D5-4BF9-84B9-8EDE13FBCCC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9AC18F0-5DB7-4341-B229-7A9AB8AC493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Prosecution ; Standard- Beyond Reasonable Doubt. </a:t>
          </a:r>
          <a:endParaRPr lang="en-US"/>
        </a:p>
      </dgm:t>
    </dgm:pt>
    <dgm:pt modelId="{6C8BE26B-EC32-44EF-A506-C028D1E28BDC}" type="parTrans" cxnId="{65A7D56D-6D29-4842-BF4E-9B2A88FC3E2F}">
      <dgm:prSet/>
      <dgm:spPr/>
      <dgm:t>
        <a:bodyPr/>
        <a:lstStyle/>
        <a:p>
          <a:endParaRPr lang="en-US"/>
        </a:p>
      </dgm:t>
    </dgm:pt>
    <dgm:pt modelId="{3B785806-39F4-4C4C-861B-7A3F3B20B1AF}" type="sibTrans" cxnId="{65A7D56D-6D29-4842-BF4E-9B2A88FC3E2F}">
      <dgm:prSet phldrT="01" phldr="0"/>
      <dgm:spPr/>
      <dgm:t>
        <a:bodyPr/>
        <a:lstStyle/>
        <a:p>
          <a:endParaRPr lang="en-US"/>
        </a:p>
      </dgm:t>
    </dgm:pt>
    <dgm:pt modelId="{9EDE3681-BF8C-4409-92F7-BC30D6F6BA1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Explanation come from case law; Miller v Minister of Pensions [1947] – High degree of probability. </a:t>
          </a:r>
          <a:endParaRPr lang="en-US"/>
        </a:p>
      </dgm:t>
    </dgm:pt>
    <dgm:pt modelId="{BB59A069-9D19-433D-AD59-2931ECCACCE1}" type="parTrans" cxnId="{5BDBEF45-5BD2-4A83-A95B-9F8B0B37B2A9}">
      <dgm:prSet/>
      <dgm:spPr/>
      <dgm:t>
        <a:bodyPr/>
        <a:lstStyle/>
        <a:p>
          <a:endParaRPr lang="en-US"/>
        </a:p>
      </dgm:t>
    </dgm:pt>
    <dgm:pt modelId="{B56D9FDB-7D4F-4CCA-BD45-550D83236781}" type="sibTrans" cxnId="{5BDBEF45-5BD2-4A83-A95B-9F8B0B37B2A9}">
      <dgm:prSet phldrT="02" phldr="0"/>
      <dgm:spPr/>
      <dgm:t>
        <a:bodyPr/>
        <a:lstStyle/>
        <a:p>
          <a:endParaRPr lang="en-US"/>
        </a:p>
      </dgm:t>
    </dgm:pt>
    <dgm:pt modelId="{09B45588-71D7-4B2F-A9B9-AFB3B4D84E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Defence holds the legal burden ; Standard of proof is what is it is in civil cases – which is on the balance of probabilities. </a:t>
          </a:r>
          <a:endParaRPr lang="en-US"/>
        </a:p>
      </dgm:t>
    </dgm:pt>
    <dgm:pt modelId="{0222BDC9-1C77-4C2E-A4A8-49988E2C5C94}" type="parTrans" cxnId="{000817DB-0869-44D1-9329-201F7F759ECB}">
      <dgm:prSet/>
      <dgm:spPr/>
      <dgm:t>
        <a:bodyPr/>
        <a:lstStyle/>
        <a:p>
          <a:endParaRPr lang="en-US"/>
        </a:p>
      </dgm:t>
    </dgm:pt>
    <dgm:pt modelId="{95F62A3D-4AFE-4306-BF58-D1A8CA1DB333}" type="sibTrans" cxnId="{000817DB-0869-44D1-9329-201F7F759ECB}">
      <dgm:prSet phldrT="03" phldr="0"/>
      <dgm:spPr/>
      <dgm:t>
        <a:bodyPr/>
        <a:lstStyle/>
        <a:p>
          <a:endParaRPr lang="en-US"/>
        </a:p>
      </dgm:t>
    </dgm:pt>
    <dgm:pt modelId="{1E9FEB1D-D0AE-4D14-B050-C9520DFE5322}" type="pres">
      <dgm:prSet presAssocID="{5E97EC62-E2D5-4BF9-84B9-8EDE13FBCCCC}" presName="root" presStyleCnt="0">
        <dgm:presLayoutVars>
          <dgm:dir/>
          <dgm:resizeHandles val="exact"/>
        </dgm:presLayoutVars>
      </dgm:prSet>
      <dgm:spPr/>
    </dgm:pt>
    <dgm:pt modelId="{DD1CE970-0BD8-44EE-84A4-DD74FB68F846}" type="pres">
      <dgm:prSet presAssocID="{F9AC18F0-5DB7-4341-B229-7A9AB8AC4931}" presName="compNode" presStyleCnt="0"/>
      <dgm:spPr/>
    </dgm:pt>
    <dgm:pt modelId="{057A1FE6-B6EB-4612-921D-8E9DCB81BDB1}" type="pres">
      <dgm:prSet presAssocID="{F9AC18F0-5DB7-4341-B229-7A9AB8AC493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32FB5D1-5BF1-45B6-A3A7-EF5AE04EC637}" type="pres">
      <dgm:prSet presAssocID="{F9AC18F0-5DB7-4341-B229-7A9AB8AC49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A34376A-4CC4-4E47-AAC0-3155863FAB21}" type="pres">
      <dgm:prSet presAssocID="{F9AC18F0-5DB7-4341-B229-7A9AB8AC4931}" presName="spaceRect" presStyleCnt="0"/>
      <dgm:spPr/>
    </dgm:pt>
    <dgm:pt modelId="{0EABDB09-8B68-485A-B65A-FF738B08FA65}" type="pres">
      <dgm:prSet presAssocID="{F9AC18F0-5DB7-4341-B229-7A9AB8AC4931}" presName="textRect" presStyleLbl="revTx" presStyleIdx="0" presStyleCnt="3">
        <dgm:presLayoutVars>
          <dgm:chMax val="1"/>
          <dgm:chPref val="1"/>
        </dgm:presLayoutVars>
      </dgm:prSet>
      <dgm:spPr/>
    </dgm:pt>
    <dgm:pt modelId="{58A2BF2A-98B7-4E04-895A-3C5402567CDB}" type="pres">
      <dgm:prSet presAssocID="{3B785806-39F4-4C4C-861B-7A3F3B20B1AF}" presName="sibTrans" presStyleCnt="0"/>
      <dgm:spPr/>
    </dgm:pt>
    <dgm:pt modelId="{84C95636-ACC6-4EAF-8B43-9471AB563475}" type="pres">
      <dgm:prSet presAssocID="{9EDE3681-BF8C-4409-92F7-BC30D6F6BA10}" presName="compNode" presStyleCnt="0"/>
      <dgm:spPr/>
    </dgm:pt>
    <dgm:pt modelId="{A6CB05CB-1554-4200-88C2-E0B1674B352C}" type="pres">
      <dgm:prSet presAssocID="{9EDE3681-BF8C-4409-92F7-BC30D6F6BA1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AF24417-C862-44BC-8AB2-BFCF908C7128}" type="pres">
      <dgm:prSet presAssocID="{9EDE3681-BF8C-4409-92F7-BC30D6F6BA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24CAC3B-83AE-4AD8-BE38-2A89A21F85AC}" type="pres">
      <dgm:prSet presAssocID="{9EDE3681-BF8C-4409-92F7-BC30D6F6BA10}" presName="spaceRect" presStyleCnt="0"/>
      <dgm:spPr/>
    </dgm:pt>
    <dgm:pt modelId="{4B14C765-9AF8-4291-A1D6-5CBB4852F5AC}" type="pres">
      <dgm:prSet presAssocID="{9EDE3681-BF8C-4409-92F7-BC30D6F6BA10}" presName="textRect" presStyleLbl="revTx" presStyleIdx="1" presStyleCnt="3">
        <dgm:presLayoutVars>
          <dgm:chMax val="1"/>
          <dgm:chPref val="1"/>
        </dgm:presLayoutVars>
      </dgm:prSet>
      <dgm:spPr/>
    </dgm:pt>
    <dgm:pt modelId="{5CCD6D29-BEA0-44D4-8A5C-F89D95C08A93}" type="pres">
      <dgm:prSet presAssocID="{B56D9FDB-7D4F-4CCA-BD45-550D83236781}" presName="sibTrans" presStyleCnt="0"/>
      <dgm:spPr/>
    </dgm:pt>
    <dgm:pt modelId="{48A02013-D3FD-4552-BFB0-312A3C622EEB}" type="pres">
      <dgm:prSet presAssocID="{09B45588-71D7-4B2F-A9B9-AFB3B4D84E73}" presName="compNode" presStyleCnt="0"/>
      <dgm:spPr/>
    </dgm:pt>
    <dgm:pt modelId="{A146FF28-806F-4824-9BF0-C56460A3A7F3}" type="pres">
      <dgm:prSet presAssocID="{09B45588-71D7-4B2F-A9B9-AFB3B4D84E7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7900D89-68C4-4181-A7FE-BA2BA416F65A}" type="pres">
      <dgm:prSet presAssocID="{09B45588-71D7-4B2F-A9B9-AFB3B4D84E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FD65E20-E4B2-48F2-939D-B255164D07FE}" type="pres">
      <dgm:prSet presAssocID="{09B45588-71D7-4B2F-A9B9-AFB3B4D84E73}" presName="spaceRect" presStyleCnt="0"/>
      <dgm:spPr/>
    </dgm:pt>
    <dgm:pt modelId="{AE99B9ED-A882-4C28-B5A3-51A9213256E5}" type="pres">
      <dgm:prSet presAssocID="{09B45588-71D7-4B2F-A9B9-AFB3B4D84E7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681433B-B326-49DE-A320-8EAD26D36CEC}" type="presOf" srcId="{F9AC18F0-5DB7-4341-B229-7A9AB8AC4931}" destId="{0EABDB09-8B68-485A-B65A-FF738B08FA65}" srcOrd="0" destOrd="0" presId="urn:microsoft.com/office/officeart/2018/5/layout/IconLeafLabelList"/>
    <dgm:cxn modelId="{92361B44-694A-4293-B6D1-6D1671C77332}" type="presOf" srcId="{9EDE3681-BF8C-4409-92F7-BC30D6F6BA10}" destId="{4B14C765-9AF8-4291-A1D6-5CBB4852F5AC}" srcOrd="0" destOrd="0" presId="urn:microsoft.com/office/officeart/2018/5/layout/IconLeafLabelList"/>
    <dgm:cxn modelId="{5BDBEF45-5BD2-4A83-A95B-9F8B0B37B2A9}" srcId="{5E97EC62-E2D5-4BF9-84B9-8EDE13FBCCCC}" destId="{9EDE3681-BF8C-4409-92F7-BC30D6F6BA10}" srcOrd="1" destOrd="0" parTransId="{BB59A069-9D19-433D-AD59-2931ECCACCE1}" sibTransId="{B56D9FDB-7D4F-4CCA-BD45-550D83236781}"/>
    <dgm:cxn modelId="{65A7D56D-6D29-4842-BF4E-9B2A88FC3E2F}" srcId="{5E97EC62-E2D5-4BF9-84B9-8EDE13FBCCCC}" destId="{F9AC18F0-5DB7-4341-B229-7A9AB8AC4931}" srcOrd="0" destOrd="0" parTransId="{6C8BE26B-EC32-44EF-A506-C028D1E28BDC}" sibTransId="{3B785806-39F4-4C4C-861B-7A3F3B20B1AF}"/>
    <dgm:cxn modelId="{835EC458-F0B5-4530-BF4D-E2AA4BCA0D3E}" type="presOf" srcId="{5E97EC62-E2D5-4BF9-84B9-8EDE13FBCCCC}" destId="{1E9FEB1D-D0AE-4D14-B050-C9520DFE5322}" srcOrd="0" destOrd="0" presId="urn:microsoft.com/office/officeart/2018/5/layout/IconLeafLabelList"/>
    <dgm:cxn modelId="{6DC983C0-6EDC-4541-88A2-069C9E10F34E}" type="presOf" srcId="{09B45588-71D7-4B2F-A9B9-AFB3B4D84E73}" destId="{AE99B9ED-A882-4C28-B5A3-51A9213256E5}" srcOrd="0" destOrd="0" presId="urn:microsoft.com/office/officeart/2018/5/layout/IconLeafLabelList"/>
    <dgm:cxn modelId="{000817DB-0869-44D1-9329-201F7F759ECB}" srcId="{5E97EC62-E2D5-4BF9-84B9-8EDE13FBCCCC}" destId="{09B45588-71D7-4B2F-A9B9-AFB3B4D84E73}" srcOrd="2" destOrd="0" parTransId="{0222BDC9-1C77-4C2E-A4A8-49988E2C5C94}" sibTransId="{95F62A3D-4AFE-4306-BF58-D1A8CA1DB333}"/>
    <dgm:cxn modelId="{5A0BF692-ED49-4DF2-BD3F-AE00595C12A2}" type="presParOf" srcId="{1E9FEB1D-D0AE-4D14-B050-C9520DFE5322}" destId="{DD1CE970-0BD8-44EE-84A4-DD74FB68F846}" srcOrd="0" destOrd="0" presId="urn:microsoft.com/office/officeart/2018/5/layout/IconLeafLabelList"/>
    <dgm:cxn modelId="{199FAADF-BFFD-4A7B-A6FF-0844BFB77796}" type="presParOf" srcId="{DD1CE970-0BD8-44EE-84A4-DD74FB68F846}" destId="{057A1FE6-B6EB-4612-921D-8E9DCB81BDB1}" srcOrd="0" destOrd="0" presId="urn:microsoft.com/office/officeart/2018/5/layout/IconLeafLabelList"/>
    <dgm:cxn modelId="{FBC4EB77-4AF6-4CAE-93A2-DBD08B464D4C}" type="presParOf" srcId="{DD1CE970-0BD8-44EE-84A4-DD74FB68F846}" destId="{732FB5D1-5BF1-45B6-A3A7-EF5AE04EC637}" srcOrd="1" destOrd="0" presId="urn:microsoft.com/office/officeart/2018/5/layout/IconLeafLabelList"/>
    <dgm:cxn modelId="{3E2C3225-04E8-4E12-9716-2B3E209CCE6B}" type="presParOf" srcId="{DD1CE970-0BD8-44EE-84A4-DD74FB68F846}" destId="{AA34376A-4CC4-4E47-AAC0-3155863FAB21}" srcOrd="2" destOrd="0" presId="urn:microsoft.com/office/officeart/2018/5/layout/IconLeafLabelList"/>
    <dgm:cxn modelId="{AD8A6346-D97E-4A7D-8824-70B702C190B0}" type="presParOf" srcId="{DD1CE970-0BD8-44EE-84A4-DD74FB68F846}" destId="{0EABDB09-8B68-485A-B65A-FF738B08FA65}" srcOrd="3" destOrd="0" presId="urn:microsoft.com/office/officeart/2018/5/layout/IconLeafLabelList"/>
    <dgm:cxn modelId="{82BD1BC3-5303-4838-8158-929C7E2C3847}" type="presParOf" srcId="{1E9FEB1D-D0AE-4D14-B050-C9520DFE5322}" destId="{58A2BF2A-98B7-4E04-895A-3C5402567CDB}" srcOrd="1" destOrd="0" presId="urn:microsoft.com/office/officeart/2018/5/layout/IconLeafLabelList"/>
    <dgm:cxn modelId="{5190ADE8-F364-4170-97B4-9626AB1567A1}" type="presParOf" srcId="{1E9FEB1D-D0AE-4D14-B050-C9520DFE5322}" destId="{84C95636-ACC6-4EAF-8B43-9471AB563475}" srcOrd="2" destOrd="0" presId="urn:microsoft.com/office/officeart/2018/5/layout/IconLeafLabelList"/>
    <dgm:cxn modelId="{9132E51E-CF6E-487F-B9E9-701BA88320B4}" type="presParOf" srcId="{84C95636-ACC6-4EAF-8B43-9471AB563475}" destId="{A6CB05CB-1554-4200-88C2-E0B1674B352C}" srcOrd="0" destOrd="0" presId="urn:microsoft.com/office/officeart/2018/5/layout/IconLeafLabelList"/>
    <dgm:cxn modelId="{BDB62876-8C24-4F2C-A01F-6D50808412A8}" type="presParOf" srcId="{84C95636-ACC6-4EAF-8B43-9471AB563475}" destId="{EAF24417-C862-44BC-8AB2-BFCF908C7128}" srcOrd="1" destOrd="0" presId="urn:microsoft.com/office/officeart/2018/5/layout/IconLeafLabelList"/>
    <dgm:cxn modelId="{F9338819-86A0-447F-B5DA-2B8B1EB51533}" type="presParOf" srcId="{84C95636-ACC6-4EAF-8B43-9471AB563475}" destId="{124CAC3B-83AE-4AD8-BE38-2A89A21F85AC}" srcOrd="2" destOrd="0" presId="urn:microsoft.com/office/officeart/2018/5/layout/IconLeafLabelList"/>
    <dgm:cxn modelId="{4208A313-A65C-4075-B802-E975E7E8CBE8}" type="presParOf" srcId="{84C95636-ACC6-4EAF-8B43-9471AB563475}" destId="{4B14C765-9AF8-4291-A1D6-5CBB4852F5AC}" srcOrd="3" destOrd="0" presId="urn:microsoft.com/office/officeart/2018/5/layout/IconLeafLabelList"/>
    <dgm:cxn modelId="{F1DE2D3E-6147-4291-B739-7F8A81A54F81}" type="presParOf" srcId="{1E9FEB1D-D0AE-4D14-B050-C9520DFE5322}" destId="{5CCD6D29-BEA0-44D4-8A5C-F89D95C08A93}" srcOrd="3" destOrd="0" presId="urn:microsoft.com/office/officeart/2018/5/layout/IconLeafLabelList"/>
    <dgm:cxn modelId="{4A9B1228-3481-4CC4-B70C-415ACEBF029F}" type="presParOf" srcId="{1E9FEB1D-D0AE-4D14-B050-C9520DFE5322}" destId="{48A02013-D3FD-4552-BFB0-312A3C622EEB}" srcOrd="4" destOrd="0" presId="urn:microsoft.com/office/officeart/2018/5/layout/IconLeafLabelList"/>
    <dgm:cxn modelId="{97996F02-0003-4BF6-8D39-D9A98EBCF7BD}" type="presParOf" srcId="{48A02013-D3FD-4552-BFB0-312A3C622EEB}" destId="{A146FF28-806F-4824-9BF0-C56460A3A7F3}" srcOrd="0" destOrd="0" presId="urn:microsoft.com/office/officeart/2018/5/layout/IconLeafLabelList"/>
    <dgm:cxn modelId="{B643692D-5D7D-4661-8A8C-B04B66C394EC}" type="presParOf" srcId="{48A02013-D3FD-4552-BFB0-312A3C622EEB}" destId="{97900D89-68C4-4181-A7FE-BA2BA416F65A}" srcOrd="1" destOrd="0" presId="urn:microsoft.com/office/officeart/2018/5/layout/IconLeafLabelList"/>
    <dgm:cxn modelId="{A08091DA-F28F-4480-9B39-2ED5269F69A5}" type="presParOf" srcId="{48A02013-D3FD-4552-BFB0-312A3C622EEB}" destId="{CFD65E20-E4B2-48F2-939D-B255164D07FE}" srcOrd="2" destOrd="0" presId="urn:microsoft.com/office/officeart/2018/5/layout/IconLeafLabelList"/>
    <dgm:cxn modelId="{193CC705-C219-4968-9630-26FE6A5F595C}" type="presParOf" srcId="{48A02013-D3FD-4552-BFB0-312A3C622EEB}" destId="{AE99B9ED-A882-4C28-B5A3-51A9213256E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AF3AABF-1BFA-4FEB-BEBE-80FDC5138AE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92F33C4-2697-48CC-A661-BB204DA57D7E}">
      <dgm:prSet phldrT="[Text]"/>
      <dgm:spPr/>
      <dgm:t>
        <a:bodyPr/>
        <a:lstStyle/>
        <a:p>
          <a:r>
            <a:rPr lang="en-GB" dirty="0"/>
            <a:t>Actus Reus</a:t>
          </a:r>
        </a:p>
      </dgm:t>
    </dgm:pt>
    <dgm:pt modelId="{B0D00578-725B-43E2-B139-B8031736A739}" type="parTrans" cxnId="{586EDAE2-8E94-4366-8B92-F114DD1F7E59}">
      <dgm:prSet/>
      <dgm:spPr/>
      <dgm:t>
        <a:bodyPr/>
        <a:lstStyle/>
        <a:p>
          <a:endParaRPr lang="en-GB"/>
        </a:p>
      </dgm:t>
    </dgm:pt>
    <dgm:pt modelId="{0C64BBA4-BE5F-40DC-B428-373DDE1BD7B1}" type="sibTrans" cxnId="{586EDAE2-8E94-4366-8B92-F114DD1F7E59}">
      <dgm:prSet/>
      <dgm:spPr/>
      <dgm:t>
        <a:bodyPr/>
        <a:lstStyle/>
        <a:p>
          <a:endParaRPr lang="en-GB"/>
        </a:p>
      </dgm:t>
    </dgm:pt>
    <dgm:pt modelId="{AD936A87-513E-4DA0-B3BF-4AA8D5FF5036}">
      <dgm:prSet phldrT="[Text]"/>
      <dgm:spPr/>
      <dgm:t>
        <a:bodyPr/>
        <a:lstStyle/>
        <a:p>
          <a:r>
            <a:rPr lang="en-GB" dirty="0"/>
            <a:t>Men’s Rea</a:t>
          </a:r>
        </a:p>
      </dgm:t>
    </dgm:pt>
    <dgm:pt modelId="{C0110CC8-9092-4EDE-8D59-272AD734F752}" type="parTrans" cxnId="{B90D3DD4-BE8F-48B1-B703-92ACFAE0260D}">
      <dgm:prSet/>
      <dgm:spPr/>
      <dgm:t>
        <a:bodyPr/>
        <a:lstStyle/>
        <a:p>
          <a:endParaRPr lang="en-GB"/>
        </a:p>
      </dgm:t>
    </dgm:pt>
    <dgm:pt modelId="{D2BFA02B-BCA6-4A55-808A-C8ED88338F73}" type="sibTrans" cxnId="{B90D3DD4-BE8F-48B1-B703-92ACFAE0260D}">
      <dgm:prSet/>
      <dgm:spPr/>
      <dgm:t>
        <a:bodyPr/>
        <a:lstStyle/>
        <a:p>
          <a:endParaRPr lang="en-GB"/>
        </a:p>
      </dgm:t>
    </dgm:pt>
    <dgm:pt modelId="{799D149D-5CAD-42B0-AC88-4D2991C10BE7}">
      <dgm:prSet phldrT="[Text]"/>
      <dgm:spPr/>
      <dgm:t>
        <a:bodyPr/>
        <a:lstStyle/>
        <a:p>
          <a:r>
            <a:rPr lang="en-GB" dirty="0"/>
            <a:t>No defence</a:t>
          </a:r>
        </a:p>
      </dgm:t>
    </dgm:pt>
    <dgm:pt modelId="{3DAA45B4-C982-473D-BF87-C8C813FED64E}" type="parTrans" cxnId="{169C034A-CB59-4028-9BF6-7F154EA75469}">
      <dgm:prSet/>
      <dgm:spPr/>
      <dgm:t>
        <a:bodyPr/>
        <a:lstStyle/>
        <a:p>
          <a:endParaRPr lang="en-GB"/>
        </a:p>
      </dgm:t>
    </dgm:pt>
    <dgm:pt modelId="{5E134B4A-076C-4A97-83E3-5D09C628E1FB}" type="sibTrans" cxnId="{169C034A-CB59-4028-9BF6-7F154EA75469}">
      <dgm:prSet/>
      <dgm:spPr/>
      <dgm:t>
        <a:bodyPr/>
        <a:lstStyle/>
        <a:p>
          <a:endParaRPr lang="en-GB"/>
        </a:p>
      </dgm:t>
    </dgm:pt>
    <dgm:pt modelId="{5AAEBBA9-90B0-4035-A84D-B9EB85769DFE}" type="pres">
      <dgm:prSet presAssocID="{CAF3AABF-1BFA-4FEB-BEBE-80FDC5138AEB}" presName="Name0" presStyleCnt="0">
        <dgm:presLayoutVars>
          <dgm:dir/>
          <dgm:resizeHandles val="exact"/>
        </dgm:presLayoutVars>
      </dgm:prSet>
      <dgm:spPr/>
    </dgm:pt>
    <dgm:pt modelId="{A7F38330-1A67-482F-8B1E-5A7A244D5B6E}" type="pres">
      <dgm:prSet presAssocID="{F92F33C4-2697-48CC-A661-BB204DA57D7E}" presName="node" presStyleLbl="node1" presStyleIdx="0" presStyleCnt="3">
        <dgm:presLayoutVars>
          <dgm:bulletEnabled val="1"/>
        </dgm:presLayoutVars>
      </dgm:prSet>
      <dgm:spPr/>
    </dgm:pt>
    <dgm:pt modelId="{22D291B2-1CC3-4B68-99F6-E273924562CD}" type="pres">
      <dgm:prSet presAssocID="{0C64BBA4-BE5F-40DC-B428-373DDE1BD7B1}" presName="sibTrans" presStyleLbl="sibTrans2D1" presStyleIdx="0" presStyleCnt="2"/>
      <dgm:spPr/>
    </dgm:pt>
    <dgm:pt modelId="{6774BD08-6AD5-4068-AD17-1EB12F8B1BA3}" type="pres">
      <dgm:prSet presAssocID="{0C64BBA4-BE5F-40DC-B428-373DDE1BD7B1}" presName="connectorText" presStyleLbl="sibTrans2D1" presStyleIdx="0" presStyleCnt="2"/>
      <dgm:spPr/>
    </dgm:pt>
    <dgm:pt modelId="{BD1D9E2A-AA1B-4A77-88F2-A7011BF1163C}" type="pres">
      <dgm:prSet presAssocID="{AD936A87-513E-4DA0-B3BF-4AA8D5FF5036}" presName="node" presStyleLbl="node1" presStyleIdx="1" presStyleCnt="3">
        <dgm:presLayoutVars>
          <dgm:bulletEnabled val="1"/>
        </dgm:presLayoutVars>
      </dgm:prSet>
      <dgm:spPr/>
    </dgm:pt>
    <dgm:pt modelId="{99D76C91-8EE8-45D8-B35B-F9369423DB61}" type="pres">
      <dgm:prSet presAssocID="{D2BFA02B-BCA6-4A55-808A-C8ED88338F73}" presName="sibTrans" presStyleLbl="sibTrans2D1" presStyleIdx="1" presStyleCnt="2"/>
      <dgm:spPr/>
    </dgm:pt>
    <dgm:pt modelId="{6D2FABEB-3213-4923-88A3-AD6DEAB33012}" type="pres">
      <dgm:prSet presAssocID="{D2BFA02B-BCA6-4A55-808A-C8ED88338F73}" presName="connectorText" presStyleLbl="sibTrans2D1" presStyleIdx="1" presStyleCnt="2"/>
      <dgm:spPr/>
    </dgm:pt>
    <dgm:pt modelId="{D1951327-7EE3-4B03-8BB8-62B4F1642ADF}" type="pres">
      <dgm:prSet presAssocID="{799D149D-5CAD-42B0-AC88-4D2991C10BE7}" presName="node" presStyleLbl="node1" presStyleIdx="2" presStyleCnt="3">
        <dgm:presLayoutVars>
          <dgm:bulletEnabled val="1"/>
        </dgm:presLayoutVars>
      </dgm:prSet>
      <dgm:spPr/>
    </dgm:pt>
  </dgm:ptLst>
  <dgm:cxnLst>
    <dgm:cxn modelId="{0617F11C-033D-472E-A271-E2DCE6AE7B09}" type="presOf" srcId="{CAF3AABF-1BFA-4FEB-BEBE-80FDC5138AEB}" destId="{5AAEBBA9-90B0-4035-A84D-B9EB85769DFE}" srcOrd="0" destOrd="0" presId="urn:microsoft.com/office/officeart/2005/8/layout/process1"/>
    <dgm:cxn modelId="{77FFF328-5D34-49D2-B0F0-902AA50C0ACE}" type="presOf" srcId="{0C64BBA4-BE5F-40DC-B428-373DDE1BD7B1}" destId="{22D291B2-1CC3-4B68-99F6-E273924562CD}" srcOrd="0" destOrd="0" presId="urn:microsoft.com/office/officeart/2005/8/layout/process1"/>
    <dgm:cxn modelId="{70586F5F-DDA1-43AB-8AF6-770071231B11}" type="presOf" srcId="{D2BFA02B-BCA6-4A55-808A-C8ED88338F73}" destId="{99D76C91-8EE8-45D8-B35B-F9369423DB61}" srcOrd="0" destOrd="0" presId="urn:microsoft.com/office/officeart/2005/8/layout/process1"/>
    <dgm:cxn modelId="{169C034A-CB59-4028-9BF6-7F154EA75469}" srcId="{CAF3AABF-1BFA-4FEB-BEBE-80FDC5138AEB}" destId="{799D149D-5CAD-42B0-AC88-4D2991C10BE7}" srcOrd="2" destOrd="0" parTransId="{3DAA45B4-C982-473D-BF87-C8C813FED64E}" sibTransId="{5E134B4A-076C-4A97-83E3-5D09C628E1FB}"/>
    <dgm:cxn modelId="{6940CF4D-E3C0-4C40-8384-994650DD610B}" type="presOf" srcId="{0C64BBA4-BE5F-40DC-B428-373DDE1BD7B1}" destId="{6774BD08-6AD5-4068-AD17-1EB12F8B1BA3}" srcOrd="1" destOrd="0" presId="urn:microsoft.com/office/officeart/2005/8/layout/process1"/>
    <dgm:cxn modelId="{48C09F8D-7811-49AD-B48F-718FDD1C1E68}" type="presOf" srcId="{D2BFA02B-BCA6-4A55-808A-C8ED88338F73}" destId="{6D2FABEB-3213-4923-88A3-AD6DEAB33012}" srcOrd="1" destOrd="0" presId="urn:microsoft.com/office/officeart/2005/8/layout/process1"/>
    <dgm:cxn modelId="{B8685CAD-0B9D-49C1-AAF2-F0752B608B2D}" type="presOf" srcId="{AD936A87-513E-4DA0-B3BF-4AA8D5FF5036}" destId="{BD1D9E2A-AA1B-4A77-88F2-A7011BF1163C}" srcOrd="0" destOrd="0" presId="urn:microsoft.com/office/officeart/2005/8/layout/process1"/>
    <dgm:cxn modelId="{B90D3DD4-BE8F-48B1-B703-92ACFAE0260D}" srcId="{CAF3AABF-1BFA-4FEB-BEBE-80FDC5138AEB}" destId="{AD936A87-513E-4DA0-B3BF-4AA8D5FF5036}" srcOrd="1" destOrd="0" parTransId="{C0110CC8-9092-4EDE-8D59-272AD734F752}" sibTransId="{D2BFA02B-BCA6-4A55-808A-C8ED88338F73}"/>
    <dgm:cxn modelId="{CB869FD6-57C7-4435-A695-0A704774F8BA}" type="presOf" srcId="{F92F33C4-2697-48CC-A661-BB204DA57D7E}" destId="{A7F38330-1A67-482F-8B1E-5A7A244D5B6E}" srcOrd="0" destOrd="0" presId="urn:microsoft.com/office/officeart/2005/8/layout/process1"/>
    <dgm:cxn modelId="{AB93D9E0-E1A1-459A-A2EC-91A7B987967D}" type="presOf" srcId="{799D149D-5CAD-42B0-AC88-4D2991C10BE7}" destId="{D1951327-7EE3-4B03-8BB8-62B4F1642ADF}" srcOrd="0" destOrd="0" presId="urn:microsoft.com/office/officeart/2005/8/layout/process1"/>
    <dgm:cxn modelId="{586EDAE2-8E94-4366-8B92-F114DD1F7E59}" srcId="{CAF3AABF-1BFA-4FEB-BEBE-80FDC5138AEB}" destId="{F92F33C4-2697-48CC-A661-BB204DA57D7E}" srcOrd="0" destOrd="0" parTransId="{B0D00578-725B-43E2-B139-B8031736A739}" sibTransId="{0C64BBA4-BE5F-40DC-B428-373DDE1BD7B1}"/>
    <dgm:cxn modelId="{103424FF-9F7A-491B-ADC7-C471D8CCCB34}" type="presParOf" srcId="{5AAEBBA9-90B0-4035-A84D-B9EB85769DFE}" destId="{A7F38330-1A67-482F-8B1E-5A7A244D5B6E}" srcOrd="0" destOrd="0" presId="urn:microsoft.com/office/officeart/2005/8/layout/process1"/>
    <dgm:cxn modelId="{8AB84941-FF9B-4E05-8E3B-9EE6B59E2EB7}" type="presParOf" srcId="{5AAEBBA9-90B0-4035-A84D-B9EB85769DFE}" destId="{22D291B2-1CC3-4B68-99F6-E273924562CD}" srcOrd="1" destOrd="0" presId="urn:microsoft.com/office/officeart/2005/8/layout/process1"/>
    <dgm:cxn modelId="{05B1FB74-49E4-47BC-B3F7-A8CC3D2BE67A}" type="presParOf" srcId="{22D291B2-1CC3-4B68-99F6-E273924562CD}" destId="{6774BD08-6AD5-4068-AD17-1EB12F8B1BA3}" srcOrd="0" destOrd="0" presId="urn:microsoft.com/office/officeart/2005/8/layout/process1"/>
    <dgm:cxn modelId="{F04B01F2-43C4-4C96-91E7-444F29555F35}" type="presParOf" srcId="{5AAEBBA9-90B0-4035-A84D-B9EB85769DFE}" destId="{BD1D9E2A-AA1B-4A77-88F2-A7011BF1163C}" srcOrd="2" destOrd="0" presId="urn:microsoft.com/office/officeart/2005/8/layout/process1"/>
    <dgm:cxn modelId="{E021386A-EA0B-4F59-828B-59BD60EBCF64}" type="presParOf" srcId="{5AAEBBA9-90B0-4035-A84D-B9EB85769DFE}" destId="{99D76C91-8EE8-45D8-B35B-F9369423DB61}" srcOrd="3" destOrd="0" presId="urn:microsoft.com/office/officeart/2005/8/layout/process1"/>
    <dgm:cxn modelId="{DE2E450C-DCA2-4B13-B984-39C6E7CE6968}" type="presParOf" srcId="{99D76C91-8EE8-45D8-B35B-F9369423DB61}" destId="{6D2FABEB-3213-4923-88A3-AD6DEAB33012}" srcOrd="0" destOrd="0" presId="urn:microsoft.com/office/officeart/2005/8/layout/process1"/>
    <dgm:cxn modelId="{DB15FE9A-3E85-4C13-9C95-C30CCE0D9CB6}" type="presParOf" srcId="{5AAEBBA9-90B0-4035-A84D-B9EB85769DFE}" destId="{D1951327-7EE3-4B03-8BB8-62B4F1642AD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936B8-9A10-45F4-B7C7-A97D30ADA880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F0495-3009-4BE4-8F88-6E60B9952BDA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945CE-0DC1-43E8-BAEA-93585F8035D1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10-minute individual presentation.</a:t>
          </a:r>
          <a:endParaRPr lang="en-US" sz="2500" kern="1200" dirty="0"/>
        </a:p>
      </dsp:txBody>
      <dsp:txXfrm>
        <a:off x="1816103" y="671"/>
        <a:ext cx="4447536" cy="1572384"/>
      </dsp:txXfrm>
    </dsp:sp>
    <dsp:sp modelId="{D66BB392-3828-4AF3-97A5-B3D1DA0B62F2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0894B-A7C3-49E6-8573-BE073A70F645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B7EE5-24F2-4475-B659-8796E987ACC4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1500 word supporting paper needs to accompany the presentation.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634FD233-111D-4DAF-B159-62A5290C1918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856B8-1008-423F-AA1B-FDDA1FB1E32D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BDC47-F88E-4992-BC1A-DDC7490BBCEC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supporting paper needs to be submitted on Moodle via the Turn it in link. </a:t>
          </a:r>
          <a:endParaRPr lang="en-US" sz="2500" kern="1200" dirty="0"/>
        </a:p>
      </dsp:txBody>
      <dsp:txXfrm>
        <a:off x="1816103" y="3931632"/>
        <a:ext cx="4447536" cy="1572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E7B0C-2B95-45BF-BCD6-A2EF3DB70651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The SUPPORTING PAPER need to be uploaded to Moodle BY 5PM ON THE SAME DAY.</a:t>
          </a:r>
          <a:endParaRPr lang="en-US" sz="2800" kern="1200" dirty="0"/>
        </a:p>
      </dsp:txBody>
      <dsp:txXfrm>
        <a:off x="36841" y="36841"/>
        <a:ext cx="7931345" cy="1184159"/>
      </dsp:txXfrm>
    </dsp:sp>
    <dsp:sp modelId="{21C24167-A96D-43D2-97EC-C77895E0E829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PLEASE BE AWARE YOUR PRESENTATION MAY BE RECORDED.</a:t>
          </a:r>
          <a:endParaRPr lang="en-US" sz="2800" kern="1200" dirty="0"/>
        </a:p>
      </dsp:txBody>
      <dsp:txXfrm>
        <a:off x="856428" y="1504322"/>
        <a:ext cx="7577788" cy="1184159"/>
      </dsp:txXfrm>
    </dsp:sp>
    <dsp:sp modelId="{41081C66-7C9A-4929-9062-608A38739457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You are not expected to read out the citations during your presentation. </a:t>
          </a:r>
          <a:endParaRPr lang="en-US" sz="2800" kern="1200" dirty="0"/>
        </a:p>
      </dsp:txBody>
      <dsp:txXfrm>
        <a:off x="1676015" y="2971804"/>
        <a:ext cx="7577788" cy="1184159"/>
      </dsp:txXfrm>
    </dsp:sp>
    <dsp:sp modelId="{9B71CE07-2E16-40BA-BFC0-18A17A835334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FE740488-16AE-4940-B1BC-0806E877D010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FE34FC-B43E-40C3-8722-F6A767951B74}">
      <dsp:nvSpPr>
        <dsp:cNvPr id="0" name=""/>
        <dsp:cNvSpPr/>
      </dsp:nvSpPr>
      <dsp:spPr>
        <a:xfrm>
          <a:off x="813044" y="25559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EB5D5-B390-4160-B834-9750FFAE83C9}">
      <dsp:nvSpPr>
        <dsp:cNvPr id="0" name=""/>
        <dsp:cNvSpPr/>
      </dsp:nvSpPr>
      <dsp:spPr>
        <a:xfrm>
          <a:off x="1158387" y="370901"/>
          <a:ext cx="929769" cy="92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D71AF-2C3D-41C0-8DA1-20293F9CE5DF}">
      <dsp:nvSpPr>
        <dsp:cNvPr id="0" name=""/>
        <dsp:cNvSpPr/>
      </dsp:nvSpPr>
      <dsp:spPr>
        <a:xfrm>
          <a:off x="295030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The presentations will take place ON TUESDAY 28</a:t>
          </a:r>
          <a:r>
            <a:rPr lang="en-GB" sz="1500" kern="1200" baseline="30000" dirty="0"/>
            <a:t>TH</a:t>
          </a:r>
          <a:r>
            <a:rPr lang="en-GB" sz="1500" kern="1200" dirty="0"/>
            <a:t> APRIL 2026.</a:t>
          </a:r>
          <a:endParaRPr lang="en-US" sz="1500" kern="1200" dirty="0"/>
        </a:p>
      </dsp:txBody>
      <dsp:txXfrm>
        <a:off x="295030" y="2150746"/>
        <a:ext cx="2656483" cy="720000"/>
      </dsp:txXfrm>
    </dsp:sp>
    <dsp:sp modelId="{5CE675EA-F9C1-48AD-AFE8-1EDECA59E5FF}">
      <dsp:nvSpPr>
        <dsp:cNvPr id="0" name=""/>
        <dsp:cNvSpPr/>
      </dsp:nvSpPr>
      <dsp:spPr>
        <a:xfrm>
          <a:off x="3934413" y="25559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1ACF0-DCBE-418B-B344-BFE71BB0A1FD}">
      <dsp:nvSpPr>
        <dsp:cNvPr id="0" name=""/>
        <dsp:cNvSpPr/>
      </dsp:nvSpPr>
      <dsp:spPr>
        <a:xfrm>
          <a:off x="4279756" y="370901"/>
          <a:ext cx="929769" cy="92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07A69-3942-4488-B4BB-F0B887429111}">
      <dsp:nvSpPr>
        <dsp:cNvPr id="0" name=""/>
        <dsp:cNvSpPr/>
      </dsp:nvSpPr>
      <dsp:spPr>
        <a:xfrm>
          <a:off x="3416398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You will be given a time slot. </a:t>
          </a:r>
          <a:endParaRPr lang="en-US" sz="1500" kern="1200"/>
        </a:p>
      </dsp:txBody>
      <dsp:txXfrm>
        <a:off x="3416398" y="2150746"/>
        <a:ext cx="2656483" cy="720000"/>
      </dsp:txXfrm>
    </dsp:sp>
    <dsp:sp modelId="{1C1A895F-8477-4C64-8721-2C9F9F617D55}">
      <dsp:nvSpPr>
        <dsp:cNvPr id="0" name=""/>
        <dsp:cNvSpPr/>
      </dsp:nvSpPr>
      <dsp:spPr>
        <a:xfrm>
          <a:off x="813044" y="3534866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68161-AFD5-493E-8B78-3E572707D1D6}">
      <dsp:nvSpPr>
        <dsp:cNvPr id="0" name=""/>
        <dsp:cNvSpPr/>
      </dsp:nvSpPr>
      <dsp:spPr>
        <a:xfrm>
          <a:off x="1158387" y="3880209"/>
          <a:ext cx="929769" cy="92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769AA-FCF3-4F21-B77A-6577D5B2BD09}">
      <dsp:nvSpPr>
        <dsp:cNvPr id="0" name=""/>
        <dsp:cNvSpPr/>
      </dsp:nvSpPr>
      <dsp:spPr>
        <a:xfrm>
          <a:off x="295030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You are to attend during this time only. </a:t>
          </a:r>
          <a:endParaRPr lang="en-US" sz="1500" kern="1200"/>
        </a:p>
      </dsp:txBody>
      <dsp:txXfrm>
        <a:off x="295030" y="5660053"/>
        <a:ext cx="2656483" cy="720000"/>
      </dsp:txXfrm>
    </dsp:sp>
    <dsp:sp modelId="{6FFC5AF8-6DF8-445D-9FF3-A1C95BCCCB16}">
      <dsp:nvSpPr>
        <dsp:cNvPr id="0" name=""/>
        <dsp:cNvSpPr/>
      </dsp:nvSpPr>
      <dsp:spPr>
        <a:xfrm>
          <a:off x="3934413" y="3534866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6DF95-094D-42AC-BE5D-DD0FEA4C73CF}">
      <dsp:nvSpPr>
        <dsp:cNvPr id="0" name=""/>
        <dsp:cNvSpPr/>
      </dsp:nvSpPr>
      <dsp:spPr>
        <a:xfrm>
          <a:off x="4279756" y="3880209"/>
          <a:ext cx="929769" cy="9297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CF82A-C618-40D1-916C-6DE4777DD70C}">
      <dsp:nvSpPr>
        <dsp:cNvPr id="0" name=""/>
        <dsp:cNvSpPr/>
      </dsp:nvSpPr>
      <dsp:spPr>
        <a:xfrm>
          <a:off x="3416398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Your time slots will be communicated to you nearer the time.</a:t>
          </a:r>
          <a:endParaRPr lang="en-US" sz="1500" kern="1200"/>
        </a:p>
      </dsp:txBody>
      <dsp:txXfrm>
        <a:off x="3416398" y="5660053"/>
        <a:ext cx="265648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9E04E-BF99-4E63-BC0D-71A369E7148D}">
      <dsp:nvSpPr>
        <dsp:cNvPr id="0" name=""/>
        <dsp:cNvSpPr/>
      </dsp:nvSpPr>
      <dsp:spPr>
        <a:xfrm>
          <a:off x="0" y="0"/>
          <a:ext cx="5347956" cy="24888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What can you recall from Criminal Law 1 module?</a:t>
          </a:r>
        </a:p>
      </dsp:txBody>
      <dsp:txXfrm>
        <a:off x="72895" y="72895"/>
        <a:ext cx="2775556" cy="2343040"/>
      </dsp:txXfrm>
    </dsp:sp>
    <dsp:sp modelId="{6AFACF7C-9B76-4C8D-B42D-9A1B59B655BE}">
      <dsp:nvSpPr>
        <dsp:cNvPr id="0" name=""/>
        <dsp:cNvSpPr/>
      </dsp:nvSpPr>
      <dsp:spPr>
        <a:xfrm>
          <a:off x="943757" y="3041904"/>
          <a:ext cx="5347956" cy="24888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Discuss in small groups and feedback to the rest of the class</a:t>
          </a:r>
        </a:p>
      </dsp:txBody>
      <dsp:txXfrm>
        <a:off x="1016652" y="3114799"/>
        <a:ext cx="2640669" cy="2343040"/>
      </dsp:txXfrm>
    </dsp:sp>
    <dsp:sp modelId="{CDE13148-0036-4E5B-84E1-1B6589F26016}">
      <dsp:nvSpPr>
        <dsp:cNvPr id="0" name=""/>
        <dsp:cNvSpPr/>
      </dsp:nvSpPr>
      <dsp:spPr>
        <a:xfrm>
          <a:off x="3730216" y="1956497"/>
          <a:ext cx="1617739" cy="16177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094207" y="1956497"/>
        <a:ext cx="889757" cy="12173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3A2C2-13DE-4B99-82C6-38F53CA12B21}">
      <dsp:nvSpPr>
        <dsp:cNvPr id="0" name=""/>
        <dsp:cNvSpPr/>
      </dsp:nvSpPr>
      <dsp:spPr>
        <a:xfrm>
          <a:off x="1225236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00836-40FE-4835-BE30-9321176016DD}">
      <dsp:nvSpPr>
        <dsp:cNvPr id="0" name=""/>
        <dsp:cNvSpPr/>
      </dsp:nvSpPr>
      <dsp:spPr>
        <a:xfrm>
          <a:off x="429298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Laws/ statutes that govern the way we must act within society, and we must follow these laws. </a:t>
          </a:r>
          <a:endParaRPr lang="en-US" sz="1500" kern="1200" dirty="0"/>
        </a:p>
      </dsp:txBody>
      <dsp:txXfrm>
        <a:off x="429298" y="2287929"/>
        <a:ext cx="2894321" cy="720000"/>
      </dsp:txXfrm>
    </dsp:sp>
    <dsp:sp modelId="{ADF87F8D-B2E7-4656-813A-127CD6F3875B}">
      <dsp:nvSpPr>
        <dsp:cNvPr id="0" name=""/>
        <dsp:cNvSpPr/>
      </dsp:nvSpPr>
      <dsp:spPr>
        <a:xfrm>
          <a:off x="4626064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6C828-BDD2-4ED2-8EDB-329A9CD68B0A}">
      <dsp:nvSpPr>
        <dsp:cNvPr id="0" name=""/>
        <dsp:cNvSpPr/>
      </dsp:nvSpPr>
      <dsp:spPr>
        <a:xfrm>
          <a:off x="3830126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But we also have other things such as a code of conduct. Is this law? </a:t>
          </a:r>
          <a:endParaRPr lang="en-US" sz="1500" kern="1200"/>
        </a:p>
      </dsp:txBody>
      <dsp:txXfrm>
        <a:off x="3830126" y="2287929"/>
        <a:ext cx="2894321" cy="720000"/>
      </dsp:txXfrm>
    </dsp:sp>
    <dsp:sp modelId="{A0D1DC60-0BE6-4CD4-930E-E7D6177D3982}">
      <dsp:nvSpPr>
        <dsp:cNvPr id="0" name=""/>
        <dsp:cNvSpPr/>
      </dsp:nvSpPr>
      <dsp:spPr>
        <a:xfrm>
          <a:off x="8026892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4C865-C476-4686-8F6F-E8ABC3EF1ED3}">
      <dsp:nvSpPr>
        <dsp:cNvPr id="0" name=""/>
        <dsp:cNvSpPr/>
      </dsp:nvSpPr>
      <dsp:spPr>
        <a:xfrm>
          <a:off x="7230954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Does it have consequences? </a:t>
          </a:r>
          <a:endParaRPr lang="en-US" sz="1500" kern="1200"/>
        </a:p>
      </dsp:txBody>
      <dsp:txXfrm>
        <a:off x="7230954" y="2287929"/>
        <a:ext cx="2894321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C0786-27C7-42F6-9C26-77B3D19566D4}">
      <dsp:nvSpPr>
        <dsp:cNvPr id="0" name=""/>
        <dsp:cNvSpPr/>
      </dsp:nvSpPr>
      <dsp:spPr>
        <a:xfrm>
          <a:off x="2469515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3955" y="1435074"/>
        <a:ext cx="28393" cy="5678"/>
      </dsp:txXfrm>
    </dsp:sp>
    <dsp:sp modelId="{4D0D4C42-19FC-406D-B12F-DC0BB1500171}">
      <dsp:nvSpPr>
        <dsp:cNvPr id="0" name=""/>
        <dsp:cNvSpPr/>
      </dsp:nvSpPr>
      <dsp:spPr>
        <a:xfrm>
          <a:off x="2304" y="697210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Criminal law v Civil Law. </a:t>
          </a:r>
          <a:endParaRPr lang="en-US" sz="1700" kern="1200"/>
        </a:p>
      </dsp:txBody>
      <dsp:txXfrm>
        <a:off x="2304" y="697210"/>
        <a:ext cx="2469010" cy="1481406"/>
      </dsp:txXfrm>
    </dsp:sp>
    <dsp:sp modelId="{DF8D0FBF-2FA9-4DF6-9230-57FC37DFB13F}">
      <dsp:nvSpPr>
        <dsp:cNvPr id="0" name=""/>
        <dsp:cNvSpPr/>
      </dsp:nvSpPr>
      <dsp:spPr>
        <a:xfrm>
          <a:off x="5506398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12700" cap="flat" cmpd="sng" algn="ctr">
          <a:solidFill>
            <a:schemeClr val="accent4">
              <a:hueOff val="1319987"/>
              <a:satOff val="-5840"/>
              <a:lumOff val="-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0838" y="1435074"/>
        <a:ext cx="28393" cy="5678"/>
      </dsp:txXfrm>
    </dsp:sp>
    <dsp:sp modelId="{FD847AE3-C988-438C-A60A-47F3FC46304F}">
      <dsp:nvSpPr>
        <dsp:cNvPr id="0" name=""/>
        <dsp:cNvSpPr/>
      </dsp:nvSpPr>
      <dsp:spPr>
        <a:xfrm>
          <a:off x="3039188" y="697210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1099990"/>
                <a:satOff val="-4867"/>
                <a:lumOff val="-8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99990"/>
                <a:satOff val="-4867"/>
                <a:lumOff val="-8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99990"/>
                <a:satOff val="-4867"/>
                <a:lumOff val="-8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Criminal law – punishment. </a:t>
          </a:r>
          <a:endParaRPr lang="en-US" sz="1700" kern="1200"/>
        </a:p>
      </dsp:txBody>
      <dsp:txXfrm>
        <a:off x="3039188" y="697210"/>
        <a:ext cx="2469010" cy="1481406"/>
      </dsp:txXfrm>
    </dsp:sp>
    <dsp:sp modelId="{D3A37F36-52C0-44C0-BFD7-A43CC1744330}">
      <dsp:nvSpPr>
        <dsp:cNvPr id="0" name=""/>
        <dsp:cNvSpPr/>
      </dsp:nvSpPr>
      <dsp:spPr>
        <a:xfrm>
          <a:off x="8543281" y="1392193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12700" cap="flat" cmpd="sng" algn="ctr">
          <a:solidFill>
            <a:schemeClr val="accent4">
              <a:hueOff val="2639975"/>
              <a:satOff val="-11681"/>
              <a:lumOff val="-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797721" y="1435074"/>
        <a:ext cx="28393" cy="5678"/>
      </dsp:txXfrm>
    </dsp:sp>
    <dsp:sp modelId="{BF9B3877-A824-4B96-ADB0-DA4BB83FF630}">
      <dsp:nvSpPr>
        <dsp:cNvPr id="0" name=""/>
        <dsp:cNvSpPr/>
      </dsp:nvSpPr>
      <dsp:spPr>
        <a:xfrm>
          <a:off x="6076071" y="697210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2199979"/>
                <a:satOff val="-9734"/>
                <a:lumOff val="-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2199979"/>
                <a:satOff val="-9734"/>
                <a:lumOff val="-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2199979"/>
                <a:satOff val="-9734"/>
                <a:lumOff val="-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Proof beyond reasonable doubt. </a:t>
          </a:r>
          <a:endParaRPr lang="en-US" sz="1700" kern="1200"/>
        </a:p>
      </dsp:txBody>
      <dsp:txXfrm>
        <a:off x="6076071" y="697210"/>
        <a:ext cx="2469010" cy="1481406"/>
      </dsp:txXfrm>
    </dsp:sp>
    <dsp:sp modelId="{13822272-3BCC-478E-90C9-7DC3177BFB5F}">
      <dsp:nvSpPr>
        <dsp:cNvPr id="0" name=""/>
        <dsp:cNvSpPr/>
      </dsp:nvSpPr>
      <dsp:spPr>
        <a:xfrm>
          <a:off x="1236810" y="2176816"/>
          <a:ext cx="9110649" cy="537272"/>
        </a:xfrm>
        <a:custGeom>
          <a:avLst/>
          <a:gdLst/>
          <a:ahLst/>
          <a:cxnLst/>
          <a:rect l="0" t="0" r="0" b="0"/>
          <a:pathLst>
            <a:path>
              <a:moveTo>
                <a:pt x="9110649" y="0"/>
              </a:moveTo>
              <a:lnTo>
                <a:pt x="9110649" y="285736"/>
              </a:lnTo>
              <a:lnTo>
                <a:pt x="0" y="285736"/>
              </a:lnTo>
              <a:lnTo>
                <a:pt x="0" y="537272"/>
              </a:lnTo>
            </a:path>
          </a:pathLst>
        </a:custGeom>
        <a:noFill/>
        <a:ln w="12700" cap="flat" cmpd="sng" algn="ctr">
          <a:solidFill>
            <a:schemeClr val="accent4">
              <a:hueOff val="3959962"/>
              <a:satOff val="-17521"/>
              <a:lumOff val="-294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63926" y="2442613"/>
        <a:ext cx="456416" cy="5678"/>
      </dsp:txXfrm>
    </dsp:sp>
    <dsp:sp modelId="{3CF258F4-CB76-4BA1-ABBE-38DC44D735E7}">
      <dsp:nvSpPr>
        <dsp:cNvPr id="0" name=""/>
        <dsp:cNvSpPr/>
      </dsp:nvSpPr>
      <dsp:spPr>
        <a:xfrm>
          <a:off x="9112954" y="697210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3299968"/>
                <a:satOff val="-14601"/>
                <a:lumOff val="-24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3299968"/>
                <a:satOff val="-14601"/>
                <a:lumOff val="-24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3299968"/>
                <a:satOff val="-14601"/>
                <a:lumOff val="-24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Crown prosecution service. </a:t>
          </a:r>
          <a:endParaRPr lang="en-US" sz="1700" kern="1200"/>
        </a:p>
      </dsp:txBody>
      <dsp:txXfrm>
        <a:off x="9112954" y="697210"/>
        <a:ext cx="2469010" cy="1481406"/>
      </dsp:txXfrm>
    </dsp:sp>
    <dsp:sp modelId="{9954BB95-6E6B-43BC-8F45-DC81392B9DD4}">
      <dsp:nvSpPr>
        <dsp:cNvPr id="0" name=""/>
        <dsp:cNvSpPr/>
      </dsp:nvSpPr>
      <dsp:spPr>
        <a:xfrm>
          <a:off x="2469515" y="3441472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12700" cap="flat" cmpd="sng" algn="ctr">
          <a:solidFill>
            <a:schemeClr val="accent4">
              <a:hueOff val="5279950"/>
              <a:satOff val="-23362"/>
              <a:lumOff val="-3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3955" y="3484353"/>
        <a:ext cx="28393" cy="5678"/>
      </dsp:txXfrm>
    </dsp:sp>
    <dsp:sp modelId="{81A3900E-7DB6-4A6A-809B-0201236552EB}">
      <dsp:nvSpPr>
        <dsp:cNvPr id="0" name=""/>
        <dsp:cNvSpPr/>
      </dsp:nvSpPr>
      <dsp:spPr>
        <a:xfrm>
          <a:off x="2304" y="2746489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4399958"/>
                <a:satOff val="-19468"/>
                <a:lumOff val="-32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4399958"/>
                <a:satOff val="-19468"/>
                <a:lumOff val="-32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4399958"/>
                <a:satOff val="-19468"/>
                <a:lumOff val="-32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Civil law – Rights and duties owed by both individuals and organisations to each other. </a:t>
          </a:r>
          <a:endParaRPr lang="en-US" sz="1700" kern="1200"/>
        </a:p>
      </dsp:txBody>
      <dsp:txXfrm>
        <a:off x="2304" y="2746489"/>
        <a:ext cx="2469010" cy="1481406"/>
      </dsp:txXfrm>
    </dsp:sp>
    <dsp:sp modelId="{CE238BC5-C625-4541-8CBE-CF138832ADCE}">
      <dsp:nvSpPr>
        <dsp:cNvPr id="0" name=""/>
        <dsp:cNvSpPr/>
      </dsp:nvSpPr>
      <dsp:spPr>
        <a:xfrm>
          <a:off x="5506398" y="3441472"/>
          <a:ext cx="5372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272" y="45720"/>
              </a:lnTo>
            </a:path>
          </a:pathLst>
        </a:custGeom>
        <a:noFill/>
        <a:ln w="1270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0838" y="3484353"/>
        <a:ext cx="28393" cy="5678"/>
      </dsp:txXfrm>
    </dsp:sp>
    <dsp:sp modelId="{09828388-DEDE-44E8-8CB5-8A3D03BB3FA1}">
      <dsp:nvSpPr>
        <dsp:cNvPr id="0" name=""/>
        <dsp:cNvSpPr/>
      </dsp:nvSpPr>
      <dsp:spPr>
        <a:xfrm>
          <a:off x="3039188" y="2746489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5499947"/>
                <a:satOff val="-24335"/>
                <a:lumOff val="-40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499947"/>
                <a:satOff val="-24335"/>
                <a:lumOff val="-40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499947"/>
                <a:satOff val="-24335"/>
                <a:lumOff val="-40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 example is duty of care in tort law. </a:t>
          </a:r>
          <a:endParaRPr lang="en-US" sz="1700" kern="1200"/>
        </a:p>
      </dsp:txBody>
      <dsp:txXfrm>
        <a:off x="3039188" y="2746489"/>
        <a:ext cx="2469010" cy="1481406"/>
      </dsp:txXfrm>
    </dsp:sp>
    <dsp:sp modelId="{9FE32896-DB37-4375-AC1A-22D11E76CE26}">
      <dsp:nvSpPr>
        <dsp:cNvPr id="0" name=""/>
        <dsp:cNvSpPr/>
      </dsp:nvSpPr>
      <dsp:spPr>
        <a:xfrm>
          <a:off x="6076071" y="2746489"/>
          <a:ext cx="2469010" cy="1481406"/>
        </a:xfrm>
        <a:prstGeom prst="rect">
          <a:avLst/>
        </a:prstGeom>
        <a:gradFill rotWithShape="0">
          <a:gsLst>
            <a:gs pos="0">
              <a:schemeClr val="accent4">
                <a:hueOff val="6599937"/>
                <a:satOff val="-29202"/>
                <a:lumOff val="-49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6599937"/>
                <a:satOff val="-29202"/>
                <a:lumOff val="-49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6599937"/>
                <a:satOff val="-29202"/>
                <a:lumOff val="-49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84" tIns="126994" rIns="120984" bIns="12699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Burden on the claimant – Balance of probabilities. </a:t>
          </a:r>
          <a:endParaRPr lang="en-US" sz="1700" kern="1200"/>
        </a:p>
      </dsp:txBody>
      <dsp:txXfrm>
        <a:off x="6076071" y="2746489"/>
        <a:ext cx="2469010" cy="14814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08D9-0E34-47DE-9D88-DFB682EEDAAB}">
      <dsp:nvSpPr>
        <dsp:cNvPr id="0" name=""/>
        <dsp:cNvSpPr/>
      </dsp:nvSpPr>
      <dsp:spPr>
        <a:xfrm>
          <a:off x="3201" y="3184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Criminal law encompasses several offences. </a:t>
          </a:r>
          <a:endParaRPr lang="en-US" sz="1700" kern="1200" dirty="0"/>
        </a:p>
      </dsp:txBody>
      <dsp:txXfrm>
        <a:off x="3201" y="1669704"/>
        <a:ext cx="2539866" cy="2133487"/>
      </dsp:txXfrm>
    </dsp:sp>
    <dsp:sp modelId="{21EE029A-1864-4C5C-91D9-B1DD639A4315}">
      <dsp:nvSpPr>
        <dsp:cNvPr id="0" name=""/>
        <dsp:cNvSpPr/>
      </dsp:nvSpPr>
      <dsp:spPr>
        <a:xfrm>
          <a:off x="739762" y="6740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830298"/>
        <a:ext cx="754301" cy="754301"/>
      </dsp:txXfrm>
    </dsp:sp>
    <dsp:sp modelId="{34530C18-6746-4706-AA00-3F8AF5D8EEE5}">
      <dsp:nvSpPr>
        <dsp:cNvPr id="0" name=""/>
        <dsp:cNvSpPr/>
      </dsp:nvSpPr>
      <dsp:spPr>
        <a:xfrm>
          <a:off x="3201" y="3874237"/>
          <a:ext cx="2539866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0F20E-3F21-466A-86A4-7884B70B105D}">
      <dsp:nvSpPr>
        <dsp:cNvPr id="0" name=""/>
        <dsp:cNvSpPr/>
      </dsp:nvSpPr>
      <dsp:spPr>
        <a:xfrm>
          <a:off x="2797054" y="318495"/>
          <a:ext cx="2539866" cy="355581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includes but is not limited to; Murder, assault and battery. </a:t>
          </a:r>
          <a:endParaRPr lang="en-US" sz="1700" kern="1200"/>
        </a:p>
      </dsp:txBody>
      <dsp:txXfrm>
        <a:off x="2797054" y="1669704"/>
        <a:ext cx="2539866" cy="2133487"/>
      </dsp:txXfrm>
    </dsp:sp>
    <dsp:sp modelId="{78BC4681-3253-4064-8DD4-015DFA142454}">
      <dsp:nvSpPr>
        <dsp:cNvPr id="0" name=""/>
        <dsp:cNvSpPr/>
      </dsp:nvSpPr>
      <dsp:spPr>
        <a:xfrm>
          <a:off x="3533615" y="674077"/>
          <a:ext cx="1066743" cy="10667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830298"/>
        <a:ext cx="754301" cy="754301"/>
      </dsp:txXfrm>
    </dsp:sp>
    <dsp:sp modelId="{23EBC586-ED19-495F-AFE6-5C98D19C26E2}">
      <dsp:nvSpPr>
        <dsp:cNvPr id="0" name=""/>
        <dsp:cNvSpPr/>
      </dsp:nvSpPr>
      <dsp:spPr>
        <a:xfrm>
          <a:off x="2797054" y="3874237"/>
          <a:ext cx="253986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E3E9E-CF10-479D-A5DA-4FFAE61BF2F0}">
      <dsp:nvSpPr>
        <dsp:cNvPr id="0" name=""/>
        <dsp:cNvSpPr/>
      </dsp:nvSpPr>
      <dsp:spPr>
        <a:xfrm>
          <a:off x="5590907" y="318495"/>
          <a:ext cx="2539866" cy="355581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Sentencing is governed by S.57(2) of the Sentencing Act 2020. </a:t>
          </a:r>
          <a:endParaRPr lang="en-US" sz="1700" kern="1200"/>
        </a:p>
      </dsp:txBody>
      <dsp:txXfrm>
        <a:off x="5590907" y="1669704"/>
        <a:ext cx="2539866" cy="2133487"/>
      </dsp:txXfrm>
    </dsp:sp>
    <dsp:sp modelId="{A173195C-4CEC-48A5-A2D4-E9AFF6AF2E89}">
      <dsp:nvSpPr>
        <dsp:cNvPr id="0" name=""/>
        <dsp:cNvSpPr/>
      </dsp:nvSpPr>
      <dsp:spPr>
        <a:xfrm>
          <a:off x="6327469" y="674077"/>
          <a:ext cx="1066743" cy="106674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830298"/>
        <a:ext cx="754301" cy="754301"/>
      </dsp:txXfrm>
    </dsp:sp>
    <dsp:sp modelId="{C5C17669-BA7A-4E49-8009-6C2CD5BB15D2}">
      <dsp:nvSpPr>
        <dsp:cNvPr id="0" name=""/>
        <dsp:cNvSpPr/>
      </dsp:nvSpPr>
      <dsp:spPr>
        <a:xfrm>
          <a:off x="5590907" y="3874237"/>
          <a:ext cx="253986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7B20E-74C1-48F4-9D0E-1836D0E60682}">
      <dsp:nvSpPr>
        <dsp:cNvPr id="0" name=""/>
        <dsp:cNvSpPr/>
      </dsp:nvSpPr>
      <dsp:spPr>
        <a:xfrm>
          <a:off x="8384760" y="318495"/>
          <a:ext cx="2539866" cy="355581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All cases are separated into categories as governed by the Magistrates Court Act 1980;</a:t>
          </a:r>
          <a:endParaRPr lang="en-US" sz="1700" kern="1200"/>
        </a:p>
      </dsp:txBody>
      <dsp:txXfrm>
        <a:off x="8384760" y="1669704"/>
        <a:ext cx="2539866" cy="2133487"/>
      </dsp:txXfrm>
    </dsp:sp>
    <dsp:sp modelId="{22BB0115-F6C2-4312-A005-A33DEF919945}">
      <dsp:nvSpPr>
        <dsp:cNvPr id="0" name=""/>
        <dsp:cNvSpPr/>
      </dsp:nvSpPr>
      <dsp:spPr>
        <a:xfrm>
          <a:off x="9121322" y="674077"/>
          <a:ext cx="1066743" cy="10667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830298"/>
        <a:ext cx="754301" cy="754301"/>
      </dsp:txXfrm>
    </dsp:sp>
    <dsp:sp modelId="{59E336B3-C7D9-4F52-ADC3-4DF6BA427F30}">
      <dsp:nvSpPr>
        <dsp:cNvPr id="0" name=""/>
        <dsp:cNvSpPr/>
      </dsp:nvSpPr>
      <dsp:spPr>
        <a:xfrm>
          <a:off x="8384760" y="3874237"/>
          <a:ext cx="2539866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5DB9D-842D-46E6-B86D-174CAA0E6F35}">
      <dsp:nvSpPr>
        <dsp:cNvPr id="0" name=""/>
        <dsp:cNvSpPr/>
      </dsp:nvSpPr>
      <dsp:spPr>
        <a:xfrm>
          <a:off x="0" y="291953"/>
          <a:ext cx="5157787" cy="7125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types of offences include; </a:t>
          </a:r>
          <a:endParaRPr lang="en-US" sz="2900" kern="1200"/>
        </a:p>
      </dsp:txBody>
      <dsp:txXfrm>
        <a:off x="34783" y="326736"/>
        <a:ext cx="5088221" cy="642964"/>
      </dsp:txXfrm>
    </dsp:sp>
    <dsp:sp modelId="{FE266997-3CFA-44A2-A6FB-97275587C1DD}">
      <dsp:nvSpPr>
        <dsp:cNvPr id="0" name=""/>
        <dsp:cNvSpPr/>
      </dsp:nvSpPr>
      <dsp:spPr>
        <a:xfrm>
          <a:off x="0" y="1088004"/>
          <a:ext cx="5157787" cy="7125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1. Summary </a:t>
          </a:r>
          <a:endParaRPr lang="en-US" sz="2900" kern="1200"/>
        </a:p>
      </dsp:txBody>
      <dsp:txXfrm>
        <a:off x="34783" y="1122787"/>
        <a:ext cx="5088221" cy="642964"/>
      </dsp:txXfrm>
    </dsp:sp>
    <dsp:sp modelId="{9C6A5B1C-3C47-4F0E-8A6A-47BC628650A2}">
      <dsp:nvSpPr>
        <dsp:cNvPr id="0" name=""/>
        <dsp:cNvSpPr/>
      </dsp:nvSpPr>
      <dsp:spPr>
        <a:xfrm>
          <a:off x="0" y="1884054"/>
          <a:ext cx="5157787" cy="7125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2. Either way offences </a:t>
          </a:r>
          <a:endParaRPr lang="en-US" sz="2900" kern="1200"/>
        </a:p>
      </dsp:txBody>
      <dsp:txXfrm>
        <a:off x="34783" y="1918837"/>
        <a:ext cx="5088221" cy="642964"/>
      </dsp:txXfrm>
    </dsp:sp>
    <dsp:sp modelId="{AC5815D6-1310-44C8-B8CF-E3BF5F2A9B3F}">
      <dsp:nvSpPr>
        <dsp:cNvPr id="0" name=""/>
        <dsp:cNvSpPr/>
      </dsp:nvSpPr>
      <dsp:spPr>
        <a:xfrm>
          <a:off x="0" y="2680104"/>
          <a:ext cx="5157787" cy="7125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3. Indictable offences </a:t>
          </a:r>
          <a:endParaRPr lang="en-US" sz="2900" kern="1200"/>
        </a:p>
      </dsp:txBody>
      <dsp:txXfrm>
        <a:off x="34783" y="2714887"/>
        <a:ext cx="5088221" cy="6429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ECE45-D801-4AEE-B54C-E698FFF85539}">
      <dsp:nvSpPr>
        <dsp:cNvPr id="0" name=""/>
        <dsp:cNvSpPr/>
      </dsp:nvSpPr>
      <dsp:spPr>
        <a:xfrm>
          <a:off x="-199681" y="15380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01AE-BAA7-4474-8875-0AA7F94D3E7D}">
      <dsp:nvSpPr>
        <dsp:cNvPr id="0" name=""/>
        <dsp:cNvSpPr/>
      </dsp:nvSpPr>
      <dsp:spPr>
        <a:xfrm>
          <a:off x="302794" y="631157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It is for the prosecution to prove guilt. </a:t>
          </a:r>
          <a:endParaRPr lang="en-US" sz="3400" kern="1200"/>
        </a:p>
      </dsp:txBody>
      <dsp:txXfrm>
        <a:off x="386902" y="715265"/>
        <a:ext cx="4354068" cy="2703434"/>
      </dsp:txXfrm>
    </dsp:sp>
    <dsp:sp modelId="{FE8D0F0F-63BB-4A19-A43A-952368F651CE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80594-97BF-46C0-9D3B-619D38EBF9C6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 line Article 6 of the European Convention of Human Rights 1950/ Human Rights Act 1998.</a:t>
          </a:r>
          <a:endParaRPr lang="en-US" sz="34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C523E-5B7E-463A-BFAF-A0A61CB0EB6C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Criminal cases will start with ‘R’. </a:t>
          </a:r>
          <a:endParaRPr lang="en-US" sz="4000" kern="1200"/>
        </a:p>
      </dsp:txBody>
      <dsp:txXfrm>
        <a:off x="27017" y="27017"/>
        <a:ext cx="7668958" cy="868383"/>
      </dsp:txXfrm>
    </dsp:sp>
    <dsp:sp modelId="{DDA39FA6-6CF2-4659-9297-AB74651D6E43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The ‘R’ stands for Rex or Regina. </a:t>
          </a:r>
          <a:endParaRPr lang="en-US" sz="4000" kern="1200"/>
        </a:p>
      </dsp:txBody>
      <dsp:txXfrm>
        <a:off x="759181" y="1117146"/>
        <a:ext cx="7356493" cy="868383"/>
      </dsp:txXfrm>
    </dsp:sp>
    <dsp:sp modelId="{1187CC0B-469E-48B4-A803-12BE2D89414C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It is the state v an individual. </a:t>
          </a:r>
          <a:endParaRPr lang="en-US" sz="4000" kern="1200"/>
        </a:p>
      </dsp:txBody>
      <dsp:txXfrm>
        <a:off x="1480418" y="2207275"/>
        <a:ext cx="7367421" cy="868383"/>
      </dsp:txXfrm>
    </dsp:sp>
    <dsp:sp modelId="{1C691076-8740-43B7-8607-C2CAF06F3B03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An example; R v Roberts[ 1978] </a:t>
          </a:r>
          <a:endParaRPr lang="en-US" sz="4000" kern="1200"/>
        </a:p>
      </dsp:txBody>
      <dsp:txXfrm>
        <a:off x="2212582" y="3297404"/>
        <a:ext cx="7356493" cy="868383"/>
      </dsp:txXfrm>
    </dsp:sp>
    <dsp:sp modelId="{CB18F1CC-D33F-41FE-9629-EC668DF05413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53F99EAB-F1C1-4F5F-A79D-B8B9E5BDA43A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29A78FE7-43F9-4186-832A-71940F7D73ED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7F292-8397-44BA-AF76-0F49FD84EC99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Legal Burden – Proving the fact – need to prove an offence has been committed.</a:t>
          </a:r>
          <a:endParaRPr lang="en-US" sz="3200" kern="1200"/>
        </a:p>
      </dsp:txBody>
      <dsp:txXfrm>
        <a:off x="38234" y="38234"/>
        <a:ext cx="7529629" cy="1228933"/>
      </dsp:txXfrm>
    </dsp:sp>
    <dsp:sp modelId="{1069311F-FCD6-45B5-811F-4F295EC56A7C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Evidential Burden – Providing evidence.</a:t>
          </a:r>
          <a:endParaRPr lang="en-US" sz="3200" kern="1200"/>
        </a:p>
      </dsp:txBody>
      <dsp:txXfrm>
        <a:off x="826903" y="1561202"/>
        <a:ext cx="7224611" cy="1228933"/>
      </dsp:txXfrm>
    </dsp:sp>
    <dsp:sp modelId="{09ED32B9-512C-4F0D-832B-463205041337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Those that have the Legal Burden will also have the Evidential Burden.</a:t>
          </a:r>
          <a:endParaRPr lang="en-US" sz="3200" kern="1200"/>
        </a:p>
      </dsp:txBody>
      <dsp:txXfrm>
        <a:off x="1615573" y="3084170"/>
        <a:ext cx="7224611" cy="1228933"/>
      </dsp:txXfrm>
    </dsp:sp>
    <dsp:sp modelId="{CBFAC924-0F8C-4B36-8ED9-181B271196CD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2ECCB8D5-6B3B-4A14-80E6-085D0582F02E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59042-DE67-45CE-8FA6-D24506D9F9C7}">
      <dsp:nvSpPr>
        <dsp:cNvPr id="0" name=""/>
        <dsp:cNvSpPr/>
      </dsp:nvSpPr>
      <dsp:spPr>
        <a:xfrm>
          <a:off x="0" y="4936458"/>
          <a:ext cx="11455244" cy="16202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>
        <a:off x="0" y="4936458"/>
        <a:ext cx="11455244" cy="874938"/>
      </dsp:txXfrm>
    </dsp:sp>
    <dsp:sp modelId="{BD887E83-AC4E-4CDB-8C2E-C47BC5D57A88}">
      <dsp:nvSpPr>
        <dsp:cNvPr id="0" name=""/>
        <dsp:cNvSpPr/>
      </dsp:nvSpPr>
      <dsp:spPr>
        <a:xfrm>
          <a:off x="0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House of Lords ruled that it was not for the defendant to prove that it was an accident </a:t>
          </a:r>
        </a:p>
      </dsp:txBody>
      <dsp:txXfrm>
        <a:off x="0" y="5778991"/>
        <a:ext cx="5727621" cy="745317"/>
      </dsp:txXfrm>
    </dsp:sp>
    <dsp:sp modelId="{7FAE510C-D213-4851-A3BC-DBDB52953308}">
      <dsp:nvSpPr>
        <dsp:cNvPr id="0" name=""/>
        <dsp:cNvSpPr/>
      </dsp:nvSpPr>
      <dsp:spPr>
        <a:xfrm>
          <a:off x="5727622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Conviction Quashed</a:t>
          </a:r>
        </a:p>
      </dsp:txBody>
      <dsp:txXfrm>
        <a:off x="5727622" y="5778991"/>
        <a:ext cx="5727621" cy="745317"/>
      </dsp:txXfrm>
    </dsp:sp>
    <dsp:sp modelId="{46B7AF78-E670-4AFB-8685-D302813B7FA2}">
      <dsp:nvSpPr>
        <dsp:cNvPr id="0" name=""/>
        <dsp:cNvSpPr/>
      </dsp:nvSpPr>
      <dsp:spPr>
        <a:xfrm rot="10800000">
          <a:off x="0" y="246880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 rot="-10800000">
        <a:off x="0" y="2468809"/>
        <a:ext cx="11455244" cy="874675"/>
      </dsp:txXfrm>
    </dsp:sp>
    <dsp:sp modelId="{77909D44-BAC6-4FF4-89AD-9CA076AEA6CB}">
      <dsp:nvSpPr>
        <dsp:cNvPr id="0" name=""/>
        <dsp:cNvSpPr/>
      </dsp:nvSpPr>
      <dsp:spPr>
        <a:xfrm>
          <a:off x="0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Husband appealed</a:t>
          </a:r>
        </a:p>
      </dsp:txBody>
      <dsp:txXfrm>
        <a:off x="0" y="3343484"/>
        <a:ext cx="5727621" cy="745094"/>
      </dsp:txXfrm>
    </dsp:sp>
    <dsp:sp modelId="{353F6A9F-FB2B-4CD2-88CB-7866A4395C83}">
      <dsp:nvSpPr>
        <dsp:cNvPr id="0" name=""/>
        <dsp:cNvSpPr/>
      </dsp:nvSpPr>
      <dsp:spPr>
        <a:xfrm>
          <a:off x="5727622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Claiming the judge misdirected the court</a:t>
          </a:r>
        </a:p>
      </dsp:txBody>
      <dsp:txXfrm>
        <a:off x="5727622" y="3343484"/>
        <a:ext cx="5727621" cy="745094"/>
      </dsp:txXfrm>
    </dsp:sp>
    <dsp:sp modelId="{3A1D050B-87BA-48EF-BDF3-50864B35CC5C}">
      <dsp:nvSpPr>
        <dsp:cNvPr id="0" name=""/>
        <dsp:cNvSpPr/>
      </dsp:nvSpPr>
      <dsp:spPr>
        <a:xfrm rot="10800000">
          <a:off x="0" y="115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Woolmington v DPP [1935]</a:t>
          </a:r>
        </a:p>
      </dsp:txBody>
      <dsp:txXfrm rot="-10800000">
        <a:off x="0" y="1159"/>
        <a:ext cx="11455244" cy="874675"/>
      </dsp:txXfrm>
    </dsp:sp>
    <dsp:sp modelId="{4D1329AB-8C82-44ED-A504-F2BBBFDC246E}">
      <dsp:nvSpPr>
        <dsp:cNvPr id="0" name=""/>
        <dsp:cNvSpPr/>
      </dsp:nvSpPr>
      <dsp:spPr>
        <a:xfrm>
          <a:off x="0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Husband shot his wife who had moved back to her mother's home in the heart and killed her. </a:t>
          </a:r>
        </a:p>
      </dsp:txBody>
      <dsp:txXfrm>
        <a:off x="0" y="875834"/>
        <a:ext cx="5727621" cy="745094"/>
      </dsp:txXfrm>
    </dsp:sp>
    <dsp:sp modelId="{1D0EA461-4620-4400-8CAD-063B50B0D8C7}">
      <dsp:nvSpPr>
        <dsp:cNvPr id="0" name=""/>
        <dsp:cNvSpPr/>
      </dsp:nvSpPr>
      <dsp:spPr>
        <a:xfrm>
          <a:off x="5727622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arrested/ charged and sentenced to death.</a:t>
          </a:r>
        </a:p>
      </dsp:txBody>
      <dsp:txXfrm>
        <a:off x="5727622" y="875834"/>
        <a:ext cx="5727621" cy="7450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16085-3D5C-4A1A-A135-C775FCAEC86B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057F11-F3CB-4E0A-A08C-FE17FD171D5C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there are exceptions where it is the role of the defence to prove one or more of the facts. </a:t>
          </a:r>
          <a:endParaRPr lang="en-US" sz="2400" kern="1200"/>
        </a:p>
      </dsp:txBody>
      <dsp:txXfrm>
        <a:off x="0" y="531"/>
        <a:ext cx="10515600" cy="870055"/>
      </dsp:txXfrm>
    </dsp:sp>
    <dsp:sp modelId="{FA9903A9-1FC9-45E0-801F-C433004589D7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63323-E306-49E5-BF08-C6EB2BC706F8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exceptions include; </a:t>
          </a:r>
          <a:endParaRPr lang="en-US" sz="2400" kern="1200"/>
        </a:p>
      </dsp:txBody>
      <dsp:txXfrm>
        <a:off x="0" y="870586"/>
        <a:ext cx="10515600" cy="870055"/>
      </dsp:txXfrm>
    </dsp:sp>
    <dsp:sp modelId="{7BDFB449-ABED-4E7E-BD45-0545E9D811E8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1C4E2-C856-4B28-86FE-A0154E21C5F9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1. Insanity. </a:t>
          </a:r>
          <a:endParaRPr lang="en-US" sz="2400" kern="1200"/>
        </a:p>
      </dsp:txBody>
      <dsp:txXfrm>
        <a:off x="0" y="1740641"/>
        <a:ext cx="10515600" cy="870055"/>
      </dsp:txXfrm>
    </dsp:sp>
    <dsp:sp modelId="{C1A478AA-6860-4A32-BADE-0F02BABF9B14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45579-A0C6-4A29-962D-C15CD6F7E255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2. Statutory exceptions </a:t>
          </a:r>
          <a:endParaRPr lang="en-US" sz="2400" kern="1200"/>
        </a:p>
      </dsp:txBody>
      <dsp:txXfrm>
        <a:off x="0" y="2610696"/>
        <a:ext cx="10515600" cy="870055"/>
      </dsp:txXfrm>
    </dsp:sp>
    <dsp:sp modelId="{37302C38-8017-4B76-BC37-27DA8D9087C2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26301-CF6E-42B4-899A-352E41DDDDE0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3. Magistrates’ Courts Act 1980</a:t>
          </a:r>
          <a:endParaRPr lang="en-US" sz="2400" kern="1200"/>
        </a:p>
      </dsp:txBody>
      <dsp:txXfrm>
        <a:off x="0" y="3480751"/>
        <a:ext cx="10515600" cy="87005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79A8-9E24-4D11-BBA4-4E8B588164FC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46822-E3BD-4190-8846-30403FB83E4E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55709-D6EA-4EE6-979F-91C51412A306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Insanity – M’Naughten [1843] rules – Defendant is sane unless they can prove they are not. </a:t>
          </a:r>
          <a:endParaRPr lang="en-US" sz="1900" kern="1200"/>
        </a:p>
      </dsp:txBody>
      <dsp:txXfrm>
        <a:off x="1617591" y="598"/>
        <a:ext cx="4110752" cy="1400512"/>
      </dsp:txXfrm>
    </dsp:sp>
    <dsp:sp modelId="{03563017-6F6C-4C69-92F2-012154E8FE53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B7650-EC7D-4E1F-95B7-CCDB3E8A90DD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2C932-291D-485A-8082-D25F3CCC42FC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Statutory exceptions – Some pieces of law place part of the burden on the defence and example is the Criminal Justice Act 1988. </a:t>
          </a:r>
          <a:endParaRPr lang="en-US" sz="1900" kern="1200"/>
        </a:p>
      </dsp:txBody>
      <dsp:txXfrm>
        <a:off x="1617591" y="1751238"/>
        <a:ext cx="4110752" cy="1400512"/>
      </dsp:txXfrm>
    </dsp:sp>
    <dsp:sp modelId="{DEF03CAB-62A1-4742-A139-0AE417915A24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04673-1AB6-40DE-9A5C-A306942346FD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0C4E9-23A6-4B1D-895E-2EA7CB4E3443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Magistrates’ Courts Act 1980 – S.101 – R v Edwards [1975] –if the individual relies on a defence, then they carry the burden to prove it.</a:t>
          </a:r>
          <a:endParaRPr lang="en-US" sz="1900" kern="1200"/>
        </a:p>
      </dsp:txBody>
      <dsp:txXfrm>
        <a:off x="1617591" y="3501879"/>
        <a:ext cx="4110752" cy="14005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CD857-FD0B-49A1-9D75-8DC8F8D0C02D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239232-74EC-4C19-AD5F-12BCE8200619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Need to provide evidence to discharge the legal burden. </a:t>
          </a:r>
          <a:endParaRPr lang="en-US" sz="2400" kern="1200"/>
        </a:p>
      </dsp:txBody>
      <dsp:txXfrm>
        <a:off x="383617" y="1447754"/>
        <a:ext cx="2847502" cy="1768010"/>
      </dsp:txXfrm>
    </dsp:sp>
    <dsp:sp modelId="{73DAFCD3-EEA3-4A72-BA1A-44A01EB665CF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89F03F-4CED-4B4F-AC11-F11FE1717CDB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Needs to be presented to the court. </a:t>
          </a:r>
          <a:endParaRPr lang="en-US" sz="2400" kern="1200"/>
        </a:p>
      </dsp:txBody>
      <dsp:txXfrm>
        <a:off x="3998355" y="1447754"/>
        <a:ext cx="2847502" cy="1768010"/>
      </dsp:txXfrm>
    </dsp:sp>
    <dsp:sp modelId="{DE4AD8C1-8D1C-49FE-8F0D-6BBE774FA644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80D805-7970-4315-BF49-10E66FB5AEDF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Activity; Name examples of evidence that would be used in court. </a:t>
          </a:r>
          <a:endParaRPr lang="en-US" sz="2400" kern="1200"/>
        </a:p>
      </dsp:txBody>
      <dsp:txXfrm>
        <a:off x="7613092" y="1447754"/>
        <a:ext cx="2847502" cy="176801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3421E-CF2E-4720-994D-8F53487E312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41982-9885-4E64-B1DC-0077194B16F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Defendant has a tactical burden to raise reasonable doubt. </a:t>
          </a:r>
          <a:endParaRPr lang="en-US" sz="1400" kern="1200"/>
        </a:p>
      </dsp:txBody>
      <dsp:txXfrm>
        <a:off x="59990" y="2654049"/>
        <a:ext cx="3226223" cy="720000"/>
      </dsp:txXfrm>
    </dsp:sp>
    <dsp:sp modelId="{30D4A5C3-6C84-4F91-991B-E1532E532048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2E91D-A27B-49F6-B3F5-315D817D8A48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If the defendant presents a defence, they have the burden of proving that the prosecutions version of events is untrue. </a:t>
          </a:r>
          <a:endParaRPr lang="en-US" sz="1400" kern="1200" dirty="0"/>
        </a:p>
      </dsp:txBody>
      <dsp:txXfrm>
        <a:off x="3850802" y="2654049"/>
        <a:ext cx="3226223" cy="720000"/>
      </dsp:txXfrm>
    </dsp:sp>
    <dsp:sp modelId="{4EE8330F-3504-4D9F-B79F-AA1918FCA4B5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AB7A9-B0FF-4461-83EF-AC3ACABF748F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derives from cases such as Bratty v Attorney-General for Northern Ireland [1963] </a:t>
          </a:r>
          <a:endParaRPr lang="en-US" sz="1400" kern="1200"/>
        </a:p>
      </dsp:txBody>
      <dsp:txXfrm>
        <a:off x="7641615" y="2654049"/>
        <a:ext cx="3226223" cy="7200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7A1FE6-B6EB-4612-921D-8E9DCB81BDB1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FB5D1-5BF1-45B6-A3A7-EF5AE04EC637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BDB09-8B68-485A-B65A-FF738B08FA65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Prosecution ; Standard- Beyond Reasonable Doubt. </a:t>
          </a:r>
          <a:endParaRPr lang="en-US" sz="1100" kern="1200"/>
        </a:p>
      </dsp:txBody>
      <dsp:txXfrm>
        <a:off x="93445" y="3018902"/>
        <a:ext cx="3206250" cy="720000"/>
      </dsp:txXfrm>
    </dsp:sp>
    <dsp:sp modelId="{A6CB05CB-1554-4200-88C2-E0B1674B352C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F24417-C862-44BC-8AB2-BFCF908C7128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4C765-9AF8-4291-A1D6-5CBB4852F5AC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Explanation come from case law; Miller v Minister of Pensions [1947] – High degree of probability. </a:t>
          </a:r>
          <a:endParaRPr lang="en-US" sz="1100" kern="1200"/>
        </a:p>
      </dsp:txBody>
      <dsp:txXfrm>
        <a:off x="3860789" y="3018902"/>
        <a:ext cx="3206250" cy="720000"/>
      </dsp:txXfrm>
    </dsp:sp>
    <dsp:sp modelId="{A146FF28-806F-4824-9BF0-C56460A3A7F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00D89-68C4-4181-A7FE-BA2BA416F65A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9B9ED-A882-4C28-B5A3-51A9213256E5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Defence holds the legal burden ; Standard of proof is what is it is in civil cases – which is on the balance of probabilities. </a:t>
          </a:r>
          <a:endParaRPr lang="en-US" sz="1100" kern="1200"/>
        </a:p>
      </dsp:txBody>
      <dsp:txXfrm>
        <a:off x="7628133" y="3018902"/>
        <a:ext cx="3206250" cy="7200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F38330-1A67-482F-8B1E-5A7A244D5B6E}">
      <dsp:nvSpPr>
        <dsp:cNvPr id="0" name=""/>
        <dsp:cNvSpPr/>
      </dsp:nvSpPr>
      <dsp:spPr>
        <a:xfrm>
          <a:off x="7143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Actus Reus</a:t>
          </a:r>
        </a:p>
      </dsp:txBody>
      <dsp:txXfrm>
        <a:off x="44665" y="2106299"/>
        <a:ext cx="2060143" cy="1206068"/>
      </dsp:txXfrm>
    </dsp:sp>
    <dsp:sp modelId="{22D291B2-1CC3-4B68-99F6-E273924562CD}">
      <dsp:nvSpPr>
        <dsp:cNvPr id="0" name=""/>
        <dsp:cNvSpPr/>
      </dsp:nvSpPr>
      <dsp:spPr>
        <a:xfrm>
          <a:off x="2355850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55850" y="2550475"/>
        <a:ext cx="316861" cy="317716"/>
      </dsp:txXfrm>
    </dsp:sp>
    <dsp:sp modelId="{BD1D9E2A-AA1B-4A77-88F2-A7011BF1163C}">
      <dsp:nvSpPr>
        <dsp:cNvPr id="0" name=""/>
        <dsp:cNvSpPr/>
      </dsp:nvSpPr>
      <dsp:spPr>
        <a:xfrm>
          <a:off x="2996406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Men’s Rea</a:t>
          </a:r>
        </a:p>
      </dsp:txBody>
      <dsp:txXfrm>
        <a:off x="3033928" y="2106299"/>
        <a:ext cx="2060143" cy="1206068"/>
      </dsp:txXfrm>
    </dsp:sp>
    <dsp:sp modelId="{99D76C91-8EE8-45D8-B35B-F9369423DB61}">
      <dsp:nvSpPr>
        <dsp:cNvPr id="0" name=""/>
        <dsp:cNvSpPr/>
      </dsp:nvSpPr>
      <dsp:spPr>
        <a:xfrm>
          <a:off x="5345112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45112" y="2550475"/>
        <a:ext cx="316861" cy="317716"/>
      </dsp:txXfrm>
    </dsp:sp>
    <dsp:sp modelId="{D1951327-7EE3-4B03-8BB8-62B4F1642ADF}">
      <dsp:nvSpPr>
        <dsp:cNvPr id="0" name=""/>
        <dsp:cNvSpPr/>
      </dsp:nvSpPr>
      <dsp:spPr>
        <a:xfrm>
          <a:off x="5985668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No defence</a:t>
          </a:r>
        </a:p>
      </dsp:txBody>
      <dsp:txXfrm>
        <a:off x="6023190" y="2106299"/>
        <a:ext cx="2060143" cy="1206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1E465-E20A-4416-BB29-EB846824A9C7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EBEA2-33D3-45A6-84E4-70DF8F83B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8591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offences are common law offences, and some are statutory offences.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01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Defences where the defendant must provide evidence; 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Sane Automatism </a:t>
            </a:r>
          </a:p>
          <a:p>
            <a:pPr marL="228600" indent="-228600">
              <a:buAutoNum type="arabicPeriod"/>
            </a:pPr>
            <a:r>
              <a:rPr lang="en-GB" dirty="0"/>
              <a:t>Loss of Control </a:t>
            </a:r>
          </a:p>
          <a:p>
            <a:pPr marL="228600" indent="-228600">
              <a:buAutoNum type="arabicPeriod"/>
            </a:pPr>
            <a:r>
              <a:rPr lang="en-GB" dirty="0"/>
              <a:t>Self Defence</a:t>
            </a:r>
          </a:p>
          <a:p>
            <a:pPr marL="228600" indent="-228600">
              <a:buAutoNum type="arabicPeriod"/>
            </a:pPr>
            <a:r>
              <a:rPr lang="en-GB" dirty="0"/>
              <a:t>Duress</a:t>
            </a:r>
          </a:p>
          <a:p>
            <a:pPr marL="228600" indent="-228600">
              <a:buAutoNum type="arabicPeriod"/>
            </a:pPr>
            <a:r>
              <a:rPr lang="en-GB" dirty="0"/>
              <a:t>Intoxication – where the individual cannot form a specific intent.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the defence discharges its evidential burden, the prosecution assumes a legal burden to disprove the defence and/or denial of liability raised by the accused.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564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they only hold the evidential burden – need to bring sufficient evidence – so that the judge is satisfied that the jury should see the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60D90E-C297-46B4-ADDE-FFC51181746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910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AA09-13CC-2B6D-6849-1395710799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1DA48-38E2-0F27-31FC-0656C3912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95FC0-7ACB-D233-D774-8BC89444A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19A95-EAD7-E4D4-5789-F315DDFAE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48E00-8CDC-9667-4A99-AC145F66E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490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F7218-EBED-1DAD-3B02-412B2FEA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88280-9A44-A36E-6F6E-5C8FC19C4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A2625-CFCA-61EF-5FA4-D679910E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E1869-AE74-A3F3-DF59-E3D3BB25A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61E51-6FF1-9FA7-770A-EC5DA09F9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070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648E0-AD76-E95C-35F3-3DF4B387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ACEAD-51B1-438E-AE0F-2915BCDE6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6E3BE-56B1-E6D0-C08D-548018151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20EFA-B649-8559-A7A2-2CEF985D7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07CD4-EC62-F6AD-2715-C3F535D8B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85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43C8-46DE-AAA9-63A1-EEB0BD478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782FF-B8A9-C5C0-3865-436751649C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3CC6EE-3CC6-FF3F-93B5-424C6F294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FD915-7E88-47C2-AF08-F54CF9A20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4D0EC7-0151-9C2C-3F85-78C35A23B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752C9-1ACF-E540-0D07-D4E6AC02F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64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A23DC-0E63-6D5B-AF33-6B762E114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571EE-1626-E3AA-06CD-A5DFAAB53C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BBBCC-0452-199C-B874-2BB93C2D5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E3FC2A-3DAE-4306-D7C5-1DDE38F717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43DCCD-E3F4-0561-5BF4-DA536FDC81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B0356-E033-F5A5-8DCD-1D24EC3EE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DAF7B6-A259-CF90-602B-A746C6FD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6676F9-F53C-58CB-14DB-8886B7FFC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78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4188F-1AB3-6BF7-CD3F-AAAF96C24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A4F299-1908-4F25-3A8B-1D70CE9CD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AEDA60-1876-F105-2F93-5871AE182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8BEE4E-FC95-DB2C-750B-79AA7776E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298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CCA6AB-1CD9-2BBB-47D4-94B56D3F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D12D24-A362-8933-E7F9-EE72C961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108E5-1715-0CB8-11F0-88939FBAA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06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3D5E-F892-A258-9BB2-F17023A9D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FFD54-E60E-6A49-6FDD-CDE6D15E6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D32A7E-E31E-3DD9-540E-DF7D06843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E21E3A-6963-DF4C-9B5C-0D17C3AB5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30772-1716-6654-B91A-5626B58AD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441DF-993B-8982-A334-D93D4B853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6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A612D-3E26-81F5-028B-35ACD63EF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46C43D-BBD4-BEED-AD65-A6804E0F9F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F678C-6573-91E4-7942-BEBDB984B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7877C-42EB-1FBF-72C5-8C6CDA80D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1E40C-5FC7-5112-2B15-BEB30EDB8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5C4387-19DF-525C-3489-4777277E0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09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40B9C-97DE-D83A-5CD5-16218CBB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0C4469-6E2A-A61F-4018-1A5200BC01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CAE2-5C56-ED60-CDC2-EE0967124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CA3C9-229C-5B78-897E-DA227E692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86530-BDA0-DB4F-0D66-755B9B678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56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793CE4-77AC-7D75-FF05-5A84022FF7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068DC-BF95-861F-6639-BE2B50468F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91335-F9D6-449E-4DAB-61ADF80DE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ABCF7-8E4D-D27A-EB60-D6E8C5D55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B0DA0-C1B2-FAE0-E6DC-621C6705A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8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FD0A50-E5DE-BCA0-DD4F-D08A1975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9D2D8C-9503-7E10-4FC3-E7F919A636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4FCCD-CCC2-C6BD-3719-1A4A099894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6C0D3-9EF6-33C7-4FF4-ABA33A7E04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82AB5-44A3-7A94-D370-83A58666B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216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E.brow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BA0DC3-3473-2B98-314E-A8CA479996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875" b="84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3781D-E434-6103-E6D7-75036C0B3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n-GB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3C73EA-91ED-343F-6C70-B55545525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Criminal Law 2</a:t>
            </a:r>
          </a:p>
        </p:txBody>
      </p:sp>
    </p:spTree>
    <p:extLst>
      <p:ext uri="{BB962C8B-B14F-4D97-AF65-F5344CB8AC3E}">
        <p14:creationId xmlns:p14="http://schemas.microsoft.com/office/powerpoint/2010/main" val="3193292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466CC-EDAD-85DA-F3F2-93E1907A9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Your Lecturer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63071-BBED-81A9-70F4-D78B8849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Ellie Brown </a:t>
            </a:r>
          </a:p>
          <a:p>
            <a:r>
              <a:rPr lang="en-GB" sz="2400" dirty="0">
                <a:hlinkClick r:id="rId2"/>
              </a:rPr>
              <a:t>E.brown@uwtsd.ac.uk</a:t>
            </a:r>
            <a:r>
              <a:rPr lang="en-GB" sz="2400" dirty="0"/>
              <a:t> </a:t>
            </a:r>
          </a:p>
          <a:p>
            <a:r>
              <a:rPr lang="en-GB" sz="2400" dirty="0"/>
              <a:t>Law Lecturer and PM for CILEX</a:t>
            </a:r>
          </a:p>
          <a:p>
            <a:r>
              <a:rPr lang="en-GB" sz="2400" dirty="0"/>
              <a:t>A qualified Solicitor with 5 years in the legal profession</a:t>
            </a:r>
          </a:p>
          <a:p>
            <a:r>
              <a:rPr lang="en-GB" sz="2400" dirty="0"/>
              <a:t>A qualified Lecturer with a PCET degree with experience of teaching both in Further Education and Higher Education institutions</a:t>
            </a:r>
          </a:p>
          <a:p>
            <a:r>
              <a:rPr lang="en-GB" sz="2400" dirty="0"/>
              <a:t>My former specialism was Childcare Law whilst in private practice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Block Arc 3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200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04FAC54-9CC5-75CE-CA03-9284039720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B090EF-0515-E67A-369E-C9E8E259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What about you?</a:t>
            </a:r>
          </a:p>
        </p:txBody>
      </p:sp>
    </p:spTree>
    <p:extLst>
      <p:ext uri="{BB962C8B-B14F-4D97-AF65-F5344CB8AC3E}">
        <p14:creationId xmlns:p14="http://schemas.microsoft.com/office/powerpoint/2010/main" val="4073137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 descr="A close-up of a document&#10;&#10;AI-generated content may be incorrect.">
            <a:extLst>
              <a:ext uri="{FF2B5EF4-FFF2-40B4-BE49-F238E27FC236}">
                <a16:creationId xmlns:a16="http://schemas.microsoft.com/office/drawing/2014/main" id="{06E1B76D-1C96-456E-2815-3C8C5D593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6" y="959312"/>
            <a:ext cx="4571936" cy="4916059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3ADC52-B6A4-6FA0-7B0F-A8EEAA712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Module Delivery and 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4408-F1C1-5E85-D280-6D02DB6AF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01548" cy="2573579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Lectures / workshops will be delivered in person on campus. </a:t>
            </a:r>
          </a:p>
          <a:p>
            <a:pPr>
              <a:spcAft>
                <a:spcPts val="6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+mj-lt"/>
                <a:ea typeface="Times New Roman" panose="02020603050405020304" pitchFamily="18" charset="0"/>
              </a:rPr>
              <a:t>The lectures are timetabled each Tuesday 1-5pm.</a:t>
            </a:r>
            <a:endParaRPr lang="en-GB" sz="1800" dirty="0">
              <a:solidFill>
                <a:schemeClr val="bg1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328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4AC83-8825-D879-906B-F9A5AB34D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Assessment Structure </a:t>
            </a: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EC1B0-7FDA-3603-8693-FCEC47EA1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/>
              <a:t>You will have studied Criminal Law 1 with Zita in Semester 1.</a:t>
            </a:r>
          </a:p>
          <a:p>
            <a:r>
              <a:rPr lang="en-GB" sz="2000"/>
              <a:t>Your assessment will be a 10-minute presentation and a 1500 word supporting paper. </a:t>
            </a:r>
          </a:p>
          <a:p>
            <a:r>
              <a:rPr lang="en-GB" sz="2000"/>
              <a:t>Your assessment will take place the week on the </a:t>
            </a:r>
            <a:r>
              <a:rPr lang="en-GB" sz="2000" b="1"/>
              <a:t>28</a:t>
            </a:r>
            <a:r>
              <a:rPr lang="en-GB" sz="2000" b="1" baseline="30000"/>
              <a:t>th</a:t>
            </a:r>
            <a:r>
              <a:rPr lang="en-GB" sz="2000" b="1"/>
              <a:t> April 2026 </a:t>
            </a:r>
            <a:r>
              <a:rPr lang="en-GB" sz="2000"/>
              <a:t>and your supporting paper will be due by 11:59pm the same day.</a:t>
            </a:r>
          </a:p>
          <a:p>
            <a:r>
              <a:rPr lang="en-GB" sz="2000"/>
              <a:t>Marks will be returned within 20 working days.</a:t>
            </a:r>
          </a:p>
          <a:p>
            <a:r>
              <a:rPr lang="en-GB" sz="2000"/>
              <a:t>Please read the assignment brief carefully.</a:t>
            </a:r>
          </a:p>
        </p:txBody>
      </p:sp>
    </p:spTree>
    <p:extLst>
      <p:ext uri="{BB962C8B-B14F-4D97-AF65-F5344CB8AC3E}">
        <p14:creationId xmlns:p14="http://schemas.microsoft.com/office/powerpoint/2010/main" val="3040612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6CA24-648D-C9D4-8F13-9E9EDBC38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/>
              <a:t>Assessment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6AB60-8333-576C-6C7F-EB4716C670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7593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3911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7AD9A-1DA4-680D-73A6-34ECD9539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F78FF0-8684-C86A-22F4-6900744B62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511834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5976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261034-704A-8087-572F-DB5D96E82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Final 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9F6038-F590-29AB-5515-CB9F94D3C7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78240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8688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3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23902-CD31-9AEA-8720-5E2B8AD7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Week 1 – Recap</a:t>
            </a:r>
          </a:p>
        </p:txBody>
      </p:sp>
      <p:graphicFrame>
        <p:nvGraphicFramePr>
          <p:cNvPr id="56" name="Content Placeholder 2">
            <a:extLst>
              <a:ext uri="{FF2B5EF4-FFF2-40B4-BE49-F238E27FC236}">
                <a16:creationId xmlns:a16="http://schemas.microsoft.com/office/drawing/2014/main" id="{1351F0A2-592B-E5E5-620B-0A6638B7C0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811860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90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97B28-8C88-D498-2C70-8F53EFB30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dirty="0"/>
              <a:t>What is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B97037-75D3-042A-2483-9A181541D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1941676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774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9B2CB-DA7F-20B6-2B5B-BBC01490B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62" y="296052"/>
            <a:ext cx="10931296" cy="1869337"/>
          </a:xfrm>
        </p:spPr>
        <p:txBody>
          <a:bodyPr anchor="t">
            <a:normAutofit/>
          </a:bodyPr>
          <a:lstStyle/>
          <a:p>
            <a:pPr algn="ctr"/>
            <a:r>
              <a:rPr lang="en-GB" sz="4800" dirty="0"/>
              <a:t>Criminal Law vs Civil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11660F-AA49-A8C3-A1BF-4668337045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8294" y="1868381"/>
          <a:ext cx="11584270" cy="492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417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80800-5DF7-9C8D-A3D6-F621DEF6B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is criminal law?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4518DE4-A490-4AB9-59BE-B1D9380BC5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16255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4359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8D34B-2054-9571-1EF7-750D15970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Types of Offences</a:t>
            </a:r>
            <a:endParaRPr lang="en-GB" sz="4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077771-D6D7-A252-A531-C76F2603E36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99750623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64E9B8-0C08-D436-AF73-89ACBB5B34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C17D65-1666-ED65-F450-4D1A602F0F8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Can you explain the difference between the type of offences?</a:t>
            </a:r>
          </a:p>
          <a:p>
            <a:r>
              <a:rPr lang="en-GB" dirty="0"/>
              <a:t>Can you provide an example of an offence which would fall into each category?</a:t>
            </a:r>
          </a:p>
        </p:txBody>
      </p:sp>
    </p:spTree>
    <p:extLst>
      <p:ext uri="{BB962C8B-B14F-4D97-AF65-F5344CB8AC3E}">
        <p14:creationId xmlns:p14="http://schemas.microsoft.com/office/powerpoint/2010/main" val="1723183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E8865-3549-CFC8-F561-B963A788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sz="6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363043-10C2-B45F-BFC3-7B91AFC6F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8342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9445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D4E8F-75BA-B146-5643-FB4E690BB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How do I read case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21BEB9-D382-DCCE-DCC1-E4C3AC668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60517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346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DDE41-5032-9464-CCA4-9E8A4B6E0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anchor="b">
            <a:normAutofit/>
          </a:bodyPr>
          <a:lstStyle/>
          <a:p>
            <a:r>
              <a:rPr lang="en-GB" sz="5400" dirty="0"/>
              <a:t>However…..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2FF70-5816-7AA7-3277-0A7D12A65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normAutofit/>
          </a:bodyPr>
          <a:lstStyle/>
          <a:p>
            <a:r>
              <a:rPr lang="en-GB" sz="1700"/>
              <a:t>If the case includes a child, the case name will be different. </a:t>
            </a:r>
          </a:p>
          <a:p>
            <a:endParaRPr lang="en-GB" sz="1700"/>
          </a:p>
          <a:p>
            <a:r>
              <a:rPr lang="en-GB" sz="1700"/>
              <a:t>This is because children are anonymous. </a:t>
            </a:r>
          </a:p>
          <a:p>
            <a:endParaRPr lang="en-GB" sz="1700"/>
          </a:p>
          <a:p>
            <a:r>
              <a:rPr lang="en-GB" sz="1700"/>
              <a:t>A case including a child will follow the following format; </a:t>
            </a:r>
          </a:p>
          <a:p>
            <a:endParaRPr lang="en-GB" sz="1700"/>
          </a:p>
          <a:p>
            <a:r>
              <a:rPr lang="en-GB" sz="1700"/>
              <a:t>R v A [1997] </a:t>
            </a:r>
          </a:p>
        </p:txBody>
      </p:sp>
      <p:pic>
        <p:nvPicPr>
          <p:cNvPr id="5" name="Picture 4" descr="Chalk drawing of people representing different genders">
            <a:extLst>
              <a:ext uri="{FF2B5EF4-FFF2-40B4-BE49-F238E27FC236}">
                <a16:creationId xmlns:a16="http://schemas.microsoft.com/office/drawing/2014/main" id="{0180EBC6-B808-CB81-D575-A26A1CB8A9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19" r="1952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6224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B1808F7-1ED4-8147-CD1B-8E57323DD62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A2E4D-CD87-F0F2-680B-FD6250683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What do the prosecution need to prove?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D2C6A2-58E1-EA6B-E501-4686D6B6D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23678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0031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9A25F-CF66-74EB-A8BC-FB8F6F72045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47675"/>
            <a:ext cx="10572750" cy="969963"/>
          </a:xfrm>
        </p:spPr>
        <p:txBody>
          <a:bodyPr/>
          <a:lstStyle/>
          <a:p>
            <a:pPr algn="ctr"/>
            <a:r>
              <a:rPr lang="en-GB" sz="5400" i="1" u="sng" dirty="0"/>
              <a:t>Legal Burden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A8D24A5-C741-95BF-28D0-8BDEFCE9EE7D}"/>
              </a:ext>
            </a:extLst>
          </p:cNvPr>
          <p:cNvGraphicFramePr/>
          <p:nvPr/>
        </p:nvGraphicFramePr>
        <p:xfrm>
          <a:off x="431956" y="106588"/>
          <a:ext cx="11455244" cy="655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1631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1BD11DD-1EF3-9AAC-F421-BD7C6D5255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389F2-E87D-BC68-504D-2FE9FD62F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Legal Burden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388AAFE-9E65-FEBE-DC51-9BECA7E4D4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5017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98587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ED281-F6B7-9960-C730-1879DB569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91" y="2965369"/>
            <a:ext cx="3269463" cy="1076696"/>
          </a:xfrm>
        </p:spPr>
        <p:txBody>
          <a:bodyPr anchor="t">
            <a:normAutofit/>
          </a:bodyPr>
          <a:lstStyle/>
          <a:p>
            <a:r>
              <a:rPr lang="en-GB" sz="4400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B0470-16AE-8FFB-0A53-AA83F98942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7567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5EBEE68-0B64-013E-AA39-9C3336CC1DD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E1F4F1-D656-6719-150A-04C95CEAC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Evidential Burden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477062-3835-1F87-BE71-A757B0B6A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8010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60072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2E7D2-C330-DE06-FF4E-C66C4517F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F2B39A-AF15-BC5D-DD8B-8FA73F56C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7060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40114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0BD6-C3CD-D405-6A65-96B08A15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about the standard of proof?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0B75C8-CED6-58DD-665E-37BA8F7B29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95668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2060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DC7C-E843-5B36-7BEA-5F17C7717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Elements of a crime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9D9422-A37E-68BA-C450-E88C3D4E71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1954462"/>
              </p:ext>
            </p:extLst>
          </p:nvPr>
        </p:nvGraphicFramePr>
        <p:xfrm>
          <a:off x="260709" y="100146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Group 4">
            <a:extLst>
              <a:ext uri="{FF2B5EF4-FFF2-40B4-BE49-F238E27FC236}">
                <a16:creationId xmlns:a16="http://schemas.microsoft.com/office/drawing/2014/main" id="{8FEDC795-9142-484A-83E5-605669A61C2E}"/>
              </a:ext>
            </a:extLst>
          </p:cNvPr>
          <p:cNvGrpSpPr/>
          <p:nvPr/>
        </p:nvGrpSpPr>
        <p:grpSpPr>
          <a:xfrm>
            <a:off x="9174670" y="2983976"/>
            <a:ext cx="2135187" cy="1281112"/>
            <a:chOff x="5985668" y="2068777"/>
            <a:chExt cx="2135187" cy="1281112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616AD8DD-775B-88E5-E8E9-5A6D1C3F7F0B}"/>
                </a:ext>
              </a:extLst>
            </p:cNvPr>
            <p:cNvSpPr/>
            <p:nvPr/>
          </p:nvSpPr>
          <p:spPr>
            <a:xfrm>
              <a:off x="5985668" y="2068777"/>
              <a:ext cx="2135187" cy="1281112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9401FC08-4DDE-C87C-D7E3-42E5AE0265A5}"/>
                </a:ext>
              </a:extLst>
            </p:cNvPr>
            <p:cNvSpPr txBox="1"/>
            <p:nvPr/>
          </p:nvSpPr>
          <p:spPr>
            <a:xfrm>
              <a:off x="6023190" y="2106299"/>
              <a:ext cx="2060143" cy="12060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5740" tIns="205740" rIns="205740" bIns="205740" numCol="1" spcCol="1270" anchor="ctr" anchorCtr="0">
              <a:noAutofit/>
            </a:bodyPr>
            <a:lstStyle/>
            <a:p>
              <a:pPr marL="0" lvl="0" indent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400" kern="120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1BEB157-0275-5E87-B8B5-AE0A7AB16989}"/>
              </a:ext>
            </a:extLst>
          </p:cNvPr>
          <p:cNvGrpSpPr/>
          <p:nvPr/>
        </p:nvGrpSpPr>
        <p:grpSpPr>
          <a:xfrm>
            <a:off x="8555360" y="3359769"/>
            <a:ext cx="452659" cy="529526"/>
            <a:chOff x="5345112" y="2444570"/>
            <a:chExt cx="452659" cy="529526"/>
          </a:xfrm>
        </p:grpSpPr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6311D114-06FF-CB28-627F-6B9AB3676102}"/>
                </a:ext>
              </a:extLst>
            </p:cNvPr>
            <p:cNvSpPr/>
            <p:nvPr/>
          </p:nvSpPr>
          <p:spPr>
            <a:xfrm>
              <a:off x="5345112" y="2444570"/>
              <a:ext cx="452659" cy="529526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Arrow: Right 4">
              <a:extLst>
                <a:ext uri="{FF2B5EF4-FFF2-40B4-BE49-F238E27FC236}">
                  <a16:creationId xmlns:a16="http://schemas.microsoft.com/office/drawing/2014/main" id="{3062FBEA-64AE-E2E0-B80C-EA0216409A9F}"/>
                </a:ext>
              </a:extLst>
            </p:cNvPr>
            <p:cNvSpPr txBox="1"/>
            <p:nvPr/>
          </p:nvSpPr>
          <p:spPr>
            <a:xfrm>
              <a:off x="5345112" y="2550475"/>
              <a:ext cx="316861" cy="31771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300" kern="120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538EA47-7626-FAFC-1756-92C23C68099C}"/>
              </a:ext>
            </a:extLst>
          </p:cNvPr>
          <p:cNvSpPr txBox="1"/>
          <p:nvPr/>
        </p:nvSpPr>
        <p:spPr>
          <a:xfrm>
            <a:off x="9276272" y="3226279"/>
            <a:ext cx="19725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Criminal liability</a:t>
            </a:r>
          </a:p>
        </p:txBody>
      </p:sp>
    </p:spTree>
    <p:extLst>
      <p:ext uri="{BB962C8B-B14F-4D97-AF65-F5344CB8AC3E}">
        <p14:creationId xmlns:p14="http://schemas.microsoft.com/office/powerpoint/2010/main" val="262649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52"/>
    </mc:Choice>
    <mc:Fallback xmlns="">
      <p:transition spd="slow" advTm="41852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sX0" fmla="*/ 0 w 5649003"/>
              <a:gd name="csY0" fmla="*/ 5325836 h 10651671"/>
              <a:gd name="csX1" fmla="*/ 2824502 w 5649003"/>
              <a:gd name="csY1" fmla="*/ 0 h 10651671"/>
              <a:gd name="csX2" fmla="*/ 5649004 w 5649003"/>
              <a:gd name="csY2" fmla="*/ 5325836 h 10651671"/>
              <a:gd name="csX3" fmla="*/ 2824502 w 5649003"/>
              <a:gd name="csY3" fmla="*/ 10651672 h 10651671"/>
              <a:gd name="csX4" fmla="*/ 0 w 5649003"/>
              <a:gd name="csY4" fmla="*/ 5325836 h 106516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FA356-BB8E-0480-53E2-C058C1299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Actus Reus and Men’s Rea?</a:t>
            </a:r>
          </a:p>
        </p:txBody>
      </p:sp>
      <p:sp>
        <p:nvSpPr>
          <p:cNvPr id="51" name="sketch line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20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76B6FD-9B0D-B891-184A-E06A4BE62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5FE69-3295-9643-B3F2-4C5093AF5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We will be looking at </a:t>
            </a:r>
            <a:r>
              <a:rPr lang="en-US" sz="24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Criminal Damage</a:t>
            </a:r>
          </a:p>
        </p:txBody>
      </p:sp>
    </p:spTree>
    <p:extLst>
      <p:ext uri="{BB962C8B-B14F-4D97-AF65-F5344CB8AC3E}">
        <p14:creationId xmlns:p14="http://schemas.microsoft.com/office/powerpoint/2010/main" val="869627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1130</Words>
  <Application>Microsoft Office PowerPoint</Application>
  <PresentationFormat>Widescreen</PresentationFormat>
  <Paragraphs>133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Office Theme</vt:lpstr>
      <vt:lpstr>WELCOME</vt:lpstr>
      <vt:lpstr>Your Lecturer</vt:lpstr>
      <vt:lpstr>What about you?</vt:lpstr>
      <vt:lpstr>Module Delivery and Scheme of Work</vt:lpstr>
      <vt:lpstr>Assessment Structure </vt:lpstr>
      <vt:lpstr>Assessment  </vt:lpstr>
      <vt:lpstr>Continued</vt:lpstr>
      <vt:lpstr>Final Guidance</vt:lpstr>
      <vt:lpstr>Week 1 – Recap</vt:lpstr>
      <vt:lpstr>What is law?</vt:lpstr>
      <vt:lpstr>Criminal Law vs Civil Law</vt:lpstr>
      <vt:lpstr>What is criminal law?</vt:lpstr>
      <vt:lpstr>Types of Offences</vt:lpstr>
      <vt:lpstr>PowerPoint Presentation</vt:lpstr>
      <vt:lpstr>How do I read case law?</vt:lpstr>
      <vt:lpstr>However…..</vt:lpstr>
      <vt:lpstr>What do the prosecution need to prove?</vt:lpstr>
      <vt:lpstr>Legal Burden </vt:lpstr>
      <vt:lpstr>Legal Burden</vt:lpstr>
      <vt:lpstr>Continued </vt:lpstr>
      <vt:lpstr>Evidential Burden</vt:lpstr>
      <vt:lpstr>Continued</vt:lpstr>
      <vt:lpstr>What about the standard of proof?</vt:lpstr>
      <vt:lpstr>Elements of a crime</vt:lpstr>
      <vt:lpstr>What is Actus Reus and Men’s Rea?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Brown</dc:creator>
  <cp:lastModifiedBy>Ellie Brown</cp:lastModifiedBy>
  <cp:revision>1</cp:revision>
  <dcterms:created xsi:type="dcterms:W3CDTF">2026-01-20T15:37:08Z</dcterms:created>
  <dcterms:modified xsi:type="dcterms:W3CDTF">2026-01-23T12:55:56Z</dcterms:modified>
</cp:coreProperties>
</file>