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60" r:id="rId6"/>
    <p:sldId id="261" r:id="rId7"/>
    <p:sldId id="259" r:id="rId8"/>
    <p:sldId id="281" r:id="rId9"/>
    <p:sldId id="263" r:id="rId10"/>
    <p:sldId id="264" r:id="rId11"/>
    <p:sldId id="278" r:id="rId12"/>
    <p:sldId id="279" r:id="rId13"/>
    <p:sldId id="271" r:id="rId14"/>
    <p:sldId id="280" r:id="rId15"/>
    <p:sldId id="28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EE6BBB-EE52-4E2D-A3E1-F3350A92FDDB}" v="78" dt="2026-02-01T21:20:42.7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 Steen" userId="3e51ffc7-aa92-4e9a-9db2-4e9164f92bbf" providerId="ADAL" clId="{3AC6A595-C3C8-47BB-899C-72F74CE2E322}"/>
    <pc:docChg chg="modSld">
      <pc:chgData name="Jenni Steen" userId="3e51ffc7-aa92-4e9a-9db2-4e9164f92bbf" providerId="ADAL" clId="{3AC6A595-C3C8-47BB-899C-72F74CE2E322}" dt="2026-02-01T21:20:42.717" v="76"/>
      <pc:docMkLst>
        <pc:docMk/>
      </pc:docMkLst>
      <pc:sldChg chg="modTransition modAnim">
        <pc:chgData name="Jenni Steen" userId="3e51ffc7-aa92-4e9a-9db2-4e9164f92bbf" providerId="ADAL" clId="{3AC6A595-C3C8-47BB-899C-72F74CE2E322}" dt="2026-02-01T21:10:41.217" v="1"/>
        <pc:sldMkLst>
          <pc:docMk/>
          <pc:sldMk cId="256372340" sldId="257"/>
        </pc:sldMkLst>
      </pc:sldChg>
      <pc:sldChg chg="modAnim">
        <pc:chgData name="Jenni Steen" userId="3e51ffc7-aa92-4e9a-9db2-4e9164f92bbf" providerId="ADAL" clId="{3AC6A595-C3C8-47BB-899C-72F74CE2E322}" dt="2026-02-01T21:12:36.783" v="19"/>
        <pc:sldMkLst>
          <pc:docMk/>
          <pc:sldMk cId="2924977787" sldId="258"/>
        </pc:sldMkLst>
      </pc:sldChg>
      <pc:sldChg chg="modAnim">
        <pc:chgData name="Jenni Steen" userId="3e51ffc7-aa92-4e9a-9db2-4e9164f92bbf" providerId="ADAL" clId="{3AC6A595-C3C8-47BB-899C-72F74CE2E322}" dt="2026-02-01T21:17:20.017" v="58"/>
        <pc:sldMkLst>
          <pc:docMk/>
          <pc:sldMk cId="380834775" sldId="259"/>
        </pc:sldMkLst>
      </pc:sldChg>
      <pc:sldChg chg="modAnim">
        <pc:chgData name="Jenni Steen" userId="3e51ffc7-aa92-4e9a-9db2-4e9164f92bbf" providerId="ADAL" clId="{3AC6A595-C3C8-47BB-899C-72F74CE2E322}" dt="2026-02-01T21:16:20.380" v="49"/>
        <pc:sldMkLst>
          <pc:docMk/>
          <pc:sldMk cId="2312998788" sldId="260"/>
        </pc:sldMkLst>
      </pc:sldChg>
      <pc:sldChg chg="modAnim">
        <pc:chgData name="Jenni Steen" userId="3e51ffc7-aa92-4e9a-9db2-4e9164f92bbf" providerId="ADAL" clId="{3AC6A595-C3C8-47BB-899C-72F74CE2E322}" dt="2026-02-01T21:16:55.022" v="54"/>
        <pc:sldMkLst>
          <pc:docMk/>
          <pc:sldMk cId="1543773765" sldId="261"/>
        </pc:sldMkLst>
      </pc:sldChg>
      <pc:sldChg chg="modAnim">
        <pc:chgData name="Jenni Steen" userId="3e51ffc7-aa92-4e9a-9db2-4e9164f92bbf" providerId="ADAL" clId="{3AC6A595-C3C8-47BB-899C-72F74CE2E322}" dt="2026-02-01T21:15:10.600" v="37"/>
        <pc:sldMkLst>
          <pc:docMk/>
          <pc:sldMk cId="856033335" sldId="262"/>
        </pc:sldMkLst>
      </pc:sldChg>
      <pc:sldChg chg="modAnim">
        <pc:chgData name="Jenni Steen" userId="3e51ffc7-aa92-4e9a-9db2-4e9164f92bbf" providerId="ADAL" clId="{3AC6A595-C3C8-47BB-899C-72F74CE2E322}" dt="2026-02-01T21:18:22.584" v="62"/>
        <pc:sldMkLst>
          <pc:docMk/>
          <pc:sldMk cId="1721236126" sldId="263"/>
        </pc:sldMkLst>
      </pc:sldChg>
      <pc:sldChg chg="modAnim">
        <pc:chgData name="Jenni Steen" userId="3e51ffc7-aa92-4e9a-9db2-4e9164f92bbf" providerId="ADAL" clId="{3AC6A595-C3C8-47BB-899C-72F74CE2E322}" dt="2026-02-01T21:18:48.822" v="69"/>
        <pc:sldMkLst>
          <pc:docMk/>
          <pc:sldMk cId="3296917700" sldId="264"/>
        </pc:sldMkLst>
      </pc:sldChg>
      <pc:sldChg chg="modAnim">
        <pc:chgData name="Jenni Steen" userId="3e51ffc7-aa92-4e9a-9db2-4e9164f92bbf" providerId="ADAL" clId="{3AC6A595-C3C8-47BB-899C-72F74CE2E322}" dt="2026-02-01T21:19:54.984" v="70"/>
        <pc:sldMkLst>
          <pc:docMk/>
          <pc:sldMk cId="481563559" sldId="280"/>
        </pc:sldMkLst>
      </pc:sldChg>
      <pc:sldChg chg="modAnim">
        <pc:chgData name="Jenni Steen" userId="3e51ffc7-aa92-4e9a-9db2-4e9164f92bbf" providerId="ADAL" clId="{3AC6A595-C3C8-47BB-899C-72F74CE2E322}" dt="2026-02-01T21:17:47.134" v="60"/>
        <pc:sldMkLst>
          <pc:docMk/>
          <pc:sldMk cId="698029663" sldId="281"/>
        </pc:sldMkLst>
      </pc:sldChg>
      <pc:sldChg chg="modTransition">
        <pc:chgData name="Jenni Steen" userId="3e51ffc7-aa92-4e9a-9db2-4e9164f92bbf" providerId="ADAL" clId="{3AC6A595-C3C8-47BB-899C-72F74CE2E322}" dt="2026-02-01T21:20:42.717" v="76"/>
        <pc:sldMkLst>
          <pc:docMk/>
          <pc:sldMk cId="3320068597" sldId="282"/>
        </pc:sldMkLst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8FF9F1-D6F2-433F-A334-4103D7CBCCD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33EF174-133E-48E3-8B72-586D87A049FE}">
      <dgm:prSet phldrT="[Text]" phldr="0"/>
      <dgm:spPr/>
      <dgm:t>
        <a:bodyPr/>
        <a:lstStyle/>
        <a:p>
          <a:r>
            <a:rPr lang="en-GB" dirty="0"/>
            <a:t>Rolfe’s Reflective Model</a:t>
          </a:r>
        </a:p>
      </dgm:t>
    </dgm:pt>
    <dgm:pt modelId="{EB30B680-CE90-43D5-822B-40E7D32E3FDF}" type="parTrans" cxnId="{6E7F825E-F2B9-4AE1-9BC0-BC63611BC757}">
      <dgm:prSet/>
      <dgm:spPr/>
      <dgm:t>
        <a:bodyPr/>
        <a:lstStyle/>
        <a:p>
          <a:endParaRPr lang="en-GB"/>
        </a:p>
      </dgm:t>
    </dgm:pt>
    <dgm:pt modelId="{05A527A7-F69A-468F-A857-4DCE1305F923}" type="sibTrans" cxnId="{6E7F825E-F2B9-4AE1-9BC0-BC63611BC757}">
      <dgm:prSet/>
      <dgm:spPr/>
      <dgm:t>
        <a:bodyPr/>
        <a:lstStyle/>
        <a:p>
          <a:endParaRPr lang="en-GB"/>
        </a:p>
      </dgm:t>
    </dgm:pt>
    <dgm:pt modelId="{E08871C4-CC68-4A09-9A49-123DF9A3C10C}">
      <dgm:prSet phldrT="[Text]" phldr="0"/>
      <dgm:spPr/>
      <dgm:t>
        <a:bodyPr/>
        <a:lstStyle/>
        <a:p>
          <a:r>
            <a:rPr lang="en-GB" dirty="0"/>
            <a:t>What?</a:t>
          </a:r>
        </a:p>
      </dgm:t>
    </dgm:pt>
    <dgm:pt modelId="{7E4108D8-FDB4-4AB5-82C6-C70CF5A92199}" type="parTrans" cxnId="{2B3B579E-A89B-451A-A93F-03BCD048C6E1}">
      <dgm:prSet/>
      <dgm:spPr/>
      <dgm:t>
        <a:bodyPr/>
        <a:lstStyle/>
        <a:p>
          <a:endParaRPr lang="en-GB"/>
        </a:p>
      </dgm:t>
    </dgm:pt>
    <dgm:pt modelId="{2728C150-3C4D-43B1-B160-9DF9C17C0F80}" type="sibTrans" cxnId="{2B3B579E-A89B-451A-A93F-03BCD048C6E1}">
      <dgm:prSet/>
      <dgm:spPr/>
      <dgm:t>
        <a:bodyPr/>
        <a:lstStyle/>
        <a:p>
          <a:endParaRPr lang="en-GB"/>
        </a:p>
      </dgm:t>
    </dgm:pt>
    <dgm:pt modelId="{5FFD6D9F-E6EE-49B1-88B5-20DF6B6BCF40}">
      <dgm:prSet phldrT="[Text]" phldr="0"/>
      <dgm:spPr/>
      <dgm:t>
        <a:bodyPr/>
        <a:lstStyle/>
        <a:p>
          <a:r>
            <a:rPr lang="en-GB" dirty="0"/>
            <a:t>So What?</a:t>
          </a:r>
        </a:p>
      </dgm:t>
    </dgm:pt>
    <dgm:pt modelId="{F4DC91EB-C44B-4590-B7E6-F9CEDA89DEF8}" type="parTrans" cxnId="{4A086956-1F3C-4834-8EF1-3F734C73B2CE}">
      <dgm:prSet/>
      <dgm:spPr/>
      <dgm:t>
        <a:bodyPr/>
        <a:lstStyle/>
        <a:p>
          <a:endParaRPr lang="en-GB"/>
        </a:p>
      </dgm:t>
    </dgm:pt>
    <dgm:pt modelId="{4576E786-D0A9-49BD-8AC1-C1C6CBC66368}" type="sibTrans" cxnId="{4A086956-1F3C-4834-8EF1-3F734C73B2CE}">
      <dgm:prSet/>
      <dgm:spPr/>
      <dgm:t>
        <a:bodyPr/>
        <a:lstStyle/>
        <a:p>
          <a:endParaRPr lang="en-GB"/>
        </a:p>
      </dgm:t>
    </dgm:pt>
    <dgm:pt modelId="{2ADD91A5-7440-44E4-9C03-4AA94EEDD060}">
      <dgm:prSet phldrT="[Text]" phldr="0"/>
      <dgm:spPr/>
      <dgm:t>
        <a:bodyPr/>
        <a:lstStyle/>
        <a:p>
          <a:r>
            <a:rPr lang="en-GB" dirty="0"/>
            <a:t>Now What?</a:t>
          </a:r>
        </a:p>
      </dgm:t>
    </dgm:pt>
    <dgm:pt modelId="{188DCE1B-686D-41DE-8060-3135E787C2D1}" type="parTrans" cxnId="{8EC293A2-F3F6-40D2-94C2-E389899F94DB}">
      <dgm:prSet/>
      <dgm:spPr/>
      <dgm:t>
        <a:bodyPr/>
        <a:lstStyle/>
        <a:p>
          <a:endParaRPr lang="en-GB"/>
        </a:p>
      </dgm:t>
    </dgm:pt>
    <dgm:pt modelId="{1F2FF199-4465-4870-B8A1-B0C7ADD2C386}" type="sibTrans" cxnId="{8EC293A2-F3F6-40D2-94C2-E389899F94DB}">
      <dgm:prSet/>
      <dgm:spPr/>
      <dgm:t>
        <a:bodyPr/>
        <a:lstStyle/>
        <a:p>
          <a:endParaRPr lang="en-GB"/>
        </a:p>
      </dgm:t>
    </dgm:pt>
    <dgm:pt modelId="{CB379F0F-CA51-4734-90D7-A66841AE701C}" type="pres">
      <dgm:prSet presAssocID="{EF8FF9F1-D6F2-433F-A334-4103D7CBCCD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E4D6A4A-C52C-43EA-A693-CB72D54EBFCA}" type="pres">
      <dgm:prSet presAssocID="{E33EF174-133E-48E3-8B72-586D87A049FE}" presName="centerShape" presStyleLbl="node0" presStyleIdx="0" presStyleCnt="1"/>
      <dgm:spPr/>
    </dgm:pt>
    <dgm:pt modelId="{F4B891E4-D2D8-4EFF-84E2-06104B2E577D}" type="pres">
      <dgm:prSet presAssocID="{E08871C4-CC68-4A09-9A49-123DF9A3C10C}" presName="node" presStyleLbl="node1" presStyleIdx="0" presStyleCnt="3">
        <dgm:presLayoutVars>
          <dgm:bulletEnabled val="1"/>
        </dgm:presLayoutVars>
      </dgm:prSet>
      <dgm:spPr/>
    </dgm:pt>
    <dgm:pt modelId="{831318BA-795D-4FE6-9456-29AFBC70F60C}" type="pres">
      <dgm:prSet presAssocID="{E08871C4-CC68-4A09-9A49-123DF9A3C10C}" presName="dummy" presStyleCnt="0"/>
      <dgm:spPr/>
    </dgm:pt>
    <dgm:pt modelId="{18CB01AC-2394-404D-AFA1-6506B7BFF0E7}" type="pres">
      <dgm:prSet presAssocID="{2728C150-3C4D-43B1-B160-9DF9C17C0F80}" presName="sibTrans" presStyleLbl="sibTrans2D1" presStyleIdx="0" presStyleCnt="3"/>
      <dgm:spPr/>
    </dgm:pt>
    <dgm:pt modelId="{B82A4C32-694D-403F-8401-6BAD61097D9D}" type="pres">
      <dgm:prSet presAssocID="{5FFD6D9F-E6EE-49B1-88B5-20DF6B6BCF40}" presName="node" presStyleLbl="node1" presStyleIdx="1" presStyleCnt="3">
        <dgm:presLayoutVars>
          <dgm:bulletEnabled val="1"/>
        </dgm:presLayoutVars>
      </dgm:prSet>
      <dgm:spPr/>
    </dgm:pt>
    <dgm:pt modelId="{5AAF248F-5CED-4986-8843-8599FCC0B57E}" type="pres">
      <dgm:prSet presAssocID="{5FFD6D9F-E6EE-49B1-88B5-20DF6B6BCF40}" presName="dummy" presStyleCnt="0"/>
      <dgm:spPr/>
    </dgm:pt>
    <dgm:pt modelId="{49E16B76-7F05-4EB7-9620-3F03D0652B24}" type="pres">
      <dgm:prSet presAssocID="{4576E786-D0A9-49BD-8AC1-C1C6CBC66368}" presName="sibTrans" presStyleLbl="sibTrans2D1" presStyleIdx="1" presStyleCnt="3"/>
      <dgm:spPr/>
    </dgm:pt>
    <dgm:pt modelId="{CC9DFB79-C227-48B5-9E89-81742F890B11}" type="pres">
      <dgm:prSet presAssocID="{2ADD91A5-7440-44E4-9C03-4AA94EEDD060}" presName="node" presStyleLbl="node1" presStyleIdx="2" presStyleCnt="3">
        <dgm:presLayoutVars>
          <dgm:bulletEnabled val="1"/>
        </dgm:presLayoutVars>
      </dgm:prSet>
      <dgm:spPr/>
    </dgm:pt>
    <dgm:pt modelId="{4921BADA-D493-4644-9284-B4FF347392E1}" type="pres">
      <dgm:prSet presAssocID="{2ADD91A5-7440-44E4-9C03-4AA94EEDD060}" presName="dummy" presStyleCnt="0"/>
      <dgm:spPr/>
    </dgm:pt>
    <dgm:pt modelId="{FD52C726-2699-4AF8-BE22-5E70EF488917}" type="pres">
      <dgm:prSet presAssocID="{1F2FF199-4465-4870-B8A1-B0C7ADD2C386}" presName="sibTrans" presStyleLbl="sibTrans2D1" presStyleIdx="2" presStyleCnt="3"/>
      <dgm:spPr/>
    </dgm:pt>
  </dgm:ptLst>
  <dgm:cxnLst>
    <dgm:cxn modelId="{255D1715-5C07-47BE-BC05-61E643D23170}" type="presOf" srcId="{EF8FF9F1-D6F2-433F-A334-4103D7CBCCDC}" destId="{CB379F0F-CA51-4734-90D7-A66841AE701C}" srcOrd="0" destOrd="0" presId="urn:microsoft.com/office/officeart/2005/8/layout/radial6"/>
    <dgm:cxn modelId="{0D4C1022-8A21-405D-9F52-0F21673964BA}" type="presOf" srcId="{E33EF174-133E-48E3-8B72-586D87A049FE}" destId="{2E4D6A4A-C52C-43EA-A693-CB72D54EBFCA}" srcOrd="0" destOrd="0" presId="urn:microsoft.com/office/officeart/2005/8/layout/radial6"/>
    <dgm:cxn modelId="{A4B07334-78D3-4CDE-8CE9-3689BE562212}" type="presOf" srcId="{2ADD91A5-7440-44E4-9C03-4AA94EEDD060}" destId="{CC9DFB79-C227-48B5-9E89-81742F890B11}" srcOrd="0" destOrd="0" presId="urn:microsoft.com/office/officeart/2005/8/layout/radial6"/>
    <dgm:cxn modelId="{B3B5693E-20AB-4B0D-81C0-6071F09AAA0E}" type="presOf" srcId="{E08871C4-CC68-4A09-9A49-123DF9A3C10C}" destId="{F4B891E4-D2D8-4EFF-84E2-06104B2E577D}" srcOrd="0" destOrd="0" presId="urn:microsoft.com/office/officeart/2005/8/layout/radial6"/>
    <dgm:cxn modelId="{6E7F825E-F2B9-4AE1-9BC0-BC63611BC757}" srcId="{EF8FF9F1-D6F2-433F-A334-4103D7CBCCDC}" destId="{E33EF174-133E-48E3-8B72-586D87A049FE}" srcOrd="0" destOrd="0" parTransId="{EB30B680-CE90-43D5-822B-40E7D32E3FDF}" sibTransId="{05A527A7-F69A-468F-A857-4DCE1305F923}"/>
    <dgm:cxn modelId="{4A086956-1F3C-4834-8EF1-3F734C73B2CE}" srcId="{E33EF174-133E-48E3-8B72-586D87A049FE}" destId="{5FFD6D9F-E6EE-49B1-88B5-20DF6B6BCF40}" srcOrd="1" destOrd="0" parTransId="{F4DC91EB-C44B-4590-B7E6-F9CEDA89DEF8}" sibTransId="{4576E786-D0A9-49BD-8AC1-C1C6CBC66368}"/>
    <dgm:cxn modelId="{DF729D87-0DF1-426C-96C3-25E8808F00DD}" type="presOf" srcId="{2728C150-3C4D-43B1-B160-9DF9C17C0F80}" destId="{18CB01AC-2394-404D-AFA1-6506B7BFF0E7}" srcOrd="0" destOrd="0" presId="urn:microsoft.com/office/officeart/2005/8/layout/radial6"/>
    <dgm:cxn modelId="{B543DA99-F0D7-48D1-955D-BD9C861F0542}" type="presOf" srcId="{4576E786-D0A9-49BD-8AC1-C1C6CBC66368}" destId="{49E16B76-7F05-4EB7-9620-3F03D0652B24}" srcOrd="0" destOrd="0" presId="urn:microsoft.com/office/officeart/2005/8/layout/radial6"/>
    <dgm:cxn modelId="{2B3B579E-A89B-451A-A93F-03BCD048C6E1}" srcId="{E33EF174-133E-48E3-8B72-586D87A049FE}" destId="{E08871C4-CC68-4A09-9A49-123DF9A3C10C}" srcOrd="0" destOrd="0" parTransId="{7E4108D8-FDB4-4AB5-82C6-C70CF5A92199}" sibTransId="{2728C150-3C4D-43B1-B160-9DF9C17C0F80}"/>
    <dgm:cxn modelId="{8EC293A2-F3F6-40D2-94C2-E389899F94DB}" srcId="{E33EF174-133E-48E3-8B72-586D87A049FE}" destId="{2ADD91A5-7440-44E4-9C03-4AA94EEDD060}" srcOrd="2" destOrd="0" parTransId="{188DCE1B-686D-41DE-8060-3135E787C2D1}" sibTransId="{1F2FF199-4465-4870-B8A1-B0C7ADD2C386}"/>
    <dgm:cxn modelId="{BFF4DDB4-31C2-4657-B327-594E1B86163F}" type="presOf" srcId="{5FFD6D9F-E6EE-49B1-88B5-20DF6B6BCF40}" destId="{B82A4C32-694D-403F-8401-6BAD61097D9D}" srcOrd="0" destOrd="0" presId="urn:microsoft.com/office/officeart/2005/8/layout/radial6"/>
    <dgm:cxn modelId="{04FBC4CF-823F-4192-BCCA-EB66AD802035}" type="presOf" srcId="{1F2FF199-4465-4870-B8A1-B0C7ADD2C386}" destId="{FD52C726-2699-4AF8-BE22-5E70EF488917}" srcOrd="0" destOrd="0" presId="urn:microsoft.com/office/officeart/2005/8/layout/radial6"/>
    <dgm:cxn modelId="{6CEE4424-083B-439D-9F92-7308EA53DDBF}" type="presParOf" srcId="{CB379F0F-CA51-4734-90D7-A66841AE701C}" destId="{2E4D6A4A-C52C-43EA-A693-CB72D54EBFCA}" srcOrd="0" destOrd="0" presId="urn:microsoft.com/office/officeart/2005/8/layout/radial6"/>
    <dgm:cxn modelId="{5C84BB27-CA81-4F9F-8422-DFC58654EF76}" type="presParOf" srcId="{CB379F0F-CA51-4734-90D7-A66841AE701C}" destId="{F4B891E4-D2D8-4EFF-84E2-06104B2E577D}" srcOrd="1" destOrd="0" presId="urn:microsoft.com/office/officeart/2005/8/layout/radial6"/>
    <dgm:cxn modelId="{97CEBD39-02CA-40CF-A1E5-61E1B8533310}" type="presParOf" srcId="{CB379F0F-CA51-4734-90D7-A66841AE701C}" destId="{831318BA-795D-4FE6-9456-29AFBC70F60C}" srcOrd="2" destOrd="0" presId="urn:microsoft.com/office/officeart/2005/8/layout/radial6"/>
    <dgm:cxn modelId="{1738908B-C435-4C28-BEF4-28B8FC976719}" type="presParOf" srcId="{CB379F0F-CA51-4734-90D7-A66841AE701C}" destId="{18CB01AC-2394-404D-AFA1-6506B7BFF0E7}" srcOrd="3" destOrd="0" presId="urn:microsoft.com/office/officeart/2005/8/layout/radial6"/>
    <dgm:cxn modelId="{119D9215-66CC-4959-BF78-A39175EE28AD}" type="presParOf" srcId="{CB379F0F-CA51-4734-90D7-A66841AE701C}" destId="{B82A4C32-694D-403F-8401-6BAD61097D9D}" srcOrd="4" destOrd="0" presId="urn:microsoft.com/office/officeart/2005/8/layout/radial6"/>
    <dgm:cxn modelId="{CC27C32B-D086-47D3-A3BA-6DBE8161C39E}" type="presParOf" srcId="{CB379F0F-CA51-4734-90D7-A66841AE701C}" destId="{5AAF248F-5CED-4986-8843-8599FCC0B57E}" srcOrd="5" destOrd="0" presId="urn:microsoft.com/office/officeart/2005/8/layout/radial6"/>
    <dgm:cxn modelId="{31203A9D-79BB-4AA4-A7EA-B9619C2092BD}" type="presParOf" srcId="{CB379F0F-CA51-4734-90D7-A66841AE701C}" destId="{49E16B76-7F05-4EB7-9620-3F03D0652B24}" srcOrd="6" destOrd="0" presId="urn:microsoft.com/office/officeart/2005/8/layout/radial6"/>
    <dgm:cxn modelId="{20C84FFE-617B-40D2-82C1-2CF4BD11E236}" type="presParOf" srcId="{CB379F0F-CA51-4734-90D7-A66841AE701C}" destId="{CC9DFB79-C227-48B5-9E89-81742F890B11}" srcOrd="7" destOrd="0" presId="urn:microsoft.com/office/officeart/2005/8/layout/radial6"/>
    <dgm:cxn modelId="{75CD5AE7-E7FF-4177-B361-F4FAA4C59243}" type="presParOf" srcId="{CB379F0F-CA51-4734-90D7-A66841AE701C}" destId="{4921BADA-D493-4644-9284-B4FF347392E1}" srcOrd="8" destOrd="0" presId="urn:microsoft.com/office/officeart/2005/8/layout/radial6"/>
    <dgm:cxn modelId="{EAD101F8-CD59-4DDF-9D98-2BAE9D38204D}" type="presParOf" srcId="{CB379F0F-CA51-4734-90D7-A66841AE701C}" destId="{FD52C726-2699-4AF8-BE22-5E70EF488917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97F4FA-7450-4C6F-B292-750647C88FF4}" type="doc">
      <dgm:prSet loTypeId="urn:microsoft.com/office/officeart/2005/8/layout/orgChart1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CC0615D8-42C8-4A78-A4DA-4DBE6DADF6AB}">
      <dgm:prSet phldrT="[Text]" phldr="0"/>
      <dgm:spPr/>
      <dgm:t>
        <a:bodyPr/>
        <a:lstStyle/>
        <a:p>
          <a:r>
            <a:rPr lang="en-GB" dirty="0"/>
            <a:t>Aim</a:t>
          </a:r>
        </a:p>
      </dgm:t>
    </dgm:pt>
    <dgm:pt modelId="{ABFDAEC5-10A5-4B84-9AD0-2BC4C4A3E422}" type="parTrans" cxnId="{0CF597F7-B270-4505-A05F-7AC5047BD809}">
      <dgm:prSet/>
      <dgm:spPr/>
      <dgm:t>
        <a:bodyPr/>
        <a:lstStyle/>
        <a:p>
          <a:endParaRPr lang="en-GB"/>
        </a:p>
      </dgm:t>
    </dgm:pt>
    <dgm:pt modelId="{58C405B9-05AC-4899-AE70-C69047CBCF6B}" type="sibTrans" cxnId="{0CF597F7-B270-4505-A05F-7AC5047BD809}">
      <dgm:prSet/>
      <dgm:spPr/>
      <dgm:t>
        <a:bodyPr/>
        <a:lstStyle/>
        <a:p>
          <a:endParaRPr lang="en-GB"/>
        </a:p>
      </dgm:t>
    </dgm:pt>
    <dgm:pt modelId="{047C51B4-CD30-4E0A-AD0B-6DE92E494FF8}">
      <dgm:prSet phldrT="[Text]" phldr="0"/>
      <dgm:spPr/>
      <dgm:t>
        <a:bodyPr/>
        <a:lstStyle/>
        <a:p>
          <a:r>
            <a:rPr lang="en-GB" dirty="0"/>
            <a:t>Objective</a:t>
          </a:r>
        </a:p>
      </dgm:t>
    </dgm:pt>
    <dgm:pt modelId="{398D32D1-B1E5-4497-B3F7-A4F468E0F707}" type="parTrans" cxnId="{7BC15D4F-98B4-4CF6-A9B2-60363F3B9328}">
      <dgm:prSet/>
      <dgm:spPr/>
      <dgm:t>
        <a:bodyPr/>
        <a:lstStyle/>
        <a:p>
          <a:endParaRPr lang="en-GB"/>
        </a:p>
      </dgm:t>
    </dgm:pt>
    <dgm:pt modelId="{0C35454B-E80F-4BA3-A856-7C17DB5C3915}" type="sibTrans" cxnId="{7BC15D4F-98B4-4CF6-A9B2-60363F3B9328}">
      <dgm:prSet/>
      <dgm:spPr/>
      <dgm:t>
        <a:bodyPr/>
        <a:lstStyle/>
        <a:p>
          <a:endParaRPr lang="en-GB"/>
        </a:p>
      </dgm:t>
    </dgm:pt>
    <dgm:pt modelId="{35522154-D3D6-4613-893A-519F52EE04A7}">
      <dgm:prSet phldrT="[Text]" phldr="0"/>
      <dgm:spPr/>
      <dgm:t>
        <a:bodyPr/>
        <a:lstStyle/>
        <a:p>
          <a:r>
            <a:rPr lang="en-GB" dirty="0"/>
            <a:t>Objective</a:t>
          </a:r>
        </a:p>
      </dgm:t>
    </dgm:pt>
    <dgm:pt modelId="{1467A82A-D4F2-4021-B169-9CD453BB489F}" type="parTrans" cxnId="{64B337CD-B21E-4025-A5D6-4D26EE67BD96}">
      <dgm:prSet/>
      <dgm:spPr/>
      <dgm:t>
        <a:bodyPr/>
        <a:lstStyle/>
        <a:p>
          <a:endParaRPr lang="en-GB"/>
        </a:p>
      </dgm:t>
    </dgm:pt>
    <dgm:pt modelId="{04F40359-6A05-49A5-A878-E84416079815}" type="sibTrans" cxnId="{64B337CD-B21E-4025-A5D6-4D26EE67BD96}">
      <dgm:prSet/>
      <dgm:spPr/>
      <dgm:t>
        <a:bodyPr/>
        <a:lstStyle/>
        <a:p>
          <a:endParaRPr lang="en-GB"/>
        </a:p>
      </dgm:t>
    </dgm:pt>
    <dgm:pt modelId="{76E236B2-F13D-4D0A-B9E8-089BBDA84854}">
      <dgm:prSet phldrT="[Text]" phldr="0"/>
      <dgm:spPr/>
      <dgm:t>
        <a:bodyPr/>
        <a:lstStyle/>
        <a:p>
          <a:r>
            <a:rPr lang="en-GB" dirty="0"/>
            <a:t>Objective</a:t>
          </a:r>
        </a:p>
      </dgm:t>
    </dgm:pt>
    <dgm:pt modelId="{4B38AF60-482D-416D-9563-CE6509E46C4C}" type="parTrans" cxnId="{933507F6-9C4E-4370-9EAF-AFEE925B2942}">
      <dgm:prSet/>
      <dgm:spPr/>
      <dgm:t>
        <a:bodyPr/>
        <a:lstStyle/>
        <a:p>
          <a:endParaRPr lang="en-GB"/>
        </a:p>
      </dgm:t>
    </dgm:pt>
    <dgm:pt modelId="{2DF93FD9-BBA2-4A2E-8F9B-AAB738CF9933}" type="sibTrans" cxnId="{933507F6-9C4E-4370-9EAF-AFEE925B2942}">
      <dgm:prSet/>
      <dgm:spPr/>
      <dgm:t>
        <a:bodyPr/>
        <a:lstStyle/>
        <a:p>
          <a:endParaRPr lang="en-GB"/>
        </a:p>
      </dgm:t>
    </dgm:pt>
    <dgm:pt modelId="{CA7AE910-1392-4DE1-AB5B-F907A1E4BA15}" type="pres">
      <dgm:prSet presAssocID="{D397F4FA-7450-4C6F-B292-750647C88FF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8C94908-455A-4C1C-B9AC-5F740A868726}" type="pres">
      <dgm:prSet presAssocID="{CC0615D8-42C8-4A78-A4DA-4DBE6DADF6AB}" presName="hierRoot1" presStyleCnt="0">
        <dgm:presLayoutVars>
          <dgm:hierBranch val="init"/>
        </dgm:presLayoutVars>
      </dgm:prSet>
      <dgm:spPr/>
    </dgm:pt>
    <dgm:pt modelId="{FCEE6ED0-13F5-4D8E-AB88-B61B5AB3B636}" type="pres">
      <dgm:prSet presAssocID="{CC0615D8-42C8-4A78-A4DA-4DBE6DADF6AB}" presName="rootComposite1" presStyleCnt="0"/>
      <dgm:spPr/>
    </dgm:pt>
    <dgm:pt modelId="{6AC51FEC-2D36-4559-9F42-41A2D63256FA}" type="pres">
      <dgm:prSet presAssocID="{CC0615D8-42C8-4A78-A4DA-4DBE6DADF6AB}" presName="rootText1" presStyleLbl="node0" presStyleIdx="0" presStyleCnt="1">
        <dgm:presLayoutVars>
          <dgm:chPref val="3"/>
        </dgm:presLayoutVars>
      </dgm:prSet>
      <dgm:spPr/>
    </dgm:pt>
    <dgm:pt modelId="{90777941-0399-41E6-9598-E46F06521675}" type="pres">
      <dgm:prSet presAssocID="{CC0615D8-42C8-4A78-A4DA-4DBE6DADF6AB}" presName="rootConnector1" presStyleLbl="node1" presStyleIdx="0" presStyleCnt="0"/>
      <dgm:spPr/>
    </dgm:pt>
    <dgm:pt modelId="{32264B0B-76AC-4320-844E-443155CA12B7}" type="pres">
      <dgm:prSet presAssocID="{CC0615D8-42C8-4A78-A4DA-4DBE6DADF6AB}" presName="hierChild2" presStyleCnt="0"/>
      <dgm:spPr/>
    </dgm:pt>
    <dgm:pt modelId="{4A161A9F-1D4E-490C-ACA2-AC46F59407A8}" type="pres">
      <dgm:prSet presAssocID="{398D32D1-B1E5-4497-B3F7-A4F468E0F707}" presName="Name37" presStyleLbl="parChTrans1D2" presStyleIdx="0" presStyleCnt="3"/>
      <dgm:spPr/>
    </dgm:pt>
    <dgm:pt modelId="{8DCD425E-4B18-4826-92F3-00D2CF568A98}" type="pres">
      <dgm:prSet presAssocID="{047C51B4-CD30-4E0A-AD0B-6DE92E494FF8}" presName="hierRoot2" presStyleCnt="0">
        <dgm:presLayoutVars>
          <dgm:hierBranch val="init"/>
        </dgm:presLayoutVars>
      </dgm:prSet>
      <dgm:spPr/>
    </dgm:pt>
    <dgm:pt modelId="{2329A1AD-5FF7-483B-B62C-07844A33A958}" type="pres">
      <dgm:prSet presAssocID="{047C51B4-CD30-4E0A-AD0B-6DE92E494FF8}" presName="rootComposite" presStyleCnt="0"/>
      <dgm:spPr/>
    </dgm:pt>
    <dgm:pt modelId="{71C512EF-B3E2-4C29-B30C-5CBFBFFCFEDE}" type="pres">
      <dgm:prSet presAssocID="{047C51B4-CD30-4E0A-AD0B-6DE92E494FF8}" presName="rootText" presStyleLbl="node2" presStyleIdx="0" presStyleCnt="3">
        <dgm:presLayoutVars>
          <dgm:chPref val="3"/>
        </dgm:presLayoutVars>
      </dgm:prSet>
      <dgm:spPr/>
    </dgm:pt>
    <dgm:pt modelId="{41DC105C-A82B-4A0A-B191-95492D0D5333}" type="pres">
      <dgm:prSet presAssocID="{047C51B4-CD30-4E0A-AD0B-6DE92E494FF8}" presName="rootConnector" presStyleLbl="node2" presStyleIdx="0" presStyleCnt="3"/>
      <dgm:spPr/>
    </dgm:pt>
    <dgm:pt modelId="{80D48BDB-DCB1-42F3-867D-C93CBC0A813D}" type="pres">
      <dgm:prSet presAssocID="{047C51B4-CD30-4E0A-AD0B-6DE92E494FF8}" presName="hierChild4" presStyleCnt="0"/>
      <dgm:spPr/>
    </dgm:pt>
    <dgm:pt modelId="{A5973099-BCBA-4429-92FB-1919BA062358}" type="pres">
      <dgm:prSet presAssocID="{047C51B4-CD30-4E0A-AD0B-6DE92E494FF8}" presName="hierChild5" presStyleCnt="0"/>
      <dgm:spPr/>
    </dgm:pt>
    <dgm:pt modelId="{1C4638DE-037A-4541-9E33-7E147F6DC8ED}" type="pres">
      <dgm:prSet presAssocID="{1467A82A-D4F2-4021-B169-9CD453BB489F}" presName="Name37" presStyleLbl="parChTrans1D2" presStyleIdx="1" presStyleCnt="3"/>
      <dgm:spPr/>
    </dgm:pt>
    <dgm:pt modelId="{08AE2A3E-764D-4268-AA08-9D6B4E550170}" type="pres">
      <dgm:prSet presAssocID="{35522154-D3D6-4613-893A-519F52EE04A7}" presName="hierRoot2" presStyleCnt="0">
        <dgm:presLayoutVars>
          <dgm:hierBranch val="init"/>
        </dgm:presLayoutVars>
      </dgm:prSet>
      <dgm:spPr/>
    </dgm:pt>
    <dgm:pt modelId="{7271CB03-B4A2-4D91-B30B-1C1FE56701AE}" type="pres">
      <dgm:prSet presAssocID="{35522154-D3D6-4613-893A-519F52EE04A7}" presName="rootComposite" presStyleCnt="0"/>
      <dgm:spPr/>
    </dgm:pt>
    <dgm:pt modelId="{3DC0AD7D-3040-4B84-A1D5-64CCD0513898}" type="pres">
      <dgm:prSet presAssocID="{35522154-D3D6-4613-893A-519F52EE04A7}" presName="rootText" presStyleLbl="node2" presStyleIdx="1" presStyleCnt="3">
        <dgm:presLayoutVars>
          <dgm:chPref val="3"/>
        </dgm:presLayoutVars>
      </dgm:prSet>
      <dgm:spPr/>
    </dgm:pt>
    <dgm:pt modelId="{87721837-3B47-46B7-BE58-6D0BBA649FA4}" type="pres">
      <dgm:prSet presAssocID="{35522154-D3D6-4613-893A-519F52EE04A7}" presName="rootConnector" presStyleLbl="node2" presStyleIdx="1" presStyleCnt="3"/>
      <dgm:spPr/>
    </dgm:pt>
    <dgm:pt modelId="{558D97E3-B963-41B8-98CC-D2546FE51253}" type="pres">
      <dgm:prSet presAssocID="{35522154-D3D6-4613-893A-519F52EE04A7}" presName="hierChild4" presStyleCnt="0"/>
      <dgm:spPr/>
    </dgm:pt>
    <dgm:pt modelId="{A695462D-029D-4C6C-BC4D-546D8D1926AB}" type="pres">
      <dgm:prSet presAssocID="{35522154-D3D6-4613-893A-519F52EE04A7}" presName="hierChild5" presStyleCnt="0"/>
      <dgm:spPr/>
    </dgm:pt>
    <dgm:pt modelId="{A9297EAF-8EE3-4FD9-959C-64A63CAB1F4F}" type="pres">
      <dgm:prSet presAssocID="{4B38AF60-482D-416D-9563-CE6509E46C4C}" presName="Name37" presStyleLbl="parChTrans1D2" presStyleIdx="2" presStyleCnt="3"/>
      <dgm:spPr/>
    </dgm:pt>
    <dgm:pt modelId="{AC4E7841-9BA2-430F-81D4-269FF85F6D5A}" type="pres">
      <dgm:prSet presAssocID="{76E236B2-F13D-4D0A-B9E8-089BBDA84854}" presName="hierRoot2" presStyleCnt="0">
        <dgm:presLayoutVars>
          <dgm:hierBranch val="init"/>
        </dgm:presLayoutVars>
      </dgm:prSet>
      <dgm:spPr/>
    </dgm:pt>
    <dgm:pt modelId="{92E54889-FF07-46C5-8096-13DBAADA2997}" type="pres">
      <dgm:prSet presAssocID="{76E236B2-F13D-4D0A-B9E8-089BBDA84854}" presName="rootComposite" presStyleCnt="0"/>
      <dgm:spPr/>
    </dgm:pt>
    <dgm:pt modelId="{5B3B4541-AC38-4513-8890-5DD37F1D915E}" type="pres">
      <dgm:prSet presAssocID="{76E236B2-F13D-4D0A-B9E8-089BBDA84854}" presName="rootText" presStyleLbl="node2" presStyleIdx="2" presStyleCnt="3">
        <dgm:presLayoutVars>
          <dgm:chPref val="3"/>
        </dgm:presLayoutVars>
      </dgm:prSet>
      <dgm:spPr/>
    </dgm:pt>
    <dgm:pt modelId="{C9F15D4B-603A-4135-9E9D-998B41D6589B}" type="pres">
      <dgm:prSet presAssocID="{76E236B2-F13D-4D0A-B9E8-089BBDA84854}" presName="rootConnector" presStyleLbl="node2" presStyleIdx="2" presStyleCnt="3"/>
      <dgm:spPr/>
    </dgm:pt>
    <dgm:pt modelId="{7628AE1B-366D-456F-B1E3-66E96CC296A2}" type="pres">
      <dgm:prSet presAssocID="{76E236B2-F13D-4D0A-B9E8-089BBDA84854}" presName="hierChild4" presStyleCnt="0"/>
      <dgm:spPr/>
    </dgm:pt>
    <dgm:pt modelId="{8DDBBDA5-E3E3-485F-969C-9A6CC363CE6B}" type="pres">
      <dgm:prSet presAssocID="{76E236B2-F13D-4D0A-B9E8-089BBDA84854}" presName="hierChild5" presStyleCnt="0"/>
      <dgm:spPr/>
    </dgm:pt>
    <dgm:pt modelId="{EB7D8CC3-ABBE-4BA6-B7E6-0AE784350F20}" type="pres">
      <dgm:prSet presAssocID="{CC0615D8-42C8-4A78-A4DA-4DBE6DADF6AB}" presName="hierChild3" presStyleCnt="0"/>
      <dgm:spPr/>
    </dgm:pt>
  </dgm:ptLst>
  <dgm:cxnLst>
    <dgm:cxn modelId="{E133900B-AD33-4137-B2D5-A59BD5B6A398}" type="presOf" srcId="{35522154-D3D6-4613-893A-519F52EE04A7}" destId="{87721837-3B47-46B7-BE58-6D0BBA649FA4}" srcOrd="1" destOrd="0" presId="urn:microsoft.com/office/officeart/2005/8/layout/orgChart1"/>
    <dgm:cxn modelId="{4548772B-4973-4155-BE90-049785F00584}" type="presOf" srcId="{1467A82A-D4F2-4021-B169-9CD453BB489F}" destId="{1C4638DE-037A-4541-9E33-7E147F6DC8ED}" srcOrd="0" destOrd="0" presId="urn:microsoft.com/office/officeart/2005/8/layout/orgChart1"/>
    <dgm:cxn modelId="{F77D8F2D-4836-4517-BDFE-C613A0ADC092}" type="presOf" srcId="{047C51B4-CD30-4E0A-AD0B-6DE92E494FF8}" destId="{71C512EF-B3E2-4C29-B30C-5CBFBFFCFEDE}" srcOrd="0" destOrd="0" presId="urn:microsoft.com/office/officeart/2005/8/layout/orgChart1"/>
    <dgm:cxn modelId="{0272BD67-E0C4-4DF2-A21B-A39459172953}" type="presOf" srcId="{35522154-D3D6-4613-893A-519F52EE04A7}" destId="{3DC0AD7D-3040-4B84-A1D5-64CCD0513898}" srcOrd="0" destOrd="0" presId="urn:microsoft.com/office/officeart/2005/8/layout/orgChart1"/>
    <dgm:cxn modelId="{7BC15D4F-98B4-4CF6-A9B2-60363F3B9328}" srcId="{CC0615D8-42C8-4A78-A4DA-4DBE6DADF6AB}" destId="{047C51B4-CD30-4E0A-AD0B-6DE92E494FF8}" srcOrd="0" destOrd="0" parTransId="{398D32D1-B1E5-4497-B3F7-A4F468E0F707}" sibTransId="{0C35454B-E80F-4BA3-A856-7C17DB5C3915}"/>
    <dgm:cxn modelId="{453E2072-B7AB-4389-842D-1BE7DE654749}" type="presOf" srcId="{4B38AF60-482D-416D-9563-CE6509E46C4C}" destId="{A9297EAF-8EE3-4FD9-959C-64A63CAB1F4F}" srcOrd="0" destOrd="0" presId="urn:microsoft.com/office/officeart/2005/8/layout/orgChart1"/>
    <dgm:cxn modelId="{DEAE407B-1970-4BBE-9FDD-AFFC74D0761C}" type="presOf" srcId="{D397F4FA-7450-4C6F-B292-750647C88FF4}" destId="{CA7AE910-1392-4DE1-AB5B-F907A1E4BA15}" srcOrd="0" destOrd="0" presId="urn:microsoft.com/office/officeart/2005/8/layout/orgChart1"/>
    <dgm:cxn modelId="{9CE2A77F-7273-4E37-AEF3-A588FED45040}" type="presOf" srcId="{398D32D1-B1E5-4497-B3F7-A4F468E0F707}" destId="{4A161A9F-1D4E-490C-ACA2-AC46F59407A8}" srcOrd="0" destOrd="0" presId="urn:microsoft.com/office/officeart/2005/8/layout/orgChart1"/>
    <dgm:cxn modelId="{1354278D-38C6-4E59-8D28-4DC111A2A520}" type="presOf" srcId="{CC0615D8-42C8-4A78-A4DA-4DBE6DADF6AB}" destId="{90777941-0399-41E6-9598-E46F06521675}" srcOrd="1" destOrd="0" presId="urn:microsoft.com/office/officeart/2005/8/layout/orgChart1"/>
    <dgm:cxn modelId="{30F6D8B8-E986-4BBF-833D-0230196E91D9}" type="presOf" srcId="{76E236B2-F13D-4D0A-B9E8-089BBDA84854}" destId="{C9F15D4B-603A-4135-9E9D-998B41D6589B}" srcOrd="1" destOrd="0" presId="urn:microsoft.com/office/officeart/2005/8/layout/orgChart1"/>
    <dgm:cxn modelId="{64B337CD-B21E-4025-A5D6-4D26EE67BD96}" srcId="{CC0615D8-42C8-4A78-A4DA-4DBE6DADF6AB}" destId="{35522154-D3D6-4613-893A-519F52EE04A7}" srcOrd="1" destOrd="0" parTransId="{1467A82A-D4F2-4021-B169-9CD453BB489F}" sibTransId="{04F40359-6A05-49A5-A878-E84416079815}"/>
    <dgm:cxn modelId="{82744DDA-C7B4-4E90-B075-B3677AAA47CB}" type="presOf" srcId="{047C51B4-CD30-4E0A-AD0B-6DE92E494FF8}" destId="{41DC105C-A82B-4A0A-B191-95492D0D5333}" srcOrd="1" destOrd="0" presId="urn:microsoft.com/office/officeart/2005/8/layout/orgChart1"/>
    <dgm:cxn modelId="{2861A4E1-85C8-45A6-A188-26DCEB6E9849}" type="presOf" srcId="{76E236B2-F13D-4D0A-B9E8-089BBDA84854}" destId="{5B3B4541-AC38-4513-8890-5DD37F1D915E}" srcOrd="0" destOrd="0" presId="urn:microsoft.com/office/officeart/2005/8/layout/orgChart1"/>
    <dgm:cxn modelId="{6B5382E7-D4C6-42A5-8108-D4370494DC74}" type="presOf" srcId="{CC0615D8-42C8-4A78-A4DA-4DBE6DADF6AB}" destId="{6AC51FEC-2D36-4559-9F42-41A2D63256FA}" srcOrd="0" destOrd="0" presId="urn:microsoft.com/office/officeart/2005/8/layout/orgChart1"/>
    <dgm:cxn modelId="{933507F6-9C4E-4370-9EAF-AFEE925B2942}" srcId="{CC0615D8-42C8-4A78-A4DA-4DBE6DADF6AB}" destId="{76E236B2-F13D-4D0A-B9E8-089BBDA84854}" srcOrd="2" destOrd="0" parTransId="{4B38AF60-482D-416D-9563-CE6509E46C4C}" sibTransId="{2DF93FD9-BBA2-4A2E-8F9B-AAB738CF9933}"/>
    <dgm:cxn modelId="{0CF597F7-B270-4505-A05F-7AC5047BD809}" srcId="{D397F4FA-7450-4C6F-B292-750647C88FF4}" destId="{CC0615D8-42C8-4A78-A4DA-4DBE6DADF6AB}" srcOrd="0" destOrd="0" parTransId="{ABFDAEC5-10A5-4B84-9AD0-2BC4C4A3E422}" sibTransId="{58C405B9-05AC-4899-AE70-C69047CBCF6B}"/>
    <dgm:cxn modelId="{73B8A6B9-9140-405E-8F9D-DCC0B01AF262}" type="presParOf" srcId="{CA7AE910-1392-4DE1-AB5B-F907A1E4BA15}" destId="{B8C94908-455A-4C1C-B9AC-5F740A868726}" srcOrd="0" destOrd="0" presId="urn:microsoft.com/office/officeart/2005/8/layout/orgChart1"/>
    <dgm:cxn modelId="{59F505B0-C95F-4FF7-978E-BA2EA1CFE8F6}" type="presParOf" srcId="{B8C94908-455A-4C1C-B9AC-5F740A868726}" destId="{FCEE6ED0-13F5-4D8E-AB88-B61B5AB3B636}" srcOrd="0" destOrd="0" presId="urn:microsoft.com/office/officeart/2005/8/layout/orgChart1"/>
    <dgm:cxn modelId="{017EE42F-C007-4960-9AAE-C91C4346A1EC}" type="presParOf" srcId="{FCEE6ED0-13F5-4D8E-AB88-B61B5AB3B636}" destId="{6AC51FEC-2D36-4559-9F42-41A2D63256FA}" srcOrd="0" destOrd="0" presId="urn:microsoft.com/office/officeart/2005/8/layout/orgChart1"/>
    <dgm:cxn modelId="{3DC5F643-C01E-41AA-9D53-5F648ED50C34}" type="presParOf" srcId="{FCEE6ED0-13F5-4D8E-AB88-B61B5AB3B636}" destId="{90777941-0399-41E6-9598-E46F06521675}" srcOrd="1" destOrd="0" presId="urn:microsoft.com/office/officeart/2005/8/layout/orgChart1"/>
    <dgm:cxn modelId="{4F68C7DF-67E8-41A9-A483-9C07C0F0011C}" type="presParOf" srcId="{B8C94908-455A-4C1C-B9AC-5F740A868726}" destId="{32264B0B-76AC-4320-844E-443155CA12B7}" srcOrd="1" destOrd="0" presId="urn:microsoft.com/office/officeart/2005/8/layout/orgChart1"/>
    <dgm:cxn modelId="{F90D59B6-246D-40D7-93BC-D2CBDA49D11E}" type="presParOf" srcId="{32264B0B-76AC-4320-844E-443155CA12B7}" destId="{4A161A9F-1D4E-490C-ACA2-AC46F59407A8}" srcOrd="0" destOrd="0" presId="urn:microsoft.com/office/officeart/2005/8/layout/orgChart1"/>
    <dgm:cxn modelId="{AD02DF4E-02FC-4046-B71D-20C0D0C5BA85}" type="presParOf" srcId="{32264B0B-76AC-4320-844E-443155CA12B7}" destId="{8DCD425E-4B18-4826-92F3-00D2CF568A98}" srcOrd="1" destOrd="0" presId="urn:microsoft.com/office/officeart/2005/8/layout/orgChart1"/>
    <dgm:cxn modelId="{238AEBA9-E134-482A-8B7B-E0973F0AD381}" type="presParOf" srcId="{8DCD425E-4B18-4826-92F3-00D2CF568A98}" destId="{2329A1AD-5FF7-483B-B62C-07844A33A958}" srcOrd="0" destOrd="0" presId="urn:microsoft.com/office/officeart/2005/8/layout/orgChart1"/>
    <dgm:cxn modelId="{E24B0E2C-F6CB-470E-9CC2-8EA866F33E2E}" type="presParOf" srcId="{2329A1AD-5FF7-483B-B62C-07844A33A958}" destId="{71C512EF-B3E2-4C29-B30C-5CBFBFFCFEDE}" srcOrd="0" destOrd="0" presId="urn:microsoft.com/office/officeart/2005/8/layout/orgChart1"/>
    <dgm:cxn modelId="{C80970E3-C829-41AB-8C80-A4473DE83DEA}" type="presParOf" srcId="{2329A1AD-5FF7-483B-B62C-07844A33A958}" destId="{41DC105C-A82B-4A0A-B191-95492D0D5333}" srcOrd="1" destOrd="0" presId="urn:microsoft.com/office/officeart/2005/8/layout/orgChart1"/>
    <dgm:cxn modelId="{FB56C526-2876-4533-BE3A-4C30BB34D797}" type="presParOf" srcId="{8DCD425E-4B18-4826-92F3-00D2CF568A98}" destId="{80D48BDB-DCB1-42F3-867D-C93CBC0A813D}" srcOrd="1" destOrd="0" presId="urn:microsoft.com/office/officeart/2005/8/layout/orgChart1"/>
    <dgm:cxn modelId="{CC138C46-52A0-4049-A13F-6AAB94412408}" type="presParOf" srcId="{8DCD425E-4B18-4826-92F3-00D2CF568A98}" destId="{A5973099-BCBA-4429-92FB-1919BA062358}" srcOrd="2" destOrd="0" presId="urn:microsoft.com/office/officeart/2005/8/layout/orgChart1"/>
    <dgm:cxn modelId="{44269CDF-9BCF-469A-9112-127CE6D7FD45}" type="presParOf" srcId="{32264B0B-76AC-4320-844E-443155CA12B7}" destId="{1C4638DE-037A-4541-9E33-7E147F6DC8ED}" srcOrd="2" destOrd="0" presId="urn:microsoft.com/office/officeart/2005/8/layout/orgChart1"/>
    <dgm:cxn modelId="{C0FB99BD-9C4A-43B8-822C-D0181294EF87}" type="presParOf" srcId="{32264B0B-76AC-4320-844E-443155CA12B7}" destId="{08AE2A3E-764D-4268-AA08-9D6B4E550170}" srcOrd="3" destOrd="0" presId="urn:microsoft.com/office/officeart/2005/8/layout/orgChart1"/>
    <dgm:cxn modelId="{621A46FD-553F-45BB-92D0-6A2976BE4C26}" type="presParOf" srcId="{08AE2A3E-764D-4268-AA08-9D6B4E550170}" destId="{7271CB03-B4A2-4D91-B30B-1C1FE56701AE}" srcOrd="0" destOrd="0" presId="urn:microsoft.com/office/officeart/2005/8/layout/orgChart1"/>
    <dgm:cxn modelId="{CC8740F5-C366-42D1-AC76-9432AC13C754}" type="presParOf" srcId="{7271CB03-B4A2-4D91-B30B-1C1FE56701AE}" destId="{3DC0AD7D-3040-4B84-A1D5-64CCD0513898}" srcOrd="0" destOrd="0" presId="urn:microsoft.com/office/officeart/2005/8/layout/orgChart1"/>
    <dgm:cxn modelId="{6BEDF9C7-5A4F-41C3-9CD0-F3CAE97C5526}" type="presParOf" srcId="{7271CB03-B4A2-4D91-B30B-1C1FE56701AE}" destId="{87721837-3B47-46B7-BE58-6D0BBA649FA4}" srcOrd="1" destOrd="0" presId="urn:microsoft.com/office/officeart/2005/8/layout/orgChart1"/>
    <dgm:cxn modelId="{63295A2E-7E01-4D26-96D0-5B7DD89B58A6}" type="presParOf" srcId="{08AE2A3E-764D-4268-AA08-9D6B4E550170}" destId="{558D97E3-B963-41B8-98CC-D2546FE51253}" srcOrd="1" destOrd="0" presId="urn:microsoft.com/office/officeart/2005/8/layout/orgChart1"/>
    <dgm:cxn modelId="{97374592-6E05-4BC0-BDB1-935B4E0B3FDD}" type="presParOf" srcId="{08AE2A3E-764D-4268-AA08-9D6B4E550170}" destId="{A695462D-029D-4C6C-BC4D-546D8D1926AB}" srcOrd="2" destOrd="0" presId="urn:microsoft.com/office/officeart/2005/8/layout/orgChart1"/>
    <dgm:cxn modelId="{CCC344EC-2DF5-44C7-984C-31479C7981DC}" type="presParOf" srcId="{32264B0B-76AC-4320-844E-443155CA12B7}" destId="{A9297EAF-8EE3-4FD9-959C-64A63CAB1F4F}" srcOrd="4" destOrd="0" presId="urn:microsoft.com/office/officeart/2005/8/layout/orgChart1"/>
    <dgm:cxn modelId="{D01ED924-28FB-4742-B0AC-BAC165D93319}" type="presParOf" srcId="{32264B0B-76AC-4320-844E-443155CA12B7}" destId="{AC4E7841-9BA2-430F-81D4-269FF85F6D5A}" srcOrd="5" destOrd="0" presId="urn:microsoft.com/office/officeart/2005/8/layout/orgChart1"/>
    <dgm:cxn modelId="{C3A1C3BB-F41A-4953-A618-DBC7E07B7D8D}" type="presParOf" srcId="{AC4E7841-9BA2-430F-81D4-269FF85F6D5A}" destId="{92E54889-FF07-46C5-8096-13DBAADA2997}" srcOrd="0" destOrd="0" presId="urn:microsoft.com/office/officeart/2005/8/layout/orgChart1"/>
    <dgm:cxn modelId="{FF761129-D092-462F-AFC3-1300C83D488E}" type="presParOf" srcId="{92E54889-FF07-46C5-8096-13DBAADA2997}" destId="{5B3B4541-AC38-4513-8890-5DD37F1D915E}" srcOrd="0" destOrd="0" presId="urn:microsoft.com/office/officeart/2005/8/layout/orgChart1"/>
    <dgm:cxn modelId="{2695DE7A-F68F-4AA3-AA05-099C5036E51D}" type="presParOf" srcId="{92E54889-FF07-46C5-8096-13DBAADA2997}" destId="{C9F15D4B-603A-4135-9E9D-998B41D6589B}" srcOrd="1" destOrd="0" presId="urn:microsoft.com/office/officeart/2005/8/layout/orgChart1"/>
    <dgm:cxn modelId="{35E4DEF5-3FE1-4194-B2FC-981D27DA4C88}" type="presParOf" srcId="{AC4E7841-9BA2-430F-81D4-269FF85F6D5A}" destId="{7628AE1B-366D-456F-B1E3-66E96CC296A2}" srcOrd="1" destOrd="0" presId="urn:microsoft.com/office/officeart/2005/8/layout/orgChart1"/>
    <dgm:cxn modelId="{2E8C56B3-C125-4C7A-B059-E1683360A682}" type="presParOf" srcId="{AC4E7841-9BA2-430F-81D4-269FF85F6D5A}" destId="{8DDBBDA5-E3E3-485F-969C-9A6CC363CE6B}" srcOrd="2" destOrd="0" presId="urn:microsoft.com/office/officeart/2005/8/layout/orgChart1"/>
    <dgm:cxn modelId="{7127CD5F-EF68-4045-9872-8CC762AB5A61}" type="presParOf" srcId="{B8C94908-455A-4C1C-B9AC-5F740A868726}" destId="{EB7D8CC3-ABBE-4BA6-B7E6-0AE784350F2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3ABB65-6AB4-4580-9E8C-BBCDE0E627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FA3A84E-41E7-4B96-B486-63E419226F54}">
      <dgm:prSet/>
      <dgm:spPr/>
      <dgm:t>
        <a:bodyPr/>
        <a:lstStyle/>
        <a:p>
          <a:r>
            <a:rPr lang="en-GB"/>
            <a:t>Specific</a:t>
          </a:r>
          <a:endParaRPr lang="en-US"/>
        </a:p>
      </dgm:t>
    </dgm:pt>
    <dgm:pt modelId="{54479B61-01F4-47E7-8FF9-ABDCCEF0193B}" type="parTrans" cxnId="{7195A3A3-907A-4508-996A-08E4EB5F8950}">
      <dgm:prSet/>
      <dgm:spPr/>
      <dgm:t>
        <a:bodyPr/>
        <a:lstStyle/>
        <a:p>
          <a:endParaRPr lang="en-US"/>
        </a:p>
      </dgm:t>
    </dgm:pt>
    <dgm:pt modelId="{652889BE-FFE7-4679-A6AF-BEFC2C25EE16}" type="sibTrans" cxnId="{7195A3A3-907A-4508-996A-08E4EB5F8950}">
      <dgm:prSet/>
      <dgm:spPr/>
      <dgm:t>
        <a:bodyPr/>
        <a:lstStyle/>
        <a:p>
          <a:endParaRPr lang="en-US"/>
        </a:p>
      </dgm:t>
    </dgm:pt>
    <dgm:pt modelId="{15421177-3CCF-4006-982E-7F215ED509A2}">
      <dgm:prSet/>
      <dgm:spPr/>
      <dgm:t>
        <a:bodyPr/>
        <a:lstStyle/>
        <a:p>
          <a:r>
            <a:rPr lang="en-GB"/>
            <a:t>Measurable</a:t>
          </a:r>
          <a:endParaRPr lang="en-US"/>
        </a:p>
      </dgm:t>
    </dgm:pt>
    <dgm:pt modelId="{ABB0959C-A68F-4EB8-A6A3-20861C04C1B3}" type="parTrans" cxnId="{154F4A12-0806-44A9-BDFA-77DF5026EF65}">
      <dgm:prSet/>
      <dgm:spPr/>
      <dgm:t>
        <a:bodyPr/>
        <a:lstStyle/>
        <a:p>
          <a:endParaRPr lang="en-US"/>
        </a:p>
      </dgm:t>
    </dgm:pt>
    <dgm:pt modelId="{A3B129BB-52AE-4D9A-88C0-83E0E4D3267B}" type="sibTrans" cxnId="{154F4A12-0806-44A9-BDFA-77DF5026EF65}">
      <dgm:prSet/>
      <dgm:spPr/>
      <dgm:t>
        <a:bodyPr/>
        <a:lstStyle/>
        <a:p>
          <a:endParaRPr lang="en-US"/>
        </a:p>
      </dgm:t>
    </dgm:pt>
    <dgm:pt modelId="{C456AC60-C013-4A84-8865-DCC99D66FF78}">
      <dgm:prSet/>
      <dgm:spPr/>
      <dgm:t>
        <a:bodyPr/>
        <a:lstStyle/>
        <a:p>
          <a:r>
            <a:rPr lang="en-GB"/>
            <a:t>Achievable</a:t>
          </a:r>
          <a:endParaRPr lang="en-US"/>
        </a:p>
      </dgm:t>
    </dgm:pt>
    <dgm:pt modelId="{B11B93CC-B85F-4BDA-9356-EA063560FE3D}" type="parTrans" cxnId="{7130E039-259B-4AAE-BBA7-FA1C9ADF7A65}">
      <dgm:prSet/>
      <dgm:spPr/>
      <dgm:t>
        <a:bodyPr/>
        <a:lstStyle/>
        <a:p>
          <a:endParaRPr lang="en-US"/>
        </a:p>
      </dgm:t>
    </dgm:pt>
    <dgm:pt modelId="{AFC0C28F-3CE6-498F-94A9-5E1DCBD60C74}" type="sibTrans" cxnId="{7130E039-259B-4AAE-BBA7-FA1C9ADF7A65}">
      <dgm:prSet/>
      <dgm:spPr/>
      <dgm:t>
        <a:bodyPr/>
        <a:lstStyle/>
        <a:p>
          <a:endParaRPr lang="en-US"/>
        </a:p>
      </dgm:t>
    </dgm:pt>
    <dgm:pt modelId="{3FF8AD29-46B3-4598-81D4-0265DA3F2C90}">
      <dgm:prSet/>
      <dgm:spPr/>
      <dgm:t>
        <a:bodyPr/>
        <a:lstStyle/>
        <a:p>
          <a:r>
            <a:rPr lang="en-GB"/>
            <a:t>Relevant</a:t>
          </a:r>
          <a:endParaRPr lang="en-US"/>
        </a:p>
      </dgm:t>
    </dgm:pt>
    <dgm:pt modelId="{EA947B12-0CCD-42A4-AFD5-8C5C0F368FFB}" type="parTrans" cxnId="{C33C1AD8-04C2-471C-8EF3-FB3B0B029195}">
      <dgm:prSet/>
      <dgm:spPr/>
      <dgm:t>
        <a:bodyPr/>
        <a:lstStyle/>
        <a:p>
          <a:endParaRPr lang="en-US"/>
        </a:p>
      </dgm:t>
    </dgm:pt>
    <dgm:pt modelId="{C1929F4A-4EA4-4836-8270-7B20C9B3BB4A}" type="sibTrans" cxnId="{C33C1AD8-04C2-471C-8EF3-FB3B0B029195}">
      <dgm:prSet/>
      <dgm:spPr/>
      <dgm:t>
        <a:bodyPr/>
        <a:lstStyle/>
        <a:p>
          <a:endParaRPr lang="en-US"/>
        </a:p>
      </dgm:t>
    </dgm:pt>
    <dgm:pt modelId="{C1D04E4A-243B-46AB-BE75-B4FD08A58E40}">
      <dgm:prSet/>
      <dgm:spPr/>
      <dgm:t>
        <a:bodyPr/>
        <a:lstStyle/>
        <a:p>
          <a:r>
            <a:rPr lang="en-GB"/>
            <a:t>Time-bound</a:t>
          </a:r>
          <a:endParaRPr lang="en-US"/>
        </a:p>
      </dgm:t>
    </dgm:pt>
    <dgm:pt modelId="{E22482B7-F2B1-4478-BFC1-E4E346F19DA7}" type="parTrans" cxnId="{9F42D195-CFF0-40EF-9BDC-CDA15171D7B4}">
      <dgm:prSet/>
      <dgm:spPr/>
      <dgm:t>
        <a:bodyPr/>
        <a:lstStyle/>
        <a:p>
          <a:endParaRPr lang="en-US"/>
        </a:p>
      </dgm:t>
    </dgm:pt>
    <dgm:pt modelId="{C0DEAC09-D905-4CFE-987A-681F2EE733C4}" type="sibTrans" cxnId="{9F42D195-CFF0-40EF-9BDC-CDA15171D7B4}">
      <dgm:prSet/>
      <dgm:spPr/>
      <dgm:t>
        <a:bodyPr/>
        <a:lstStyle/>
        <a:p>
          <a:endParaRPr lang="en-US"/>
        </a:p>
      </dgm:t>
    </dgm:pt>
    <dgm:pt modelId="{AEB77E65-41AA-4BBB-A8B9-FD6E1D08FF89}" type="pres">
      <dgm:prSet presAssocID="{6F3ABB65-6AB4-4580-9E8C-BBCDE0E62707}" presName="root" presStyleCnt="0">
        <dgm:presLayoutVars>
          <dgm:dir/>
          <dgm:resizeHandles val="exact"/>
        </dgm:presLayoutVars>
      </dgm:prSet>
      <dgm:spPr/>
    </dgm:pt>
    <dgm:pt modelId="{FFB321DC-5767-41E5-A95D-E88AEFA22C84}" type="pres">
      <dgm:prSet presAssocID="{9FA3A84E-41E7-4B96-B486-63E419226F54}" presName="compNode" presStyleCnt="0"/>
      <dgm:spPr/>
    </dgm:pt>
    <dgm:pt modelId="{BD6B891A-BB78-4AAA-970E-DB34FDB908F0}" type="pres">
      <dgm:prSet presAssocID="{9FA3A84E-41E7-4B96-B486-63E419226F54}" presName="bgRect" presStyleLbl="bgShp" presStyleIdx="0" presStyleCnt="5"/>
      <dgm:spPr/>
    </dgm:pt>
    <dgm:pt modelId="{38B82F4D-71B6-4853-9C51-BA5793D0D848}" type="pres">
      <dgm:prSet presAssocID="{9FA3A84E-41E7-4B96-B486-63E419226F5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5B0C6DC2-7A0C-40D3-8414-AEE7E09E5790}" type="pres">
      <dgm:prSet presAssocID="{9FA3A84E-41E7-4B96-B486-63E419226F54}" presName="spaceRect" presStyleCnt="0"/>
      <dgm:spPr/>
    </dgm:pt>
    <dgm:pt modelId="{4B5023C5-DFEF-43D5-8B55-92DCD6E23164}" type="pres">
      <dgm:prSet presAssocID="{9FA3A84E-41E7-4B96-B486-63E419226F54}" presName="parTx" presStyleLbl="revTx" presStyleIdx="0" presStyleCnt="5">
        <dgm:presLayoutVars>
          <dgm:chMax val="0"/>
          <dgm:chPref val="0"/>
        </dgm:presLayoutVars>
      </dgm:prSet>
      <dgm:spPr/>
    </dgm:pt>
    <dgm:pt modelId="{FD71182B-DAA4-4A45-9DFA-68EF866D8E5E}" type="pres">
      <dgm:prSet presAssocID="{652889BE-FFE7-4679-A6AF-BEFC2C25EE16}" presName="sibTrans" presStyleCnt="0"/>
      <dgm:spPr/>
    </dgm:pt>
    <dgm:pt modelId="{29D115AF-C562-4DD9-B6A8-FA8574C674FA}" type="pres">
      <dgm:prSet presAssocID="{15421177-3CCF-4006-982E-7F215ED509A2}" presName="compNode" presStyleCnt="0"/>
      <dgm:spPr/>
    </dgm:pt>
    <dgm:pt modelId="{E66C334E-4E17-4F3E-9A47-AD7D9D1E1854}" type="pres">
      <dgm:prSet presAssocID="{15421177-3CCF-4006-982E-7F215ED509A2}" presName="bgRect" presStyleLbl="bgShp" presStyleIdx="1" presStyleCnt="5"/>
      <dgm:spPr/>
    </dgm:pt>
    <dgm:pt modelId="{4FEB90FB-2C4F-4F09-8A18-00B033FFD847}" type="pres">
      <dgm:prSet presAssocID="{15421177-3CCF-4006-982E-7F215ED509A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5A18D4BB-2C15-41BE-83FE-44EC75C2ABA2}" type="pres">
      <dgm:prSet presAssocID="{15421177-3CCF-4006-982E-7F215ED509A2}" presName="spaceRect" presStyleCnt="0"/>
      <dgm:spPr/>
    </dgm:pt>
    <dgm:pt modelId="{43FA9951-3AE7-4DA8-99FC-DC0D4E930BE5}" type="pres">
      <dgm:prSet presAssocID="{15421177-3CCF-4006-982E-7F215ED509A2}" presName="parTx" presStyleLbl="revTx" presStyleIdx="1" presStyleCnt="5">
        <dgm:presLayoutVars>
          <dgm:chMax val="0"/>
          <dgm:chPref val="0"/>
        </dgm:presLayoutVars>
      </dgm:prSet>
      <dgm:spPr/>
    </dgm:pt>
    <dgm:pt modelId="{526E7A0F-A4F0-41A1-AE9F-205AAFEC047D}" type="pres">
      <dgm:prSet presAssocID="{A3B129BB-52AE-4D9A-88C0-83E0E4D3267B}" presName="sibTrans" presStyleCnt="0"/>
      <dgm:spPr/>
    </dgm:pt>
    <dgm:pt modelId="{E0E7B880-4E59-48ED-AB8E-B5603084CE55}" type="pres">
      <dgm:prSet presAssocID="{C456AC60-C013-4A84-8865-DCC99D66FF78}" presName="compNode" presStyleCnt="0"/>
      <dgm:spPr/>
    </dgm:pt>
    <dgm:pt modelId="{0DD8722D-BAF3-4DC1-9FC6-5DC05DB987C3}" type="pres">
      <dgm:prSet presAssocID="{C456AC60-C013-4A84-8865-DCC99D66FF78}" presName="bgRect" presStyleLbl="bgShp" presStyleIdx="2" presStyleCnt="5"/>
      <dgm:spPr/>
    </dgm:pt>
    <dgm:pt modelId="{1156A82F-6094-41CF-8390-6D4B100544B4}" type="pres">
      <dgm:prSet presAssocID="{C456AC60-C013-4A84-8865-DCC99D66FF7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78C7B55-D423-4716-B451-25942C836FBE}" type="pres">
      <dgm:prSet presAssocID="{C456AC60-C013-4A84-8865-DCC99D66FF78}" presName="spaceRect" presStyleCnt="0"/>
      <dgm:spPr/>
    </dgm:pt>
    <dgm:pt modelId="{743DC1C9-1B56-4A06-84A7-42FE4912C55E}" type="pres">
      <dgm:prSet presAssocID="{C456AC60-C013-4A84-8865-DCC99D66FF78}" presName="parTx" presStyleLbl="revTx" presStyleIdx="2" presStyleCnt="5">
        <dgm:presLayoutVars>
          <dgm:chMax val="0"/>
          <dgm:chPref val="0"/>
        </dgm:presLayoutVars>
      </dgm:prSet>
      <dgm:spPr/>
    </dgm:pt>
    <dgm:pt modelId="{9554EA1F-D1DD-4381-83C6-C4B368DC4A49}" type="pres">
      <dgm:prSet presAssocID="{AFC0C28F-3CE6-498F-94A9-5E1DCBD60C74}" presName="sibTrans" presStyleCnt="0"/>
      <dgm:spPr/>
    </dgm:pt>
    <dgm:pt modelId="{0AF3168C-4C5B-4636-A33F-630B51D7214F}" type="pres">
      <dgm:prSet presAssocID="{3FF8AD29-46B3-4598-81D4-0265DA3F2C90}" presName="compNode" presStyleCnt="0"/>
      <dgm:spPr/>
    </dgm:pt>
    <dgm:pt modelId="{6197993E-1D40-42B6-A1E6-1592999C7B4E}" type="pres">
      <dgm:prSet presAssocID="{3FF8AD29-46B3-4598-81D4-0265DA3F2C90}" presName="bgRect" presStyleLbl="bgShp" presStyleIdx="3" presStyleCnt="5"/>
      <dgm:spPr/>
    </dgm:pt>
    <dgm:pt modelId="{1C2DFFE1-8873-42A8-8917-041ABBC68E33}" type="pres">
      <dgm:prSet presAssocID="{3FF8AD29-46B3-4598-81D4-0265DA3F2C9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BA3BB790-1E36-44D3-8FB2-79FE3DF93CA4}" type="pres">
      <dgm:prSet presAssocID="{3FF8AD29-46B3-4598-81D4-0265DA3F2C90}" presName="spaceRect" presStyleCnt="0"/>
      <dgm:spPr/>
    </dgm:pt>
    <dgm:pt modelId="{A133F7B3-9A7C-4FD1-83FF-03C0ED3C6953}" type="pres">
      <dgm:prSet presAssocID="{3FF8AD29-46B3-4598-81D4-0265DA3F2C90}" presName="parTx" presStyleLbl="revTx" presStyleIdx="3" presStyleCnt="5">
        <dgm:presLayoutVars>
          <dgm:chMax val="0"/>
          <dgm:chPref val="0"/>
        </dgm:presLayoutVars>
      </dgm:prSet>
      <dgm:spPr/>
    </dgm:pt>
    <dgm:pt modelId="{46C053B1-4300-4A7B-92CB-E6B6FBA8C5D4}" type="pres">
      <dgm:prSet presAssocID="{C1929F4A-4EA4-4836-8270-7B20C9B3BB4A}" presName="sibTrans" presStyleCnt="0"/>
      <dgm:spPr/>
    </dgm:pt>
    <dgm:pt modelId="{130EAE6A-9EA7-45DC-B248-525817EA370B}" type="pres">
      <dgm:prSet presAssocID="{C1D04E4A-243B-46AB-BE75-B4FD08A58E40}" presName="compNode" presStyleCnt="0"/>
      <dgm:spPr/>
    </dgm:pt>
    <dgm:pt modelId="{3C7BF635-BE64-4487-A2FD-E955F548AB22}" type="pres">
      <dgm:prSet presAssocID="{C1D04E4A-243B-46AB-BE75-B4FD08A58E40}" presName="bgRect" presStyleLbl="bgShp" presStyleIdx="4" presStyleCnt="5"/>
      <dgm:spPr/>
    </dgm:pt>
    <dgm:pt modelId="{76185936-AF11-44F9-8620-E5DCDFAF2665}" type="pres">
      <dgm:prSet presAssocID="{C1D04E4A-243B-46AB-BE75-B4FD08A58E4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A55ADB34-B0DE-4D32-93EB-7D355B1C97C5}" type="pres">
      <dgm:prSet presAssocID="{C1D04E4A-243B-46AB-BE75-B4FD08A58E40}" presName="spaceRect" presStyleCnt="0"/>
      <dgm:spPr/>
    </dgm:pt>
    <dgm:pt modelId="{6756706B-3B15-4FF7-913D-784BFBC2C29B}" type="pres">
      <dgm:prSet presAssocID="{C1D04E4A-243B-46AB-BE75-B4FD08A58E4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B56B504-954E-4B2F-B43E-08615D2EF5E9}" type="presOf" srcId="{9FA3A84E-41E7-4B96-B486-63E419226F54}" destId="{4B5023C5-DFEF-43D5-8B55-92DCD6E23164}" srcOrd="0" destOrd="0" presId="urn:microsoft.com/office/officeart/2018/2/layout/IconVerticalSolidList"/>
    <dgm:cxn modelId="{154F4A12-0806-44A9-BDFA-77DF5026EF65}" srcId="{6F3ABB65-6AB4-4580-9E8C-BBCDE0E62707}" destId="{15421177-3CCF-4006-982E-7F215ED509A2}" srcOrd="1" destOrd="0" parTransId="{ABB0959C-A68F-4EB8-A6A3-20861C04C1B3}" sibTransId="{A3B129BB-52AE-4D9A-88C0-83E0E4D3267B}"/>
    <dgm:cxn modelId="{7130E039-259B-4AAE-BBA7-FA1C9ADF7A65}" srcId="{6F3ABB65-6AB4-4580-9E8C-BBCDE0E62707}" destId="{C456AC60-C013-4A84-8865-DCC99D66FF78}" srcOrd="2" destOrd="0" parTransId="{B11B93CC-B85F-4BDA-9356-EA063560FE3D}" sibTransId="{AFC0C28F-3CE6-498F-94A9-5E1DCBD60C74}"/>
    <dgm:cxn modelId="{08A1283E-9988-49DB-BCE8-5AFF932A999B}" type="presOf" srcId="{6F3ABB65-6AB4-4580-9E8C-BBCDE0E62707}" destId="{AEB77E65-41AA-4BBB-A8B9-FD6E1D08FF89}" srcOrd="0" destOrd="0" presId="urn:microsoft.com/office/officeart/2018/2/layout/IconVerticalSolidList"/>
    <dgm:cxn modelId="{72842565-2277-4A61-8354-701EE7009CB3}" type="presOf" srcId="{15421177-3CCF-4006-982E-7F215ED509A2}" destId="{43FA9951-3AE7-4DA8-99FC-DC0D4E930BE5}" srcOrd="0" destOrd="0" presId="urn:microsoft.com/office/officeart/2018/2/layout/IconVerticalSolidList"/>
    <dgm:cxn modelId="{9F42D195-CFF0-40EF-9BDC-CDA15171D7B4}" srcId="{6F3ABB65-6AB4-4580-9E8C-BBCDE0E62707}" destId="{C1D04E4A-243B-46AB-BE75-B4FD08A58E40}" srcOrd="4" destOrd="0" parTransId="{E22482B7-F2B1-4478-BFC1-E4E346F19DA7}" sibTransId="{C0DEAC09-D905-4CFE-987A-681F2EE733C4}"/>
    <dgm:cxn modelId="{7195A3A3-907A-4508-996A-08E4EB5F8950}" srcId="{6F3ABB65-6AB4-4580-9E8C-BBCDE0E62707}" destId="{9FA3A84E-41E7-4B96-B486-63E419226F54}" srcOrd="0" destOrd="0" parTransId="{54479B61-01F4-47E7-8FF9-ABDCCEF0193B}" sibTransId="{652889BE-FFE7-4679-A6AF-BEFC2C25EE16}"/>
    <dgm:cxn modelId="{A9E9B6BA-83F9-48C4-8F02-CDCAF4C876CE}" type="presOf" srcId="{3FF8AD29-46B3-4598-81D4-0265DA3F2C90}" destId="{A133F7B3-9A7C-4FD1-83FF-03C0ED3C6953}" srcOrd="0" destOrd="0" presId="urn:microsoft.com/office/officeart/2018/2/layout/IconVerticalSolidList"/>
    <dgm:cxn modelId="{5BDB03C8-7055-4BD3-964C-FE2BC039C9A1}" type="presOf" srcId="{C1D04E4A-243B-46AB-BE75-B4FD08A58E40}" destId="{6756706B-3B15-4FF7-913D-784BFBC2C29B}" srcOrd="0" destOrd="0" presId="urn:microsoft.com/office/officeart/2018/2/layout/IconVerticalSolidList"/>
    <dgm:cxn modelId="{718A56D5-94AE-4E16-84DB-648379CB8F97}" type="presOf" srcId="{C456AC60-C013-4A84-8865-DCC99D66FF78}" destId="{743DC1C9-1B56-4A06-84A7-42FE4912C55E}" srcOrd="0" destOrd="0" presId="urn:microsoft.com/office/officeart/2018/2/layout/IconVerticalSolidList"/>
    <dgm:cxn modelId="{C33C1AD8-04C2-471C-8EF3-FB3B0B029195}" srcId="{6F3ABB65-6AB4-4580-9E8C-BBCDE0E62707}" destId="{3FF8AD29-46B3-4598-81D4-0265DA3F2C90}" srcOrd="3" destOrd="0" parTransId="{EA947B12-0CCD-42A4-AFD5-8C5C0F368FFB}" sibTransId="{C1929F4A-4EA4-4836-8270-7B20C9B3BB4A}"/>
    <dgm:cxn modelId="{C86AC234-8F44-4E19-A798-9BB1B06075C5}" type="presParOf" srcId="{AEB77E65-41AA-4BBB-A8B9-FD6E1D08FF89}" destId="{FFB321DC-5767-41E5-A95D-E88AEFA22C84}" srcOrd="0" destOrd="0" presId="urn:microsoft.com/office/officeart/2018/2/layout/IconVerticalSolidList"/>
    <dgm:cxn modelId="{B3C3BD3C-5222-4AFF-950A-5493B1A9A287}" type="presParOf" srcId="{FFB321DC-5767-41E5-A95D-E88AEFA22C84}" destId="{BD6B891A-BB78-4AAA-970E-DB34FDB908F0}" srcOrd="0" destOrd="0" presId="urn:microsoft.com/office/officeart/2018/2/layout/IconVerticalSolidList"/>
    <dgm:cxn modelId="{4FB1D8F9-7630-4408-8163-7D9AE17CD993}" type="presParOf" srcId="{FFB321DC-5767-41E5-A95D-E88AEFA22C84}" destId="{38B82F4D-71B6-4853-9C51-BA5793D0D848}" srcOrd="1" destOrd="0" presId="urn:microsoft.com/office/officeart/2018/2/layout/IconVerticalSolidList"/>
    <dgm:cxn modelId="{963C81AF-1FEB-47AB-BAB8-D1ED546B4D71}" type="presParOf" srcId="{FFB321DC-5767-41E5-A95D-E88AEFA22C84}" destId="{5B0C6DC2-7A0C-40D3-8414-AEE7E09E5790}" srcOrd="2" destOrd="0" presId="urn:microsoft.com/office/officeart/2018/2/layout/IconVerticalSolidList"/>
    <dgm:cxn modelId="{AE9D0555-0121-4A72-AC47-55A7E06C9096}" type="presParOf" srcId="{FFB321DC-5767-41E5-A95D-E88AEFA22C84}" destId="{4B5023C5-DFEF-43D5-8B55-92DCD6E23164}" srcOrd="3" destOrd="0" presId="urn:microsoft.com/office/officeart/2018/2/layout/IconVerticalSolidList"/>
    <dgm:cxn modelId="{2A09B736-A4BB-4438-9D40-020084FD6BA8}" type="presParOf" srcId="{AEB77E65-41AA-4BBB-A8B9-FD6E1D08FF89}" destId="{FD71182B-DAA4-4A45-9DFA-68EF866D8E5E}" srcOrd="1" destOrd="0" presId="urn:microsoft.com/office/officeart/2018/2/layout/IconVerticalSolidList"/>
    <dgm:cxn modelId="{EF2CC5B4-7966-4023-951C-76C06EA91BB7}" type="presParOf" srcId="{AEB77E65-41AA-4BBB-A8B9-FD6E1D08FF89}" destId="{29D115AF-C562-4DD9-B6A8-FA8574C674FA}" srcOrd="2" destOrd="0" presId="urn:microsoft.com/office/officeart/2018/2/layout/IconVerticalSolidList"/>
    <dgm:cxn modelId="{77BF00AE-F141-4C9D-A007-ABA2620DD562}" type="presParOf" srcId="{29D115AF-C562-4DD9-B6A8-FA8574C674FA}" destId="{E66C334E-4E17-4F3E-9A47-AD7D9D1E1854}" srcOrd="0" destOrd="0" presId="urn:microsoft.com/office/officeart/2018/2/layout/IconVerticalSolidList"/>
    <dgm:cxn modelId="{AA1EFF56-679D-4455-9095-6A7E0CF2F034}" type="presParOf" srcId="{29D115AF-C562-4DD9-B6A8-FA8574C674FA}" destId="{4FEB90FB-2C4F-4F09-8A18-00B033FFD847}" srcOrd="1" destOrd="0" presId="urn:microsoft.com/office/officeart/2018/2/layout/IconVerticalSolidList"/>
    <dgm:cxn modelId="{D58D6916-02C4-4DBA-BA8E-E98FEE651B27}" type="presParOf" srcId="{29D115AF-C562-4DD9-B6A8-FA8574C674FA}" destId="{5A18D4BB-2C15-41BE-83FE-44EC75C2ABA2}" srcOrd="2" destOrd="0" presId="urn:microsoft.com/office/officeart/2018/2/layout/IconVerticalSolidList"/>
    <dgm:cxn modelId="{42AA2299-926E-4764-98CB-2B6DCDA6954D}" type="presParOf" srcId="{29D115AF-C562-4DD9-B6A8-FA8574C674FA}" destId="{43FA9951-3AE7-4DA8-99FC-DC0D4E930BE5}" srcOrd="3" destOrd="0" presId="urn:microsoft.com/office/officeart/2018/2/layout/IconVerticalSolidList"/>
    <dgm:cxn modelId="{20838680-7421-4FB4-AEE0-1EF983A389BC}" type="presParOf" srcId="{AEB77E65-41AA-4BBB-A8B9-FD6E1D08FF89}" destId="{526E7A0F-A4F0-41A1-AE9F-205AAFEC047D}" srcOrd="3" destOrd="0" presId="urn:microsoft.com/office/officeart/2018/2/layout/IconVerticalSolidList"/>
    <dgm:cxn modelId="{1548C8D9-1102-44B1-AAAE-5CF37D76ABAB}" type="presParOf" srcId="{AEB77E65-41AA-4BBB-A8B9-FD6E1D08FF89}" destId="{E0E7B880-4E59-48ED-AB8E-B5603084CE55}" srcOrd="4" destOrd="0" presId="urn:microsoft.com/office/officeart/2018/2/layout/IconVerticalSolidList"/>
    <dgm:cxn modelId="{B57DCEC2-6AA6-44E5-AA35-6CAB208E6543}" type="presParOf" srcId="{E0E7B880-4E59-48ED-AB8E-B5603084CE55}" destId="{0DD8722D-BAF3-4DC1-9FC6-5DC05DB987C3}" srcOrd="0" destOrd="0" presId="urn:microsoft.com/office/officeart/2018/2/layout/IconVerticalSolidList"/>
    <dgm:cxn modelId="{B5D20E61-E0DC-4231-B549-7255235C70C0}" type="presParOf" srcId="{E0E7B880-4E59-48ED-AB8E-B5603084CE55}" destId="{1156A82F-6094-41CF-8390-6D4B100544B4}" srcOrd="1" destOrd="0" presId="urn:microsoft.com/office/officeart/2018/2/layout/IconVerticalSolidList"/>
    <dgm:cxn modelId="{82CF8EDA-5456-43CF-95F0-F93FB297364F}" type="presParOf" srcId="{E0E7B880-4E59-48ED-AB8E-B5603084CE55}" destId="{678C7B55-D423-4716-B451-25942C836FBE}" srcOrd="2" destOrd="0" presId="urn:microsoft.com/office/officeart/2018/2/layout/IconVerticalSolidList"/>
    <dgm:cxn modelId="{F175D7C4-E0EC-41DB-B44A-FD5D7A1C944C}" type="presParOf" srcId="{E0E7B880-4E59-48ED-AB8E-B5603084CE55}" destId="{743DC1C9-1B56-4A06-84A7-42FE4912C55E}" srcOrd="3" destOrd="0" presId="urn:microsoft.com/office/officeart/2018/2/layout/IconVerticalSolidList"/>
    <dgm:cxn modelId="{21E4422B-2FBB-42D7-8CDC-965A2E2E3F62}" type="presParOf" srcId="{AEB77E65-41AA-4BBB-A8B9-FD6E1D08FF89}" destId="{9554EA1F-D1DD-4381-83C6-C4B368DC4A49}" srcOrd="5" destOrd="0" presId="urn:microsoft.com/office/officeart/2018/2/layout/IconVerticalSolidList"/>
    <dgm:cxn modelId="{1F4D279D-6E3D-4856-B090-6135E2447912}" type="presParOf" srcId="{AEB77E65-41AA-4BBB-A8B9-FD6E1D08FF89}" destId="{0AF3168C-4C5B-4636-A33F-630B51D7214F}" srcOrd="6" destOrd="0" presId="urn:microsoft.com/office/officeart/2018/2/layout/IconVerticalSolidList"/>
    <dgm:cxn modelId="{4B407256-44C1-494A-854A-7B3D1A34D992}" type="presParOf" srcId="{0AF3168C-4C5B-4636-A33F-630B51D7214F}" destId="{6197993E-1D40-42B6-A1E6-1592999C7B4E}" srcOrd="0" destOrd="0" presId="urn:microsoft.com/office/officeart/2018/2/layout/IconVerticalSolidList"/>
    <dgm:cxn modelId="{3547E291-7E6B-4754-861C-49F101A20D09}" type="presParOf" srcId="{0AF3168C-4C5B-4636-A33F-630B51D7214F}" destId="{1C2DFFE1-8873-42A8-8917-041ABBC68E33}" srcOrd="1" destOrd="0" presId="urn:microsoft.com/office/officeart/2018/2/layout/IconVerticalSolidList"/>
    <dgm:cxn modelId="{22EF3E30-437E-4CD2-94D2-71A7CC38729B}" type="presParOf" srcId="{0AF3168C-4C5B-4636-A33F-630B51D7214F}" destId="{BA3BB790-1E36-44D3-8FB2-79FE3DF93CA4}" srcOrd="2" destOrd="0" presId="urn:microsoft.com/office/officeart/2018/2/layout/IconVerticalSolidList"/>
    <dgm:cxn modelId="{7E37AA41-D649-4C03-89DD-4E2888144CEA}" type="presParOf" srcId="{0AF3168C-4C5B-4636-A33F-630B51D7214F}" destId="{A133F7B3-9A7C-4FD1-83FF-03C0ED3C6953}" srcOrd="3" destOrd="0" presId="urn:microsoft.com/office/officeart/2018/2/layout/IconVerticalSolidList"/>
    <dgm:cxn modelId="{6CE7C854-5ACB-4A5B-A045-0D95ABF6B9D4}" type="presParOf" srcId="{AEB77E65-41AA-4BBB-A8B9-FD6E1D08FF89}" destId="{46C053B1-4300-4A7B-92CB-E6B6FBA8C5D4}" srcOrd="7" destOrd="0" presId="urn:microsoft.com/office/officeart/2018/2/layout/IconVerticalSolidList"/>
    <dgm:cxn modelId="{40172961-6CAC-441C-84C4-14A38DF3F5F9}" type="presParOf" srcId="{AEB77E65-41AA-4BBB-A8B9-FD6E1D08FF89}" destId="{130EAE6A-9EA7-45DC-B248-525817EA370B}" srcOrd="8" destOrd="0" presId="urn:microsoft.com/office/officeart/2018/2/layout/IconVerticalSolidList"/>
    <dgm:cxn modelId="{90EAD55A-0000-4DA0-8B1E-E5BF4015CBF3}" type="presParOf" srcId="{130EAE6A-9EA7-45DC-B248-525817EA370B}" destId="{3C7BF635-BE64-4487-A2FD-E955F548AB22}" srcOrd="0" destOrd="0" presId="urn:microsoft.com/office/officeart/2018/2/layout/IconVerticalSolidList"/>
    <dgm:cxn modelId="{B7DA9610-DC51-4002-AD60-C5E993E96C8A}" type="presParOf" srcId="{130EAE6A-9EA7-45DC-B248-525817EA370B}" destId="{76185936-AF11-44F9-8620-E5DCDFAF2665}" srcOrd="1" destOrd="0" presId="urn:microsoft.com/office/officeart/2018/2/layout/IconVerticalSolidList"/>
    <dgm:cxn modelId="{08807680-2BBC-495A-A5C1-3DB69A93F7DC}" type="presParOf" srcId="{130EAE6A-9EA7-45DC-B248-525817EA370B}" destId="{A55ADB34-B0DE-4D32-93EB-7D355B1C97C5}" srcOrd="2" destOrd="0" presId="urn:microsoft.com/office/officeart/2018/2/layout/IconVerticalSolidList"/>
    <dgm:cxn modelId="{43B9340F-B4D5-4119-8D5A-E7CAB2FC4ADD}" type="presParOf" srcId="{130EAE6A-9EA7-45DC-B248-525817EA370B}" destId="{6756706B-3B15-4FF7-913D-784BFBC2C29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FC529FF-416C-4D69-A829-C4474172936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CD704AA-6C67-4299-8E99-F31317DFEED7}">
      <dgm:prSet/>
      <dgm:spPr/>
      <dgm:t>
        <a:bodyPr/>
        <a:lstStyle/>
        <a:p>
          <a:pPr>
            <a:defRPr cap="all"/>
          </a:pPr>
          <a:r>
            <a:rPr lang="en-GB"/>
            <a:t>Pet antics</a:t>
          </a:r>
          <a:endParaRPr lang="en-US"/>
        </a:p>
      </dgm:t>
    </dgm:pt>
    <dgm:pt modelId="{64BBD6F0-0458-4AC5-8630-14288D833311}" type="parTrans" cxnId="{E3882E74-95A1-45A4-AE1E-060CDE61D54D}">
      <dgm:prSet/>
      <dgm:spPr/>
      <dgm:t>
        <a:bodyPr/>
        <a:lstStyle/>
        <a:p>
          <a:endParaRPr lang="en-US"/>
        </a:p>
      </dgm:t>
    </dgm:pt>
    <dgm:pt modelId="{3E54B4E1-B5C5-445D-898F-2467A65C0795}" type="sibTrans" cxnId="{E3882E74-95A1-45A4-AE1E-060CDE61D54D}">
      <dgm:prSet/>
      <dgm:spPr/>
      <dgm:t>
        <a:bodyPr/>
        <a:lstStyle/>
        <a:p>
          <a:endParaRPr lang="en-US"/>
        </a:p>
      </dgm:t>
    </dgm:pt>
    <dgm:pt modelId="{A07EDEDB-C59B-410F-833A-C1EC53F3B459}">
      <dgm:prSet/>
      <dgm:spPr/>
      <dgm:t>
        <a:bodyPr/>
        <a:lstStyle/>
        <a:p>
          <a:pPr>
            <a:defRPr cap="all"/>
          </a:pPr>
          <a:r>
            <a:rPr lang="en-GB"/>
            <a:t>Snack politics</a:t>
          </a:r>
          <a:endParaRPr lang="en-US"/>
        </a:p>
      </dgm:t>
    </dgm:pt>
    <dgm:pt modelId="{E6D123CA-6907-4C89-BECE-3A8BB5A6BBA7}" type="parTrans" cxnId="{CAD1CFBA-1327-4999-9272-7176FFBB6C77}">
      <dgm:prSet/>
      <dgm:spPr/>
      <dgm:t>
        <a:bodyPr/>
        <a:lstStyle/>
        <a:p>
          <a:endParaRPr lang="en-US"/>
        </a:p>
      </dgm:t>
    </dgm:pt>
    <dgm:pt modelId="{957EEA9C-CB69-4445-83B9-E397F292E6F6}" type="sibTrans" cxnId="{CAD1CFBA-1327-4999-9272-7176FFBB6C77}">
      <dgm:prSet/>
      <dgm:spPr/>
      <dgm:t>
        <a:bodyPr/>
        <a:lstStyle/>
        <a:p>
          <a:endParaRPr lang="en-US"/>
        </a:p>
      </dgm:t>
    </dgm:pt>
    <dgm:pt modelId="{4720DFF2-EE40-439D-BCF0-2471DF67D932}">
      <dgm:prSet/>
      <dgm:spPr/>
      <dgm:t>
        <a:bodyPr/>
        <a:lstStyle/>
        <a:p>
          <a:pPr>
            <a:defRPr cap="all"/>
          </a:pPr>
          <a:r>
            <a:rPr lang="en-GB"/>
            <a:t>Meme culture</a:t>
          </a:r>
          <a:endParaRPr lang="en-US"/>
        </a:p>
      </dgm:t>
    </dgm:pt>
    <dgm:pt modelId="{DE84544B-BCF5-4C8A-8207-EFAC242A5160}" type="parTrans" cxnId="{0FB32B8E-C4E6-4DD2-A39F-AB4F943722EC}">
      <dgm:prSet/>
      <dgm:spPr/>
      <dgm:t>
        <a:bodyPr/>
        <a:lstStyle/>
        <a:p>
          <a:endParaRPr lang="en-US"/>
        </a:p>
      </dgm:t>
    </dgm:pt>
    <dgm:pt modelId="{CEE9359D-0D13-40BC-ADA6-2E38827B4128}" type="sibTrans" cxnId="{0FB32B8E-C4E6-4DD2-A39F-AB4F943722EC}">
      <dgm:prSet/>
      <dgm:spPr/>
      <dgm:t>
        <a:bodyPr/>
        <a:lstStyle/>
        <a:p>
          <a:endParaRPr lang="en-US"/>
        </a:p>
      </dgm:t>
    </dgm:pt>
    <dgm:pt modelId="{1391C8EA-F87B-4F62-8EB0-FDE5CA7215EF}">
      <dgm:prSet/>
      <dgm:spPr/>
      <dgm:t>
        <a:bodyPr/>
        <a:lstStyle/>
        <a:p>
          <a:pPr>
            <a:defRPr cap="all"/>
          </a:pPr>
          <a:r>
            <a:rPr lang="en-GB"/>
            <a:t>Guilty pleasures</a:t>
          </a:r>
          <a:endParaRPr lang="en-US"/>
        </a:p>
      </dgm:t>
    </dgm:pt>
    <dgm:pt modelId="{A84C1C80-B7AE-489B-85A1-8906E8D70C95}" type="parTrans" cxnId="{25242BB6-224A-4A09-BFBA-C9C12A936F8E}">
      <dgm:prSet/>
      <dgm:spPr/>
      <dgm:t>
        <a:bodyPr/>
        <a:lstStyle/>
        <a:p>
          <a:endParaRPr lang="en-US"/>
        </a:p>
      </dgm:t>
    </dgm:pt>
    <dgm:pt modelId="{A44422A8-0858-417E-B160-447CC76F589D}" type="sibTrans" cxnId="{25242BB6-224A-4A09-BFBA-C9C12A936F8E}">
      <dgm:prSet/>
      <dgm:spPr/>
      <dgm:t>
        <a:bodyPr/>
        <a:lstStyle/>
        <a:p>
          <a:endParaRPr lang="en-US"/>
        </a:p>
      </dgm:t>
    </dgm:pt>
    <dgm:pt modelId="{B3373B22-0462-4FD1-83B4-16E9E4AF0337}">
      <dgm:prSet/>
      <dgm:spPr/>
      <dgm:t>
        <a:bodyPr/>
        <a:lstStyle/>
        <a:p>
          <a:pPr>
            <a:defRPr cap="all"/>
          </a:pPr>
          <a:r>
            <a:rPr lang="en-GB"/>
            <a:t>Commuter rituals</a:t>
          </a:r>
          <a:endParaRPr lang="en-US"/>
        </a:p>
      </dgm:t>
    </dgm:pt>
    <dgm:pt modelId="{DC346937-4008-488A-891C-494DA5AE6456}" type="parTrans" cxnId="{98C992D6-AA50-4B21-AF4F-8E7545819FF3}">
      <dgm:prSet/>
      <dgm:spPr/>
      <dgm:t>
        <a:bodyPr/>
        <a:lstStyle/>
        <a:p>
          <a:endParaRPr lang="en-US"/>
        </a:p>
      </dgm:t>
    </dgm:pt>
    <dgm:pt modelId="{7F9ABA8D-E60C-4FBF-A4F2-4278ACCCB67E}" type="sibTrans" cxnId="{98C992D6-AA50-4B21-AF4F-8E7545819FF3}">
      <dgm:prSet/>
      <dgm:spPr/>
      <dgm:t>
        <a:bodyPr/>
        <a:lstStyle/>
        <a:p>
          <a:endParaRPr lang="en-US"/>
        </a:p>
      </dgm:t>
    </dgm:pt>
    <dgm:pt modelId="{F0F33BA4-5B02-4201-8670-C4B8C106D2FB}" type="pres">
      <dgm:prSet presAssocID="{DFC529FF-416C-4D69-A829-C44741729368}" presName="root" presStyleCnt="0">
        <dgm:presLayoutVars>
          <dgm:dir/>
          <dgm:resizeHandles val="exact"/>
        </dgm:presLayoutVars>
      </dgm:prSet>
      <dgm:spPr/>
    </dgm:pt>
    <dgm:pt modelId="{3DC13D56-6BA6-467F-B0BC-E49ECD24B99E}" type="pres">
      <dgm:prSet presAssocID="{BCD704AA-6C67-4299-8E99-F31317DFEED7}" presName="compNode" presStyleCnt="0"/>
      <dgm:spPr/>
    </dgm:pt>
    <dgm:pt modelId="{DB14897D-158C-46B7-A96B-BAE937B6CA7F}" type="pres">
      <dgm:prSet presAssocID="{BCD704AA-6C67-4299-8E99-F31317DFEED7}" presName="iconBgRect" presStyleLbl="bgShp" presStyleIdx="0" presStyleCnt="5"/>
      <dgm:spPr/>
    </dgm:pt>
    <dgm:pt modelId="{D29CF9C6-EE0F-49B5-8641-E782973172A4}" type="pres">
      <dgm:prSet presAssocID="{BCD704AA-6C67-4299-8E99-F31317DFEED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g"/>
        </a:ext>
      </dgm:extLst>
    </dgm:pt>
    <dgm:pt modelId="{1D79AE4A-FB70-4644-8886-8552C14D1623}" type="pres">
      <dgm:prSet presAssocID="{BCD704AA-6C67-4299-8E99-F31317DFEED7}" presName="spaceRect" presStyleCnt="0"/>
      <dgm:spPr/>
    </dgm:pt>
    <dgm:pt modelId="{329EA389-F56A-4390-974A-0E5A384FFE19}" type="pres">
      <dgm:prSet presAssocID="{BCD704AA-6C67-4299-8E99-F31317DFEED7}" presName="textRect" presStyleLbl="revTx" presStyleIdx="0" presStyleCnt="5">
        <dgm:presLayoutVars>
          <dgm:chMax val="1"/>
          <dgm:chPref val="1"/>
        </dgm:presLayoutVars>
      </dgm:prSet>
      <dgm:spPr/>
    </dgm:pt>
    <dgm:pt modelId="{379C5E1D-F382-40D7-87F1-5284683F3CD7}" type="pres">
      <dgm:prSet presAssocID="{3E54B4E1-B5C5-445D-898F-2467A65C0795}" presName="sibTrans" presStyleCnt="0"/>
      <dgm:spPr/>
    </dgm:pt>
    <dgm:pt modelId="{627245F9-1F3F-43AE-8F89-342ECFE7748C}" type="pres">
      <dgm:prSet presAssocID="{A07EDEDB-C59B-410F-833A-C1EC53F3B459}" presName="compNode" presStyleCnt="0"/>
      <dgm:spPr/>
    </dgm:pt>
    <dgm:pt modelId="{ECDA87EC-506B-477E-9BAF-F86819FA3B15}" type="pres">
      <dgm:prSet presAssocID="{A07EDEDB-C59B-410F-833A-C1EC53F3B459}" presName="iconBgRect" presStyleLbl="bgShp" presStyleIdx="1" presStyleCnt="5"/>
      <dgm:spPr/>
    </dgm:pt>
    <dgm:pt modelId="{3610D16B-DE5A-4497-A2F2-C117FD23DE78}" type="pres">
      <dgm:prSet presAssocID="{A07EDEDB-C59B-410F-833A-C1EC53F3B45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76435007-3054-48DB-84DC-1D80569BD57F}" type="pres">
      <dgm:prSet presAssocID="{A07EDEDB-C59B-410F-833A-C1EC53F3B459}" presName="spaceRect" presStyleCnt="0"/>
      <dgm:spPr/>
    </dgm:pt>
    <dgm:pt modelId="{9DBA1642-A8B1-481C-81D7-2C15567A7C2D}" type="pres">
      <dgm:prSet presAssocID="{A07EDEDB-C59B-410F-833A-C1EC53F3B459}" presName="textRect" presStyleLbl="revTx" presStyleIdx="1" presStyleCnt="5">
        <dgm:presLayoutVars>
          <dgm:chMax val="1"/>
          <dgm:chPref val="1"/>
        </dgm:presLayoutVars>
      </dgm:prSet>
      <dgm:spPr/>
    </dgm:pt>
    <dgm:pt modelId="{C50A01D5-06E5-4127-84D7-90B99F987B54}" type="pres">
      <dgm:prSet presAssocID="{957EEA9C-CB69-4445-83B9-E397F292E6F6}" presName="sibTrans" presStyleCnt="0"/>
      <dgm:spPr/>
    </dgm:pt>
    <dgm:pt modelId="{914DCD52-8747-4F53-9366-60B9AF769F08}" type="pres">
      <dgm:prSet presAssocID="{4720DFF2-EE40-439D-BCF0-2471DF67D932}" presName="compNode" presStyleCnt="0"/>
      <dgm:spPr/>
    </dgm:pt>
    <dgm:pt modelId="{C12C38BA-F037-40D7-9196-850E74113E31}" type="pres">
      <dgm:prSet presAssocID="{4720DFF2-EE40-439D-BCF0-2471DF67D932}" presName="iconBgRect" presStyleLbl="bgShp" presStyleIdx="2" presStyleCnt="5"/>
      <dgm:spPr/>
    </dgm:pt>
    <dgm:pt modelId="{5435DBE3-6F69-4F72-BC05-635329912DFD}" type="pres">
      <dgm:prSet presAssocID="{4720DFF2-EE40-439D-BCF0-2471DF67D93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C05E45D1-1B33-4582-9292-43533B87BFBD}" type="pres">
      <dgm:prSet presAssocID="{4720DFF2-EE40-439D-BCF0-2471DF67D932}" presName="spaceRect" presStyleCnt="0"/>
      <dgm:spPr/>
    </dgm:pt>
    <dgm:pt modelId="{B5F95171-F9BE-4FC0-8178-F4B188F828D9}" type="pres">
      <dgm:prSet presAssocID="{4720DFF2-EE40-439D-BCF0-2471DF67D932}" presName="textRect" presStyleLbl="revTx" presStyleIdx="2" presStyleCnt="5">
        <dgm:presLayoutVars>
          <dgm:chMax val="1"/>
          <dgm:chPref val="1"/>
        </dgm:presLayoutVars>
      </dgm:prSet>
      <dgm:spPr/>
    </dgm:pt>
    <dgm:pt modelId="{45F1CB8A-56BB-4759-BA4F-C10380755456}" type="pres">
      <dgm:prSet presAssocID="{CEE9359D-0D13-40BC-ADA6-2E38827B4128}" presName="sibTrans" presStyleCnt="0"/>
      <dgm:spPr/>
    </dgm:pt>
    <dgm:pt modelId="{73AE48F2-C2DF-4C3D-B4AD-8C3F23299E18}" type="pres">
      <dgm:prSet presAssocID="{1391C8EA-F87B-4F62-8EB0-FDE5CA7215EF}" presName="compNode" presStyleCnt="0"/>
      <dgm:spPr/>
    </dgm:pt>
    <dgm:pt modelId="{D9570FE3-FEFE-4FB2-9634-CBE0E6B3A982}" type="pres">
      <dgm:prSet presAssocID="{1391C8EA-F87B-4F62-8EB0-FDE5CA7215EF}" presName="iconBgRect" presStyleLbl="bgShp" presStyleIdx="3" presStyleCnt="5"/>
      <dgm:spPr/>
    </dgm:pt>
    <dgm:pt modelId="{AF320C22-25D4-448C-B0E5-AFEE4EBE2D32}" type="pres">
      <dgm:prSet presAssocID="{1391C8EA-F87B-4F62-8EB0-FDE5CA7215E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291237D4-DBEF-40A5-96FB-8FA504203005}" type="pres">
      <dgm:prSet presAssocID="{1391C8EA-F87B-4F62-8EB0-FDE5CA7215EF}" presName="spaceRect" presStyleCnt="0"/>
      <dgm:spPr/>
    </dgm:pt>
    <dgm:pt modelId="{6F410421-865C-411B-9230-7FA2E0B9A96C}" type="pres">
      <dgm:prSet presAssocID="{1391C8EA-F87B-4F62-8EB0-FDE5CA7215EF}" presName="textRect" presStyleLbl="revTx" presStyleIdx="3" presStyleCnt="5">
        <dgm:presLayoutVars>
          <dgm:chMax val="1"/>
          <dgm:chPref val="1"/>
        </dgm:presLayoutVars>
      </dgm:prSet>
      <dgm:spPr/>
    </dgm:pt>
    <dgm:pt modelId="{2DB755F8-0F1E-4CBC-8DD6-DCAB48757578}" type="pres">
      <dgm:prSet presAssocID="{A44422A8-0858-417E-B160-447CC76F589D}" presName="sibTrans" presStyleCnt="0"/>
      <dgm:spPr/>
    </dgm:pt>
    <dgm:pt modelId="{C54193A9-07BD-4AE8-B8BE-056A9CAF9664}" type="pres">
      <dgm:prSet presAssocID="{B3373B22-0462-4FD1-83B4-16E9E4AF0337}" presName="compNode" presStyleCnt="0"/>
      <dgm:spPr/>
    </dgm:pt>
    <dgm:pt modelId="{7B28FC05-F425-4FC7-B100-557FD216B6E5}" type="pres">
      <dgm:prSet presAssocID="{B3373B22-0462-4FD1-83B4-16E9E4AF0337}" presName="iconBgRect" presStyleLbl="bgShp" presStyleIdx="4" presStyleCnt="5"/>
      <dgm:spPr/>
    </dgm:pt>
    <dgm:pt modelId="{060FB2CA-2DBE-40C8-A75A-21546CD864ED}" type="pres">
      <dgm:prSet presAssocID="{B3373B22-0462-4FD1-83B4-16E9E4AF033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C11614C2-EBC5-4A4E-A505-AB4D1457DCC3}" type="pres">
      <dgm:prSet presAssocID="{B3373B22-0462-4FD1-83B4-16E9E4AF0337}" presName="spaceRect" presStyleCnt="0"/>
      <dgm:spPr/>
    </dgm:pt>
    <dgm:pt modelId="{23D084B0-D5B7-404D-AF0D-C40A1A5A0A6C}" type="pres">
      <dgm:prSet presAssocID="{B3373B22-0462-4FD1-83B4-16E9E4AF0337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F2559B1B-ACC4-445D-963C-A0FCDFB44FBF}" type="presOf" srcId="{A07EDEDB-C59B-410F-833A-C1EC53F3B459}" destId="{9DBA1642-A8B1-481C-81D7-2C15567A7C2D}" srcOrd="0" destOrd="0" presId="urn:microsoft.com/office/officeart/2018/5/layout/IconCircleLabelList"/>
    <dgm:cxn modelId="{B08B963B-DE11-4C4A-9598-D64792D1CF5D}" type="presOf" srcId="{DFC529FF-416C-4D69-A829-C44741729368}" destId="{F0F33BA4-5B02-4201-8670-C4B8C106D2FB}" srcOrd="0" destOrd="0" presId="urn:microsoft.com/office/officeart/2018/5/layout/IconCircleLabelList"/>
    <dgm:cxn modelId="{E3882E74-95A1-45A4-AE1E-060CDE61D54D}" srcId="{DFC529FF-416C-4D69-A829-C44741729368}" destId="{BCD704AA-6C67-4299-8E99-F31317DFEED7}" srcOrd="0" destOrd="0" parTransId="{64BBD6F0-0458-4AC5-8630-14288D833311}" sibTransId="{3E54B4E1-B5C5-445D-898F-2467A65C0795}"/>
    <dgm:cxn modelId="{8D378C7F-C9EA-4F0C-AA3A-7B3ADB137E5D}" type="presOf" srcId="{B3373B22-0462-4FD1-83B4-16E9E4AF0337}" destId="{23D084B0-D5B7-404D-AF0D-C40A1A5A0A6C}" srcOrd="0" destOrd="0" presId="urn:microsoft.com/office/officeart/2018/5/layout/IconCircleLabelList"/>
    <dgm:cxn modelId="{0FB32B8E-C4E6-4DD2-A39F-AB4F943722EC}" srcId="{DFC529FF-416C-4D69-A829-C44741729368}" destId="{4720DFF2-EE40-439D-BCF0-2471DF67D932}" srcOrd="2" destOrd="0" parTransId="{DE84544B-BCF5-4C8A-8207-EFAC242A5160}" sibTransId="{CEE9359D-0D13-40BC-ADA6-2E38827B4128}"/>
    <dgm:cxn modelId="{6F310D9D-957D-45A6-BC16-536831B93E4E}" type="presOf" srcId="{4720DFF2-EE40-439D-BCF0-2471DF67D932}" destId="{B5F95171-F9BE-4FC0-8178-F4B188F828D9}" srcOrd="0" destOrd="0" presId="urn:microsoft.com/office/officeart/2018/5/layout/IconCircleLabelList"/>
    <dgm:cxn modelId="{4308E6A7-DB13-4173-8BE9-652DA58388AE}" type="presOf" srcId="{1391C8EA-F87B-4F62-8EB0-FDE5CA7215EF}" destId="{6F410421-865C-411B-9230-7FA2E0B9A96C}" srcOrd="0" destOrd="0" presId="urn:microsoft.com/office/officeart/2018/5/layout/IconCircleLabelList"/>
    <dgm:cxn modelId="{25242BB6-224A-4A09-BFBA-C9C12A936F8E}" srcId="{DFC529FF-416C-4D69-A829-C44741729368}" destId="{1391C8EA-F87B-4F62-8EB0-FDE5CA7215EF}" srcOrd="3" destOrd="0" parTransId="{A84C1C80-B7AE-489B-85A1-8906E8D70C95}" sibTransId="{A44422A8-0858-417E-B160-447CC76F589D}"/>
    <dgm:cxn modelId="{475AE8B8-6333-46D2-BBCA-139CCA949FAB}" type="presOf" srcId="{BCD704AA-6C67-4299-8E99-F31317DFEED7}" destId="{329EA389-F56A-4390-974A-0E5A384FFE19}" srcOrd="0" destOrd="0" presId="urn:microsoft.com/office/officeart/2018/5/layout/IconCircleLabelList"/>
    <dgm:cxn modelId="{CAD1CFBA-1327-4999-9272-7176FFBB6C77}" srcId="{DFC529FF-416C-4D69-A829-C44741729368}" destId="{A07EDEDB-C59B-410F-833A-C1EC53F3B459}" srcOrd="1" destOrd="0" parTransId="{E6D123CA-6907-4C89-BECE-3A8BB5A6BBA7}" sibTransId="{957EEA9C-CB69-4445-83B9-E397F292E6F6}"/>
    <dgm:cxn modelId="{98C992D6-AA50-4B21-AF4F-8E7545819FF3}" srcId="{DFC529FF-416C-4D69-A829-C44741729368}" destId="{B3373B22-0462-4FD1-83B4-16E9E4AF0337}" srcOrd="4" destOrd="0" parTransId="{DC346937-4008-488A-891C-494DA5AE6456}" sibTransId="{7F9ABA8D-E60C-4FBF-A4F2-4278ACCCB67E}"/>
    <dgm:cxn modelId="{A5E6C7F7-293A-4325-906E-9B68009ACBF8}" type="presParOf" srcId="{F0F33BA4-5B02-4201-8670-C4B8C106D2FB}" destId="{3DC13D56-6BA6-467F-B0BC-E49ECD24B99E}" srcOrd="0" destOrd="0" presId="urn:microsoft.com/office/officeart/2018/5/layout/IconCircleLabelList"/>
    <dgm:cxn modelId="{4332F270-D464-4B86-BEA2-5105D21EAC44}" type="presParOf" srcId="{3DC13D56-6BA6-467F-B0BC-E49ECD24B99E}" destId="{DB14897D-158C-46B7-A96B-BAE937B6CA7F}" srcOrd="0" destOrd="0" presId="urn:microsoft.com/office/officeart/2018/5/layout/IconCircleLabelList"/>
    <dgm:cxn modelId="{978EA7A5-5E45-41BA-9864-EC81D48FD82E}" type="presParOf" srcId="{3DC13D56-6BA6-467F-B0BC-E49ECD24B99E}" destId="{D29CF9C6-EE0F-49B5-8641-E782973172A4}" srcOrd="1" destOrd="0" presId="urn:microsoft.com/office/officeart/2018/5/layout/IconCircleLabelList"/>
    <dgm:cxn modelId="{3B47CB57-83EA-4588-976C-57FD5908B7B8}" type="presParOf" srcId="{3DC13D56-6BA6-467F-B0BC-E49ECD24B99E}" destId="{1D79AE4A-FB70-4644-8886-8552C14D1623}" srcOrd="2" destOrd="0" presId="urn:microsoft.com/office/officeart/2018/5/layout/IconCircleLabelList"/>
    <dgm:cxn modelId="{7546C7F6-E6C1-4602-8D86-01AEF69784DC}" type="presParOf" srcId="{3DC13D56-6BA6-467F-B0BC-E49ECD24B99E}" destId="{329EA389-F56A-4390-974A-0E5A384FFE19}" srcOrd="3" destOrd="0" presId="urn:microsoft.com/office/officeart/2018/5/layout/IconCircleLabelList"/>
    <dgm:cxn modelId="{E0B3B3B9-B71C-4971-BF83-E696ABBF2641}" type="presParOf" srcId="{F0F33BA4-5B02-4201-8670-C4B8C106D2FB}" destId="{379C5E1D-F382-40D7-87F1-5284683F3CD7}" srcOrd="1" destOrd="0" presId="urn:microsoft.com/office/officeart/2018/5/layout/IconCircleLabelList"/>
    <dgm:cxn modelId="{3C896C42-C396-426E-9FF8-160ADA1EF1D5}" type="presParOf" srcId="{F0F33BA4-5B02-4201-8670-C4B8C106D2FB}" destId="{627245F9-1F3F-43AE-8F89-342ECFE7748C}" srcOrd="2" destOrd="0" presId="urn:microsoft.com/office/officeart/2018/5/layout/IconCircleLabelList"/>
    <dgm:cxn modelId="{E895046C-8FB7-400B-851D-6761DFC4B9F3}" type="presParOf" srcId="{627245F9-1F3F-43AE-8F89-342ECFE7748C}" destId="{ECDA87EC-506B-477E-9BAF-F86819FA3B15}" srcOrd="0" destOrd="0" presId="urn:microsoft.com/office/officeart/2018/5/layout/IconCircleLabelList"/>
    <dgm:cxn modelId="{6D774FDB-D696-4EF8-AA2D-B8CD383ED845}" type="presParOf" srcId="{627245F9-1F3F-43AE-8F89-342ECFE7748C}" destId="{3610D16B-DE5A-4497-A2F2-C117FD23DE78}" srcOrd="1" destOrd="0" presId="urn:microsoft.com/office/officeart/2018/5/layout/IconCircleLabelList"/>
    <dgm:cxn modelId="{E81DB6D1-D9C2-40BF-8103-327C309A2AB1}" type="presParOf" srcId="{627245F9-1F3F-43AE-8F89-342ECFE7748C}" destId="{76435007-3054-48DB-84DC-1D80569BD57F}" srcOrd="2" destOrd="0" presId="urn:microsoft.com/office/officeart/2018/5/layout/IconCircleLabelList"/>
    <dgm:cxn modelId="{5A72FF58-A9E4-4D3F-AD95-30642941D1C4}" type="presParOf" srcId="{627245F9-1F3F-43AE-8F89-342ECFE7748C}" destId="{9DBA1642-A8B1-481C-81D7-2C15567A7C2D}" srcOrd="3" destOrd="0" presId="urn:microsoft.com/office/officeart/2018/5/layout/IconCircleLabelList"/>
    <dgm:cxn modelId="{30BF45A8-6C8E-49F0-AD4E-39954EA584FA}" type="presParOf" srcId="{F0F33BA4-5B02-4201-8670-C4B8C106D2FB}" destId="{C50A01D5-06E5-4127-84D7-90B99F987B54}" srcOrd="3" destOrd="0" presId="urn:microsoft.com/office/officeart/2018/5/layout/IconCircleLabelList"/>
    <dgm:cxn modelId="{DE414BB3-E9C6-4670-BFFF-D8E42963D31A}" type="presParOf" srcId="{F0F33BA4-5B02-4201-8670-C4B8C106D2FB}" destId="{914DCD52-8747-4F53-9366-60B9AF769F08}" srcOrd="4" destOrd="0" presId="urn:microsoft.com/office/officeart/2018/5/layout/IconCircleLabelList"/>
    <dgm:cxn modelId="{5D72F527-6C17-4B70-AB90-6742BDC2A314}" type="presParOf" srcId="{914DCD52-8747-4F53-9366-60B9AF769F08}" destId="{C12C38BA-F037-40D7-9196-850E74113E31}" srcOrd="0" destOrd="0" presId="urn:microsoft.com/office/officeart/2018/5/layout/IconCircleLabelList"/>
    <dgm:cxn modelId="{37CFA1B5-D19E-426D-A205-5C9B37F732E0}" type="presParOf" srcId="{914DCD52-8747-4F53-9366-60B9AF769F08}" destId="{5435DBE3-6F69-4F72-BC05-635329912DFD}" srcOrd="1" destOrd="0" presId="urn:microsoft.com/office/officeart/2018/5/layout/IconCircleLabelList"/>
    <dgm:cxn modelId="{294EDA16-83DC-422D-B373-563A25F50E41}" type="presParOf" srcId="{914DCD52-8747-4F53-9366-60B9AF769F08}" destId="{C05E45D1-1B33-4582-9292-43533B87BFBD}" srcOrd="2" destOrd="0" presId="urn:microsoft.com/office/officeart/2018/5/layout/IconCircleLabelList"/>
    <dgm:cxn modelId="{CD8A2DE4-73EF-46FF-81D6-52E4236C9BCF}" type="presParOf" srcId="{914DCD52-8747-4F53-9366-60B9AF769F08}" destId="{B5F95171-F9BE-4FC0-8178-F4B188F828D9}" srcOrd="3" destOrd="0" presId="urn:microsoft.com/office/officeart/2018/5/layout/IconCircleLabelList"/>
    <dgm:cxn modelId="{D8427220-30F9-4431-92F9-30CE7638E143}" type="presParOf" srcId="{F0F33BA4-5B02-4201-8670-C4B8C106D2FB}" destId="{45F1CB8A-56BB-4759-BA4F-C10380755456}" srcOrd="5" destOrd="0" presId="urn:microsoft.com/office/officeart/2018/5/layout/IconCircleLabelList"/>
    <dgm:cxn modelId="{16740C49-BBCF-42C9-91BB-C85A4817F01C}" type="presParOf" srcId="{F0F33BA4-5B02-4201-8670-C4B8C106D2FB}" destId="{73AE48F2-C2DF-4C3D-B4AD-8C3F23299E18}" srcOrd="6" destOrd="0" presId="urn:microsoft.com/office/officeart/2018/5/layout/IconCircleLabelList"/>
    <dgm:cxn modelId="{B8C88DEC-604C-4B4B-91F2-991E02540CBC}" type="presParOf" srcId="{73AE48F2-C2DF-4C3D-B4AD-8C3F23299E18}" destId="{D9570FE3-FEFE-4FB2-9634-CBE0E6B3A982}" srcOrd="0" destOrd="0" presId="urn:microsoft.com/office/officeart/2018/5/layout/IconCircleLabelList"/>
    <dgm:cxn modelId="{C8EC67EC-1DFA-4A86-B93A-1D34771750DD}" type="presParOf" srcId="{73AE48F2-C2DF-4C3D-B4AD-8C3F23299E18}" destId="{AF320C22-25D4-448C-B0E5-AFEE4EBE2D32}" srcOrd="1" destOrd="0" presId="urn:microsoft.com/office/officeart/2018/5/layout/IconCircleLabelList"/>
    <dgm:cxn modelId="{7F503212-31ED-458B-824E-D9AC9E8F9065}" type="presParOf" srcId="{73AE48F2-C2DF-4C3D-B4AD-8C3F23299E18}" destId="{291237D4-DBEF-40A5-96FB-8FA504203005}" srcOrd="2" destOrd="0" presId="urn:microsoft.com/office/officeart/2018/5/layout/IconCircleLabelList"/>
    <dgm:cxn modelId="{B960171F-0F27-498D-A556-C4D473569380}" type="presParOf" srcId="{73AE48F2-C2DF-4C3D-B4AD-8C3F23299E18}" destId="{6F410421-865C-411B-9230-7FA2E0B9A96C}" srcOrd="3" destOrd="0" presId="urn:microsoft.com/office/officeart/2018/5/layout/IconCircleLabelList"/>
    <dgm:cxn modelId="{E4934523-749B-4E52-9BA0-D4A9C0B52FB9}" type="presParOf" srcId="{F0F33BA4-5B02-4201-8670-C4B8C106D2FB}" destId="{2DB755F8-0F1E-4CBC-8DD6-DCAB48757578}" srcOrd="7" destOrd="0" presId="urn:microsoft.com/office/officeart/2018/5/layout/IconCircleLabelList"/>
    <dgm:cxn modelId="{DFB0E01C-0CF5-4B5D-9CB6-1BD610E04FAD}" type="presParOf" srcId="{F0F33BA4-5B02-4201-8670-C4B8C106D2FB}" destId="{C54193A9-07BD-4AE8-B8BE-056A9CAF9664}" srcOrd="8" destOrd="0" presId="urn:microsoft.com/office/officeart/2018/5/layout/IconCircleLabelList"/>
    <dgm:cxn modelId="{6CB679D3-AE32-4056-9D98-932215C04039}" type="presParOf" srcId="{C54193A9-07BD-4AE8-B8BE-056A9CAF9664}" destId="{7B28FC05-F425-4FC7-B100-557FD216B6E5}" srcOrd="0" destOrd="0" presId="urn:microsoft.com/office/officeart/2018/5/layout/IconCircleLabelList"/>
    <dgm:cxn modelId="{7FB0B033-E1E3-4EF4-9E7C-6E5138553AD8}" type="presParOf" srcId="{C54193A9-07BD-4AE8-B8BE-056A9CAF9664}" destId="{060FB2CA-2DBE-40C8-A75A-21546CD864ED}" srcOrd="1" destOrd="0" presId="urn:microsoft.com/office/officeart/2018/5/layout/IconCircleLabelList"/>
    <dgm:cxn modelId="{E43C61C8-E211-4E10-ACE2-F8A9BCC20AC8}" type="presParOf" srcId="{C54193A9-07BD-4AE8-B8BE-056A9CAF9664}" destId="{C11614C2-EBC5-4A4E-A505-AB4D1457DCC3}" srcOrd="2" destOrd="0" presId="urn:microsoft.com/office/officeart/2018/5/layout/IconCircleLabelList"/>
    <dgm:cxn modelId="{CF9C321B-5E06-4EBB-839A-F3E5E7C196DD}" type="presParOf" srcId="{C54193A9-07BD-4AE8-B8BE-056A9CAF9664}" destId="{23D084B0-D5B7-404D-AF0D-C40A1A5A0A6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52C726-2699-4AF8-BE22-5E70EF488917}">
      <dsp:nvSpPr>
        <dsp:cNvPr id="0" name=""/>
        <dsp:cNvSpPr/>
      </dsp:nvSpPr>
      <dsp:spPr>
        <a:xfrm>
          <a:off x="492727" y="478161"/>
          <a:ext cx="3199194" cy="3199194"/>
        </a:xfrm>
        <a:prstGeom prst="blockArc">
          <a:avLst>
            <a:gd name="adj1" fmla="val 9000000"/>
            <a:gd name="adj2" fmla="val 1620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E16B76-7F05-4EB7-9620-3F03D0652B24}">
      <dsp:nvSpPr>
        <dsp:cNvPr id="0" name=""/>
        <dsp:cNvSpPr/>
      </dsp:nvSpPr>
      <dsp:spPr>
        <a:xfrm>
          <a:off x="492727" y="478161"/>
          <a:ext cx="3199194" cy="3199194"/>
        </a:xfrm>
        <a:prstGeom prst="blockArc">
          <a:avLst>
            <a:gd name="adj1" fmla="val 1800000"/>
            <a:gd name="adj2" fmla="val 900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B01AC-2394-404D-AFA1-6506B7BFF0E7}">
      <dsp:nvSpPr>
        <dsp:cNvPr id="0" name=""/>
        <dsp:cNvSpPr/>
      </dsp:nvSpPr>
      <dsp:spPr>
        <a:xfrm>
          <a:off x="492727" y="478161"/>
          <a:ext cx="3199194" cy="3199194"/>
        </a:xfrm>
        <a:prstGeom prst="blockArc">
          <a:avLst>
            <a:gd name="adj1" fmla="val 16200000"/>
            <a:gd name="adj2" fmla="val 1800000"/>
            <a:gd name="adj3" fmla="val 46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4D6A4A-C52C-43EA-A693-CB72D54EBFCA}">
      <dsp:nvSpPr>
        <dsp:cNvPr id="0" name=""/>
        <dsp:cNvSpPr/>
      </dsp:nvSpPr>
      <dsp:spPr>
        <a:xfrm>
          <a:off x="1356741" y="1342175"/>
          <a:ext cx="1471166" cy="14711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Rolfe’s Reflective Model</a:t>
          </a:r>
        </a:p>
      </dsp:txBody>
      <dsp:txXfrm>
        <a:off x="1572188" y="1557622"/>
        <a:ext cx="1040272" cy="1040272"/>
      </dsp:txXfrm>
    </dsp:sp>
    <dsp:sp modelId="{F4B891E4-D2D8-4EFF-84E2-06104B2E577D}">
      <dsp:nvSpPr>
        <dsp:cNvPr id="0" name=""/>
        <dsp:cNvSpPr/>
      </dsp:nvSpPr>
      <dsp:spPr>
        <a:xfrm>
          <a:off x="1577416" y="326"/>
          <a:ext cx="1029816" cy="1029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What?</a:t>
          </a:r>
        </a:p>
      </dsp:txBody>
      <dsp:txXfrm>
        <a:off x="1728229" y="151139"/>
        <a:ext cx="728190" cy="728190"/>
      </dsp:txXfrm>
    </dsp:sp>
    <dsp:sp modelId="{B82A4C32-694D-403F-8401-6BAD61097D9D}">
      <dsp:nvSpPr>
        <dsp:cNvPr id="0" name=""/>
        <dsp:cNvSpPr/>
      </dsp:nvSpPr>
      <dsp:spPr>
        <a:xfrm>
          <a:off x="2930602" y="2344112"/>
          <a:ext cx="1029816" cy="1029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So What?</a:t>
          </a:r>
        </a:p>
      </dsp:txBody>
      <dsp:txXfrm>
        <a:off x="3081415" y="2494925"/>
        <a:ext cx="728190" cy="728190"/>
      </dsp:txXfrm>
    </dsp:sp>
    <dsp:sp modelId="{CC9DFB79-C227-48B5-9E89-81742F890B11}">
      <dsp:nvSpPr>
        <dsp:cNvPr id="0" name=""/>
        <dsp:cNvSpPr/>
      </dsp:nvSpPr>
      <dsp:spPr>
        <a:xfrm>
          <a:off x="224231" y="2344112"/>
          <a:ext cx="1029816" cy="1029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Now What?</a:t>
          </a:r>
        </a:p>
      </dsp:txBody>
      <dsp:txXfrm>
        <a:off x="375044" y="2494925"/>
        <a:ext cx="728190" cy="7281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97EAF-8EE3-4FD9-959C-64A63CAB1F4F}">
      <dsp:nvSpPr>
        <dsp:cNvPr id="0" name=""/>
        <dsp:cNvSpPr/>
      </dsp:nvSpPr>
      <dsp:spPr>
        <a:xfrm>
          <a:off x="2092325" y="1812259"/>
          <a:ext cx="1480335" cy="2569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458"/>
              </a:lnTo>
              <a:lnTo>
                <a:pt x="1480335" y="128458"/>
              </a:lnTo>
              <a:lnTo>
                <a:pt x="1480335" y="256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4638DE-037A-4541-9E33-7E147F6DC8ED}">
      <dsp:nvSpPr>
        <dsp:cNvPr id="0" name=""/>
        <dsp:cNvSpPr/>
      </dsp:nvSpPr>
      <dsp:spPr>
        <a:xfrm>
          <a:off x="2046605" y="1812259"/>
          <a:ext cx="91440" cy="2569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6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161A9F-1D4E-490C-ACA2-AC46F59407A8}">
      <dsp:nvSpPr>
        <dsp:cNvPr id="0" name=""/>
        <dsp:cNvSpPr/>
      </dsp:nvSpPr>
      <dsp:spPr>
        <a:xfrm>
          <a:off x="611989" y="1812259"/>
          <a:ext cx="1480335" cy="256917"/>
        </a:xfrm>
        <a:custGeom>
          <a:avLst/>
          <a:gdLst/>
          <a:ahLst/>
          <a:cxnLst/>
          <a:rect l="0" t="0" r="0" b="0"/>
          <a:pathLst>
            <a:path>
              <a:moveTo>
                <a:pt x="1480335" y="0"/>
              </a:moveTo>
              <a:lnTo>
                <a:pt x="1480335" y="128458"/>
              </a:lnTo>
              <a:lnTo>
                <a:pt x="0" y="128458"/>
              </a:lnTo>
              <a:lnTo>
                <a:pt x="0" y="256917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C51FEC-2D36-4559-9F42-41A2D63256FA}">
      <dsp:nvSpPr>
        <dsp:cNvPr id="0" name=""/>
        <dsp:cNvSpPr/>
      </dsp:nvSpPr>
      <dsp:spPr>
        <a:xfrm>
          <a:off x="1480616" y="1200550"/>
          <a:ext cx="1223417" cy="6117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Aim</a:t>
          </a:r>
        </a:p>
      </dsp:txBody>
      <dsp:txXfrm>
        <a:off x="1480616" y="1200550"/>
        <a:ext cx="1223417" cy="611708"/>
      </dsp:txXfrm>
    </dsp:sp>
    <dsp:sp modelId="{71C512EF-B3E2-4C29-B30C-5CBFBFFCFEDE}">
      <dsp:nvSpPr>
        <dsp:cNvPr id="0" name=""/>
        <dsp:cNvSpPr/>
      </dsp:nvSpPr>
      <dsp:spPr>
        <a:xfrm>
          <a:off x="280" y="2069177"/>
          <a:ext cx="1223417" cy="61170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Objective</a:t>
          </a:r>
        </a:p>
      </dsp:txBody>
      <dsp:txXfrm>
        <a:off x="280" y="2069177"/>
        <a:ext cx="1223417" cy="611708"/>
      </dsp:txXfrm>
    </dsp:sp>
    <dsp:sp modelId="{3DC0AD7D-3040-4B84-A1D5-64CCD0513898}">
      <dsp:nvSpPr>
        <dsp:cNvPr id="0" name=""/>
        <dsp:cNvSpPr/>
      </dsp:nvSpPr>
      <dsp:spPr>
        <a:xfrm>
          <a:off x="1480616" y="2069177"/>
          <a:ext cx="1223417" cy="61170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Objective</a:t>
          </a:r>
        </a:p>
      </dsp:txBody>
      <dsp:txXfrm>
        <a:off x="1480616" y="2069177"/>
        <a:ext cx="1223417" cy="611708"/>
      </dsp:txXfrm>
    </dsp:sp>
    <dsp:sp modelId="{5B3B4541-AC38-4513-8890-5DD37F1D915E}">
      <dsp:nvSpPr>
        <dsp:cNvPr id="0" name=""/>
        <dsp:cNvSpPr/>
      </dsp:nvSpPr>
      <dsp:spPr>
        <a:xfrm>
          <a:off x="2960951" y="2069177"/>
          <a:ext cx="1223417" cy="61170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Objective</a:t>
          </a:r>
        </a:p>
      </dsp:txBody>
      <dsp:txXfrm>
        <a:off x="2960951" y="2069177"/>
        <a:ext cx="1223417" cy="6117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891A-BB78-4AAA-970E-DB34FDB908F0}">
      <dsp:nvSpPr>
        <dsp:cNvPr id="0" name=""/>
        <dsp:cNvSpPr/>
      </dsp:nvSpPr>
      <dsp:spPr>
        <a:xfrm>
          <a:off x="0" y="3890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82F4D-71B6-4853-9C51-BA5793D0D848}">
      <dsp:nvSpPr>
        <dsp:cNvPr id="0" name=""/>
        <dsp:cNvSpPr/>
      </dsp:nvSpPr>
      <dsp:spPr>
        <a:xfrm>
          <a:off x="250661" y="190332"/>
          <a:ext cx="455748" cy="4557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5023C5-DFEF-43D5-8B55-92DCD6E23164}">
      <dsp:nvSpPr>
        <dsp:cNvPr id="0" name=""/>
        <dsp:cNvSpPr/>
      </dsp:nvSpPr>
      <dsp:spPr>
        <a:xfrm>
          <a:off x="957071" y="3890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Specific</a:t>
          </a:r>
          <a:endParaRPr lang="en-US" sz="1900" kern="1200"/>
        </a:p>
      </dsp:txBody>
      <dsp:txXfrm>
        <a:off x="957071" y="3890"/>
        <a:ext cx="5671732" cy="828633"/>
      </dsp:txXfrm>
    </dsp:sp>
    <dsp:sp modelId="{E66C334E-4E17-4F3E-9A47-AD7D9D1E1854}">
      <dsp:nvSpPr>
        <dsp:cNvPr id="0" name=""/>
        <dsp:cNvSpPr/>
      </dsp:nvSpPr>
      <dsp:spPr>
        <a:xfrm>
          <a:off x="0" y="1039682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B90FB-2C4F-4F09-8A18-00B033FFD847}">
      <dsp:nvSpPr>
        <dsp:cNvPr id="0" name=""/>
        <dsp:cNvSpPr/>
      </dsp:nvSpPr>
      <dsp:spPr>
        <a:xfrm>
          <a:off x="250661" y="1226124"/>
          <a:ext cx="455748" cy="4557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FA9951-3AE7-4DA8-99FC-DC0D4E930BE5}">
      <dsp:nvSpPr>
        <dsp:cNvPr id="0" name=""/>
        <dsp:cNvSpPr/>
      </dsp:nvSpPr>
      <dsp:spPr>
        <a:xfrm>
          <a:off x="957071" y="1039682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Measurable</a:t>
          </a:r>
          <a:endParaRPr lang="en-US" sz="1900" kern="1200"/>
        </a:p>
      </dsp:txBody>
      <dsp:txXfrm>
        <a:off x="957071" y="1039682"/>
        <a:ext cx="5671732" cy="828633"/>
      </dsp:txXfrm>
    </dsp:sp>
    <dsp:sp modelId="{0DD8722D-BAF3-4DC1-9FC6-5DC05DB987C3}">
      <dsp:nvSpPr>
        <dsp:cNvPr id="0" name=""/>
        <dsp:cNvSpPr/>
      </dsp:nvSpPr>
      <dsp:spPr>
        <a:xfrm>
          <a:off x="0" y="2075473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56A82F-6094-41CF-8390-6D4B100544B4}">
      <dsp:nvSpPr>
        <dsp:cNvPr id="0" name=""/>
        <dsp:cNvSpPr/>
      </dsp:nvSpPr>
      <dsp:spPr>
        <a:xfrm>
          <a:off x="250661" y="2261916"/>
          <a:ext cx="455748" cy="4557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3DC1C9-1B56-4A06-84A7-42FE4912C55E}">
      <dsp:nvSpPr>
        <dsp:cNvPr id="0" name=""/>
        <dsp:cNvSpPr/>
      </dsp:nvSpPr>
      <dsp:spPr>
        <a:xfrm>
          <a:off x="957071" y="2075473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Achievable</a:t>
          </a:r>
          <a:endParaRPr lang="en-US" sz="1900" kern="1200"/>
        </a:p>
      </dsp:txBody>
      <dsp:txXfrm>
        <a:off x="957071" y="2075473"/>
        <a:ext cx="5671732" cy="828633"/>
      </dsp:txXfrm>
    </dsp:sp>
    <dsp:sp modelId="{6197993E-1D40-42B6-A1E6-1592999C7B4E}">
      <dsp:nvSpPr>
        <dsp:cNvPr id="0" name=""/>
        <dsp:cNvSpPr/>
      </dsp:nvSpPr>
      <dsp:spPr>
        <a:xfrm>
          <a:off x="0" y="3111265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DFFE1-8873-42A8-8917-041ABBC68E33}">
      <dsp:nvSpPr>
        <dsp:cNvPr id="0" name=""/>
        <dsp:cNvSpPr/>
      </dsp:nvSpPr>
      <dsp:spPr>
        <a:xfrm>
          <a:off x="250661" y="3297708"/>
          <a:ext cx="455748" cy="4557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33F7B3-9A7C-4FD1-83FF-03C0ED3C6953}">
      <dsp:nvSpPr>
        <dsp:cNvPr id="0" name=""/>
        <dsp:cNvSpPr/>
      </dsp:nvSpPr>
      <dsp:spPr>
        <a:xfrm>
          <a:off x="957071" y="3111265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Relevant</a:t>
          </a:r>
          <a:endParaRPr lang="en-US" sz="1900" kern="1200"/>
        </a:p>
      </dsp:txBody>
      <dsp:txXfrm>
        <a:off x="957071" y="3111265"/>
        <a:ext cx="5671732" cy="828633"/>
      </dsp:txXfrm>
    </dsp:sp>
    <dsp:sp modelId="{3C7BF635-BE64-4487-A2FD-E955F548AB22}">
      <dsp:nvSpPr>
        <dsp:cNvPr id="0" name=""/>
        <dsp:cNvSpPr/>
      </dsp:nvSpPr>
      <dsp:spPr>
        <a:xfrm>
          <a:off x="0" y="4147057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85936-AF11-44F9-8620-E5DCDFAF2665}">
      <dsp:nvSpPr>
        <dsp:cNvPr id="0" name=""/>
        <dsp:cNvSpPr/>
      </dsp:nvSpPr>
      <dsp:spPr>
        <a:xfrm>
          <a:off x="250661" y="4333499"/>
          <a:ext cx="455748" cy="4557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6706B-3B15-4FF7-913D-784BFBC2C29B}">
      <dsp:nvSpPr>
        <dsp:cNvPr id="0" name=""/>
        <dsp:cNvSpPr/>
      </dsp:nvSpPr>
      <dsp:spPr>
        <a:xfrm>
          <a:off x="957071" y="4147057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Time-bound</a:t>
          </a:r>
          <a:endParaRPr lang="en-US" sz="1900" kern="1200"/>
        </a:p>
      </dsp:txBody>
      <dsp:txXfrm>
        <a:off x="957071" y="4147057"/>
        <a:ext cx="5671732" cy="8286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14897D-158C-46B7-A96B-BAE937B6CA7F}">
      <dsp:nvSpPr>
        <dsp:cNvPr id="0" name=""/>
        <dsp:cNvSpPr/>
      </dsp:nvSpPr>
      <dsp:spPr>
        <a:xfrm>
          <a:off x="333420" y="1035295"/>
          <a:ext cx="1028302" cy="10283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9CF9C6-EE0F-49B5-8641-E782973172A4}">
      <dsp:nvSpPr>
        <dsp:cNvPr id="0" name=""/>
        <dsp:cNvSpPr/>
      </dsp:nvSpPr>
      <dsp:spPr>
        <a:xfrm>
          <a:off x="552567" y="1254442"/>
          <a:ext cx="590009" cy="5900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EA389-F56A-4390-974A-0E5A384FFE19}">
      <dsp:nvSpPr>
        <dsp:cNvPr id="0" name=""/>
        <dsp:cNvSpPr/>
      </dsp:nvSpPr>
      <dsp:spPr>
        <a:xfrm>
          <a:off x="4701" y="2383889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Pet antics</a:t>
          </a:r>
          <a:endParaRPr lang="en-US" sz="2400" kern="1200"/>
        </a:p>
      </dsp:txBody>
      <dsp:txXfrm>
        <a:off x="4701" y="2383889"/>
        <a:ext cx="1685742" cy="674296"/>
      </dsp:txXfrm>
    </dsp:sp>
    <dsp:sp modelId="{ECDA87EC-506B-477E-9BAF-F86819FA3B15}">
      <dsp:nvSpPr>
        <dsp:cNvPr id="0" name=""/>
        <dsp:cNvSpPr/>
      </dsp:nvSpPr>
      <dsp:spPr>
        <a:xfrm>
          <a:off x="2314168" y="1035295"/>
          <a:ext cx="1028302" cy="102830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0D16B-DE5A-4497-A2F2-C117FD23DE78}">
      <dsp:nvSpPr>
        <dsp:cNvPr id="0" name=""/>
        <dsp:cNvSpPr/>
      </dsp:nvSpPr>
      <dsp:spPr>
        <a:xfrm>
          <a:off x="2533314" y="1254442"/>
          <a:ext cx="590009" cy="5900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A1642-A8B1-481C-81D7-2C15567A7C2D}">
      <dsp:nvSpPr>
        <dsp:cNvPr id="0" name=""/>
        <dsp:cNvSpPr/>
      </dsp:nvSpPr>
      <dsp:spPr>
        <a:xfrm>
          <a:off x="1985448" y="2383889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Snack politics</a:t>
          </a:r>
          <a:endParaRPr lang="en-US" sz="2400" kern="1200"/>
        </a:p>
      </dsp:txBody>
      <dsp:txXfrm>
        <a:off x="1985448" y="2383889"/>
        <a:ext cx="1685742" cy="674296"/>
      </dsp:txXfrm>
    </dsp:sp>
    <dsp:sp modelId="{C12C38BA-F037-40D7-9196-850E74113E31}">
      <dsp:nvSpPr>
        <dsp:cNvPr id="0" name=""/>
        <dsp:cNvSpPr/>
      </dsp:nvSpPr>
      <dsp:spPr>
        <a:xfrm>
          <a:off x="4294915" y="1035295"/>
          <a:ext cx="1028302" cy="10283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35DBE3-6F69-4F72-BC05-635329912DFD}">
      <dsp:nvSpPr>
        <dsp:cNvPr id="0" name=""/>
        <dsp:cNvSpPr/>
      </dsp:nvSpPr>
      <dsp:spPr>
        <a:xfrm>
          <a:off x="4514061" y="1254442"/>
          <a:ext cx="590009" cy="5900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F95171-F9BE-4FC0-8178-F4B188F828D9}">
      <dsp:nvSpPr>
        <dsp:cNvPr id="0" name=""/>
        <dsp:cNvSpPr/>
      </dsp:nvSpPr>
      <dsp:spPr>
        <a:xfrm>
          <a:off x="3966195" y="2383889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Meme culture</a:t>
          </a:r>
          <a:endParaRPr lang="en-US" sz="2400" kern="1200"/>
        </a:p>
      </dsp:txBody>
      <dsp:txXfrm>
        <a:off x="3966195" y="2383889"/>
        <a:ext cx="1685742" cy="674296"/>
      </dsp:txXfrm>
    </dsp:sp>
    <dsp:sp modelId="{D9570FE3-FEFE-4FB2-9634-CBE0E6B3A982}">
      <dsp:nvSpPr>
        <dsp:cNvPr id="0" name=""/>
        <dsp:cNvSpPr/>
      </dsp:nvSpPr>
      <dsp:spPr>
        <a:xfrm>
          <a:off x="6275662" y="1035295"/>
          <a:ext cx="1028302" cy="102830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320C22-25D4-448C-B0E5-AFEE4EBE2D32}">
      <dsp:nvSpPr>
        <dsp:cNvPr id="0" name=""/>
        <dsp:cNvSpPr/>
      </dsp:nvSpPr>
      <dsp:spPr>
        <a:xfrm>
          <a:off x="6494808" y="1254442"/>
          <a:ext cx="590009" cy="5900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10421-865C-411B-9230-7FA2E0B9A96C}">
      <dsp:nvSpPr>
        <dsp:cNvPr id="0" name=""/>
        <dsp:cNvSpPr/>
      </dsp:nvSpPr>
      <dsp:spPr>
        <a:xfrm>
          <a:off x="5946942" y="2383889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Guilty pleasures</a:t>
          </a:r>
          <a:endParaRPr lang="en-US" sz="2400" kern="1200"/>
        </a:p>
      </dsp:txBody>
      <dsp:txXfrm>
        <a:off x="5946942" y="2383889"/>
        <a:ext cx="1685742" cy="674296"/>
      </dsp:txXfrm>
    </dsp:sp>
    <dsp:sp modelId="{7B28FC05-F425-4FC7-B100-557FD216B6E5}">
      <dsp:nvSpPr>
        <dsp:cNvPr id="0" name=""/>
        <dsp:cNvSpPr/>
      </dsp:nvSpPr>
      <dsp:spPr>
        <a:xfrm>
          <a:off x="8256409" y="1035295"/>
          <a:ext cx="1028302" cy="102830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0FB2CA-2DBE-40C8-A75A-21546CD864ED}">
      <dsp:nvSpPr>
        <dsp:cNvPr id="0" name=""/>
        <dsp:cNvSpPr/>
      </dsp:nvSpPr>
      <dsp:spPr>
        <a:xfrm>
          <a:off x="8475555" y="1254442"/>
          <a:ext cx="590009" cy="59000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D084B0-D5B7-404D-AF0D-C40A1A5A0A6C}">
      <dsp:nvSpPr>
        <dsp:cNvPr id="0" name=""/>
        <dsp:cNvSpPr/>
      </dsp:nvSpPr>
      <dsp:spPr>
        <a:xfrm>
          <a:off x="7927689" y="2383889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/>
            <a:t>Commuter rituals</a:t>
          </a:r>
          <a:endParaRPr lang="en-US" sz="2400" kern="1200"/>
        </a:p>
      </dsp:txBody>
      <dsp:txXfrm>
        <a:off x="7927689" y="2383889"/>
        <a:ext cx="1685742" cy="6742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24D68-B89A-4CE5-B01F-77C6FDB62B4D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6CEA6-EE60-4A5D-A9BF-C8F28BC83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516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6CEA6-EE60-4A5D-A9BF-C8F28BC8324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28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Aim:</a:t>
            </a:r>
            <a:r>
              <a:rPr lang="en-US" dirty="0">
                <a:effectLst/>
              </a:rPr>
              <a:t> </a:t>
            </a:r>
            <a:r>
              <a:rPr lang="en-US" i="1" dirty="0">
                <a:effectLst/>
              </a:rPr>
              <a:t>To evaluate the effectiveness of a phase‑change material (PCM) cooling system for improving lithium‑ion battery pack thermal stability under fast‑charging conditions.</a:t>
            </a:r>
          </a:p>
          <a:p>
            <a:r>
              <a:rPr lang="en-US" b="1" dirty="0">
                <a:effectLst/>
              </a:rPr>
              <a:t>Objectives:</a:t>
            </a:r>
            <a:endParaRPr lang="en-US" dirty="0">
              <a:effectLst/>
            </a:endParaRPr>
          </a:p>
          <a:p>
            <a:r>
              <a:rPr lang="en-US" b="1" dirty="0">
                <a:effectLst/>
              </a:rPr>
              <a:t>Design</a:t>
            </a:r>
            <a:r>
              <a:rPr lang="en-US" dirty="0">
                <a:effectLst/>
              </a:rPr>
              <a:t> a PCM‑integrated battery module prototype and document specifications within 4 weeks.</a:t>
            </a:r>
          </a:p>
          <a:p>
            <a:r>
              <a:rPr lang="en-US" b="1" dirty="0">
                <a:effectLst/>
              </a:rPr>
              <a:t>Measure</a:t>
            </a:r>
            <a:r>
              <a:rPr lang="en-US" dirty="0">
                <a:effectLst/>
              </a:rPr>
              <a:t> cell temperatures for </a:t>
            </a:r>
            <a:r>
              <a:rPr lang="en-US" b="1" dirty="0">
                <a:effectLst/>
              </a:rPr>
              <a:t>n = 10</a:t>
            </a:r>
            <a:r>
              <a:rPr lang="en-US" dirty="0">
                <a:effectLst/>
              </a:rPr>
              <a:t> charge/discharge cycles at 2C and 4C with and without PCM.</a:t>
            </a:r>
          </a:p>
          <a:p>
            <a:r>
              <a:rPr lang="en-US" b="1" dirty="0">
                <a:effectLst/>
              </a:rPr>
              <a:t>Compare</a:t>
            </a:r>
            <a:r>
              <a:rPr lang="en-US" dirty="0">
                <a:effectLst/>
              </a:rPr>
              <a:t> peak temperature and temperature rise rate using paired t‑tests and report results within 8 weeks.</a:t>
            </a:r>
          </a:p>
          <a:p>
            <a:r>
              <a:rPr lang="en-US" b="1" dirty="0">
                <a:effectLst/>
              </a:rPr>
              <a:t>Assess</a:t>
            </a:r>
            <a:r>
              <a:rPr lang="en-US" dirty="0">
                <a:effectLst/>
              </a:rPr>
              <a:t> cycle life impact via accelerated ageing tests over 500 equivalent cycles and summarize degradation metrics.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6CEA6-EE60-4A5D-A9BF-C8F28BC8324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641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Customer Relationship Management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6CEA6-EE60-4A5D-A9BF-C8F28BC8324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6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Pet Antics – </a:t>
            </a:r>
            <a:r>
              <a:rPr lang="en-GB" b="0" dirty="0"/>
              <a:t>how does genre of music affect nap duration in house cats</a:t>
            </a:r>
          </a:p>
          <a:p>
            <a:r>
              <a:rPr lang="en-GB" b="1" dirty="0"/>
              <a:t>Snack politics – </a:t>
            </a:r>
            <a:r>
              <a:rPr lang="en-GB" b="0" dirty="0"/>
              <a:t>do free office snacks increase team morale more than free coffee</a:t>
            </a:r>
          </a:p>
          <a:p>
            <a:r>
              <a:rPr lang="en-GB" b="1" dirty="0"/>
              <a:t>Meme culture – </a:t>
            </a:r>
            <a:r>
              <a:rPr lang="en-GB" b="0" dirty="0"/>
              <a:t>do caption styles influence the shareability of animal memes</a:t>
            </a:r>
          </a:p>
          <a:p>
            <a:r>
              <a:rPr lang="en-GB" b="1" dirty="0"/>
              <a:t>Guilty pleasures – </a:t>
            </a:r>
            <a:r>
              <a:rPr lang="en-GB" b="0" dirty="0"/>
              <a:t>what role does binge-watching reality tv play in weekend relaxation of young adults</a:t>
            </a:r>
          </a:p>
          <a:p>
            <a:r>
              <a:rPr lang="en-GB" b="1" dirty="0"/>
              <a:t>Commuter rituals – </a:t>
            </a:r>
            <a:r>
              <a:rPr lang="en-GB" b="0" dirty="0"/>
              <a:t>does listening to a true crime podcast on the bus/in rush hour driving reduce commuter stress among university students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56CEA6-EE60-4A5D-A9BF-C8F28BC8324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325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72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148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044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333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356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55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36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39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310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167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338510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986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5940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146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923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084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4E89-6CEC-454B-84D1-EDF13F5F674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AF2718-61F9-4203-AE38-73130B42D5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07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cued.blogspot.com/2017/02/por-que-trabajar-en-grupo-y-aprender-en.html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gruppe-team-feedback-r%C3%BCckmelden-1825510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6065B-855A-FF34-D9B1-BF775F4422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Developing Research Questions and Problem Statements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6D23E8-4BAC-54A0-D210-9115270492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Research Methods</a:t>
            </a:r>
          </a:p>
        </p:txBody>
      </p:sp>
    </p:spTree>
    <p:extLst>
      <p:ext uri="{BB962C8B-B14F-4D97-AF65-F5344CB8AC3E}">
        <p14:creationId xmlns:p14="http://schemas.microsoft.com/office/powerpoint/2010/main" val="2652937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83A8D-843F-52EE-13BF-B732E6D4C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B050A-4B1C-6E64-D9C0-05757F15B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Identifying researchable problems</a:t>
            </a:r>
          </a:p>
          <a:p>
            <a:r>
              <a:rPr lang="en-GB" sz="2400" dirty="0"/>
              <a:t>Creating strong research questions and objectives</a:t>
            </a:r>
          </a:p>
          <a:p>
            <a:r>
              <a:rPr lang="en-GB" sz="2400" dirty="0"/>
              <a:t>Having a go ourselves!</a:t>
            </a:r>
          </a:p>
        </p:txBody>
      </p:sp>
    </p:spTree>
    <p:extLst>
      <p:ext uri="{BB962C8B-B14F-4D97-AF65-F5344CB8AC3E}">
        <p14:creationId xmlns:p14="http://schemas.microsoft.com/office/powerpoint/2010/main" val="256372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B7FCC-85E8-833A-6183-57A6C9706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sz="3300"/>
              <a:t>Identifying Research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AB6E0-2D96-4B7A-37F5-4364D4D16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401162" cy="440213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dirty="0"/>
              <a:t>Identify a broad area of interest and search for gaps</a:t>
            </a:r>
          </a:p>
          <a:p>
            <a:pPr lvl="1">
              <a:lnSpc>
                <a:spcPct val="90000"/>
              </a:lnSpc>
            </a:pPr>
            <a:r>
              <a:rPr lang="en-GB" b="1" dirty="0"/>
              <a:t>Conduct a Deep Dive literature review: </a:t>
            </a:r>
            <a:r>
              <a:rPr lang="en-GB" dirty="0"/>
              <a:t>Look at a large number of papers and identify recurring themes, debates, and what has already been focused on.</a:t>
            </a:r>
            <a:endParaRPr lang="en-GB" b="1" dirty="0"/>
          </a:p>
          <a:p>
            <a:pPr lvl="1">
              <a:lnSpc>
                <a:spcPct val="90000"/>
              </a:lnSpc>
            </a:pPr>
            <a:r>
              <a:rPr lang="en-GB" b="1" dirty="0"/>
              <a:t>Look for contradictions: </a:t>
            </a:r>
            <a:r>
              <a:rPr lang="en-GB" dirty="0"/>
              <a:t>Areas may have two or more theories or conflicting perspectives.</a:t>
            </a:r>
            <a:endParaRPr lang="en-GB" b="1" dirty="0"/>
          </a:p>
          <a:p>
            <a:pPr lvl="1">
              <a:lnSpc>
                <a:spcPct val="90000"/>
              </a:lnSpc>
            </a:pPr>
            <a:r>
              <a:rPr lang="en-GB" b="1" dirty="0"/>
              <a:t>Find practical problems: </a:t>
            </a:r>
            <a:r>
              <a:rPr lang="en-GB" dirty="0"/>
              <a:t>Look for inefficiencies, performance issues, or troubling questions in your field that need resolving.</a:t>
            </a:r>
            <a:endParaRPr lang="en-GB" b="1" dirty="0"/>
          </a:p>
          <a:p>
            <a:pPr lvl="1">
              <a:lnSpc>
                <a:spcPct val="90000"/>
              </a:lnSpc>
            </a:pPr>
            <a:r>
              <a:rPr lang="en-GB" b="1" dirty="0"/>
              <a:t>Hunt for “Future Work”: </a:t>
            </a:r>
            <a:r>
              <a:rPr lang="en-GB" dirty="0"/>
              <a:t>Check the limitations and recommendations sections of recent, relevant publications; authors often point directly to necessary future research.</a:t>
            </a:r>
            <a:endParaRPr lang="en-GB" b="1" dirty="0"/>
          </a:p>
        </p:txBody>
      </p:sp>
      <p:pic>
        <p:nvPicPr>
          <p:cNvPr id="5" name="Picture 4" descr="Different colored organizers">
            <a:extLst>
              <a:ext uri="{FF2B5EF4-FFF2-40B4-BE49-F238E27FC236}">
                <a16:creationId xmlns:a16="http://schemas.microsoft.com/office/drawing/2014/main" id="{0C8FCF48-8730-2550-1E8C-8CB675E66C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257" r="26150" b="1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97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BD9A1-AFA5-EF7D-C66A-F361D0E75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4A416-09E0-25D8-C96E-A1D695EC0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Identifying Research Problems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48D05B-6F4E-928F-3A5D-A7840911C5E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Apply the “So What?” Test</a:t>
            </a:r>
          </a:p>
          <a:p>
            <a:pPr lvl="1"/>
            <a:r>
              <a:rPr lang="en-GB" b="1" dirty="0"/>
              <a:t>Rolfe’s reflective model </a:t>
            </a:r>
            <a:r>
              <a:rPr lang="en-GB" dirty="0"/>
              <a:t>is very versatile and can help to identify research questions</a:t>
            </a:r>
          </a:p>
          <a:p>
            <a:pPr lvl="1"/>
            <a:r>
              <a:rPr lang="en-GB" b="1" dirty="0"/>
              <a:t>Relevance: </a:t>
            </a:r>
            <a:r>
              <a:rPr lang="en-GB" dirty="0"/>
              <a:t>Does anyone else care about the results you might find? If the answer is only “other researchers in my subfield”, your problem might be too narrow.</a:t>
            </a:r>
          </a:p>
          <a:p>
            <a:pPr lvl="1"/>
            <a:r>
              <a:rPr lang="en-GB" b="1" dirty="0"/>
              <a:t>Impact: </a:t>
            </a:r>
            <a:r>
              <a:rPr lang="en-GB" dirty="0"/>
              <a:t>A good problem should have potential, practical or theoretical impact – perhaps for practitioners, policymakers or the community at large.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CED5B09E-ECF1-FA3E-9C37-A00501A1E1F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23926202"/>
              </p:ext>
            </p:extLst>
          </p:nvPr>
        </p:nvGraphicFramePr>
        <p:xfrm>
          <a:off x="5089525" y="2160588"/>
          <a:ext cx="4184650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603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Graphic spid="9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C0227B-1B0D-D38B-2CAE-F0EE7A647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gle view of circuit shaped like a brain">
            <a:extLst>
              <a:ext uri="{FF2B5EF4-FFF2-40B4-BE49-F238E27FC236}">
                <a16:creationId xmlns:a16="http://schemas.microsoft.com/office/drawing/2014/main" id="{1281E944-E87F-F895-007A-E32A5FF40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7" r="8681" b="1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A3367B-8BFE-66EF-99F1-E1A4BCACB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GB" sz="3300"/>
              <a:t>Identifying Research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FE3C0-BDF8-ED01-2474-09A170D43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Move from Topic to Specific Problem</a:t>
            </a:r>
          </a:p>
          <a:p>
            <a:pPr lvl="1">
              <a:lnSpc>
                <a:spcPct val="90000"/>
              </a:lnSpc>
            </a:pPr>
            <a:r>
              <a:rPr lang="en-GB" sz="1500" b="1" dirty="0"/>
              <a:t>Contextualise: </a:t>
            </a:r>
            <a:r>
              <a:rPr lang="en-GB" sz="1500" dirty="0"/>
              <a:t>Define the specific population, setting, or timeframe.</a:t>
            </a:r>
          </a:p>
          <a:p>
            <a:pPr lvl="1">
              <a:lnSpc>
                <a:spcPct val="90000"/>
              </a:lnSpc>
            </a:pPr>
            <a:r>
              <a:rPr lang="en-GB" sz="1500" b="1" dirty="0"/>
              <a:t>Refine into questions: </a:t>
            </a:r>
            <a:r>
              <a:rPr lang="en-GB" sz="1500" dirty="0"/>
              <a:t>Transform the problem into specific, open-ended “how” or “why” questions</a:t>
            </a:r>
          </a:p>
          <a:p>
            <a:pPr lvl="1">
              <a:lnSpc>
                <a:spcPct val="90000"/>
              </a:lnSpc>
            </a:pPr>
            <a:endParaRPr lang="en-GB" sz="1500" dirty="0"/>
          </a:p>
          <a:p>
            <a:pPr>
              <a:lnSpc>
                <a:spcPct val="90000"/>
              </a:lnSpc>
            </a:pPr>
            <a:r>
              <a:rPr lang="en-GB" sz="1500" dirty="0"/>
              <a:t>Example: Narrow your topic from a broad area such as “</a:t>
            </a:r>
            <a:r>
              <a:rPr lang="en-GB" sz="1500" b="1" dirty="0"/>
              <a:t>AI in education</a:t>
            </a:r>
            <a:r>
              <a:rPr lang="en-GB" sz="1500" dirty="0"/>
              <a:t>” into a specific, manageable problem, such as “</a:t>
            </a:r>
            <a:r>
              <a:rPr lang="en-GB" sz="1500" b="1" dirty="0"/>
              <a:t>How do AI-driven tutoring systems influence student engagement in online learning</a:t>
            </a:r>
            <a:r>
              <a:rPr lang="en-GB" sz="1500" dirty="0"/>
              <a:t>?”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998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FAC28-E9CF-E0CA-AAFF-57FD092C0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C1F4F-7785-DBE6-52D8-FF2DB9604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sz="3300"/>
              <a:t>Identifying Research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C817D-26F8-32C2-694E-C46ED14D6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Evaluate for Feasibility and Originality</a:t>
            </a:r>
          </a:p>
          <a:p>
            <a:pPr lvl="1"/>
            <a:r>
              <a:rPr lang="en-GB" b="1" dirty="0"/>
              <a:t>Check data availability: </a:t>
            </a:r>
            <a:r>
              <a:rPr lang="en-GB" dirty="0"/>
              <a:t>Ensure you can access the necessary data or “material” to address the problem.</a:t>
            </a:r>
          </a:p>
          <a:p>
            <a:pPr lvl="1"/>
            <a:r>
              <a:rPr lang="en-GB" b="1" dirty="0"/>
              <a:t>Evaluate resources: </a:t>
            </a:r>
            <a:r>
              <a:rPr lang="en-GB" dirty="0"/>
              <a:t>Consider your skills, time, and budget, avoiding problems that require resources you don’t have.</a:t>
            </a:r>
          </a:p>
          <a:p>
            <a:pPr lvl="1"/>
            <a:r>
              <a:rPr lang="en-GB" b="1" dirty="0"/>
              <a:t>Ensure Novelty:</a:t>
            </a:r>
            <a:r>
              <a:rPr lang="en-GB" dirty="0"/>
              <a:t> Make sure that the problem has not already been answered.</a:t>
            </a:r>
          </a:p>
        </p:txBody>
      </p:sp>
      <p:pic>
        <p:nvPicPr>
          <p:cNvPr id="5" name="Picture 4" descr="Spreadsheet and calculator">
            <a:extLst>
              <a:ext uri="{FF2B5EF4-FFF2-40B4-BE49-F238E27FC236}">
                <a16:creationId xmlns:a16="http://schemas.microsoft.com/office/drawing/2014/main" id="{2A6394BD-EB83-9A41-50D7-4E409728C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6" r="32373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77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618F96-96E1-39A0-5FD1-D7F8B45F9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3D black question marks with one yellow question mark">
            <a:extLst>
              <a:ext uri="{FF2B5EF4-FFF2-40B4-BE49-F238E27FC236}">
                <a16:creationId xmlns:a16="http://schemas.microsoft.com/office/drawing/2014/main" id="{53C3390D-8166-7FDA-E54C-4A51C33170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6" r="17641" b="1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3E863A-22A1-BCE3-9BE5-152A7E228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/>
              <a:t>Creating strong research questions and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053A1-D7C7-C5A7-8571-185BE83C7F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r>
              <a:rPr lang="en-GB" dirty="0"/>
              <a:t>What makes a good research questions?</a:t>
            </a:r>
          </a:p>
          <a:p>
            <a:pPr lvl="1"/>
            <a:r>
              <a:rPr lang="en-GB" dirty="0"/>
              <a:t>Focus on a single problem, not a broad topic</a:t>
            </a:r>
          </a:p>
          <a:p>
            <a:pPr lvl="1"/>
            <a:r>
              <a:rPr lang="en-GB" dirty="0"/>
              <a:t>Researchable with available methods and sources</a:t>
            </a:r>
          </a:p>
          <a:p>
            <a:pPr lvl="1"/>
            <a:r>
              <a:rPr lang="en-GB" dirty="0"/>
              <a:t>Feasible within your time, word limit, funding and access to data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3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2A80E-9ECB-4468-78EF-178050B02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Strong vs Weak Research Questions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23588CD-2017-B63E-8B05-2C09696D9D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889737"/>
              </p:ext>
            </p:extLst>
          </p:nvPr>
        </p:nvGraphicFramePr>
        <p:xfrm>
          <a:off x="712003" y="2160588"/>
          <a:ext cx="8528033" cy="3881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4135">
                  <a:extLst>
                    <a:ext uri="{9D8B030D-6E8A-4147-A177-3AD203B41FA5}">
                      <a16:colId xmlns:a16="http://schemas.microsoft.com/office/drawing/2014/main" val="2812170364"/>
                    </a:ext>
                  </a:extLst>
                </a:gridCol>
                <a:gridCol w="2622405">
                  <a:extLst>
                    <a:ext uri="{9D8B030D-6E8A-4147-A177-3AD203B41FA5}">
                      <a16:colId xmlns:a16="http://schemas.microsoft.com/office/drawing/2014/main" val="3150289294"/>
                    </a:ext>
                  </a:extLst>
                </a:gridCol>
                <a:gridCol w="3161493">
                  <a:extLst>
                    <a:ext uri="{9D8B030D-6E8A-4147-A177-3AD203B41FA5}">
                      <a16:colId xmlns:a16="http://schemas.microsoft.com/office/drawing/2014/main" val="2821085188"/>
                    </a:ext>
                  </a:extLst>
                </a:gridCol>
              </a:tblGrid>
              <a:tr h="550914">
                <a:tc>
                  <a:txBody>
                    <a:bodyPr/>
                    <a:lstStyle/>
                    <a:p>
                      <a:pPr algn="l"/>
                      <a:r>
                        <a:rPr lang="en-GB" sz="2500" dirty="0"/>
                        <a:t>Feature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 dirty="0"/>
                        <a:t>Weak Question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Strong Question</a:t>
                      </a:r>
                    </a:p>
                  </a:txBody>
                  <a:tcPr marL="125208" marR="125208" marT="62604" marB="62604" anchor="ctr"/>
                </a:tc>
                <a:extLst>
                  <a:ext uri="{0D108BD9-81ED-4DB2-BD59-A6C34878D82A}">
                    <a16:rowId xmlns:a16="http://schemas.microsoft.com/office/drawing/2014/main" val="4022919762"/>
                  </a:ext>
                </a:extLst>
              </a:tr>
              <a:tr h="926537">
                <a:tc>
                  <a:txBody>
                    <a:bodyPr/>
                    <a:lstStyle/>
                    <a:p>
                      <a:pPr algn="l"/>
                      <a:r>
                        <a:rPr lang="en-GB" sz="2500" b="1"/>
                        <a:t>Specificity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Broad topic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Clear variables and population</a:t>
                      </a:r>
                    </a:p>
                  </a:txBody>
                  <a:tcPr marL="125208" marR="125208" marT="62604" marB="62604" anchor="ctr"/>
                </a:tc>
                <a:extLst>
                  <a:ext uri="{0D108BD9-81ED-4DB2-BD59-A6C34878D82A}">
                    <a16:rowId xmlns:a16="http://schemas.microsoft.com/office/drawing/2014/main" val="3539177131"/>
                  </a:ext>
                </a:extLst>
              </a:tr>
              <a:tr h="926537">
                <a:tc>
                  <a:txBody>
                    <a:bodyPr/>
                    <a:lstStyle/>
                    <a:p>
                      <a:pPr algn="l"/>
                      <a:r>
                        <a:rPr lang="en-GB" sz="2500" b="1"/>
                        <a:t>Researchability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Vague methods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Clear measurable outcomes</a:t>
                      </a:r>
                    </a:p>
                  </a:txBody>
                  <a:tcPr marL="125208" marR="125208" marT="62604" marB="62604" anchor="ctr"/>
                </a:tc>
                <a:extLst>
                  <a:ext uri="{0D108BD9-81ED-4DB2-BD59-A6C34878D82A}">
                    <a16:rowId xmlns:a16="http://schemas.microsoft.com/office/drawing/2014/main" val="1758878897"/>
                  </a:ext>
                </a:extLst>
              </a:tr>
              <a:tr h="550914">
                <a:tc>
                  <a:txBody>
                    <a:bodyPr/>
                    <a:lstStyle/>
                    <a:p>
                      <a:pPr algn="l"/>
                      <a:r>
                        <a:rPr lang="en-GB" sz="2500" b="1"/>
                        <a:t>Feasibility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Unclear scope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Time/data realistic</a:t>
                      </a:r>
                    </a:p>
                  </a:txBody>
                  <a:tcPr marL="125208" marR="125208" marT="62604" marB="62604" anchor="ctr"/>
                </a:tc>
                <a:extLst>
                  <a:ext uri="{0D108BD9-81ED-4DB2-BD59-A6C34878D82A}">
                    <a16:rowId xmlns:a16="http://schemas.microsoft.com/office/drawing/2014/main" val="1953318568"/>
                  </a:ext>
                </a:extLst>
              </a:tr>
              <a:tr h="926537">
                <a:tc>
                  <a:txBody>
                    <a:bodyPr/>
                    <a:lstStyle/>
                    <a:p>
                      <a:pPr algn="l"/>
                      <a:r>
                        <a:rPr lang="en-GB" sz="2500" b="1"/>
                        <a:t>Complexity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/>
                        <a:t>Too simple</a:t>
                      </a:r>
                    </a:p>
                  </a:txBody>
                  <a:tcPr marL="125208" marR="125208" marT="62604" marB="6260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500" dirty="0"/>
                        <a:t>Allows analysis and argument</a:t>
                      </a:r>
                    </a:p>
                  </a:txBody>
                  <a:tcPr marL="125208" marR="125208" marT="62604" marB="62604" anchor="ctr"/>
                </a:tc>
                <a:extLst>
                  <a:ext uri="{0D108BD9-81ED-4DB2-BD59-A6C34878D82A}">
                    <a16:rowId xmlns:a16="http://schemas.microsoft.com/office/drawing/2014/main" val="1732091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029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0007D95-4F9D-C91D-ED5D-59036E551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and Objectives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36DEFDE-FD31-BA92-5A42-322C450EBB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Aims are broad, high-level statements; objectives are narrower, specific targets to break down the aim into manageable parts</a:t>
            </a:r>
          </a:p>
          <a:p>
            <a:r>
              <a:rPr lang="en-GB" dirty="0"/>
              <a:t>Aims focus on the “why” and overall goal; objectives focus on the “how” and “what” to get there</a:t>
            </a:r>
          </a:p>
          <a:p>
            <a:r>
              <a:rPr lang="en-GB" dirty="0"/>
              <a:t>Aims are more subjective and long-term; objectives are specific and clearly defined</a:t>
            </a:r>
          </a:p>
          <a:p>
            <a:r>
              <a:rPr lang="en-GB" dirty="0"/>
              <a:t>You research will have one main aims with multiple objectives to reach it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69819D1-CB48-E700-A409-82F2E4E0F68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59490874"/>
              </p:ext>
            </p:extLst>
          </p:nvPr>
        </p:nvGraphicFramePr>
        <p:xfrm>
          <a:off x="5089525" y="2160588"/>
          <a:ext cx="4184650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2123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BCA1DAD-F980-90E5-0992-8D1605D0F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/>
              <a:t>SMART Objectives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C321F1A1-A783-DBC7-FB70-24594C1077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4918031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691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8B82F4D-71B6-4853-9C51-BA5793D0D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8">
                                            <p:graphicEl>
                                              <a:dgm id="{38B82F4D-71B6-4853-9C51-BA5793D0D8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D6B891A-BB78-4AAA-970E-DB34FDB908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8">
                                            <p:graphicEl>
                                              <a:dgm id="{BD6B891A-BB78-4AAA-970E-DB34FDB908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B5023C5-DFEF-43D5-8B55-92DCD6E231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8">
                                            <p:graphicEl>
                                              <a:dgm id="{4B5023C5-DFEF-43D5-8B55-92DCD6E231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66C334E-4E17-4F3E-9A47-AD7D9D1E18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2000"/>
                                        <p:tgtEl>
                                          <p:spTgt spid="8">
                                            <p:graphicEl>
                                              <a:dgm id="{E66C334E-4E17-4F3E-9A47-AD7D9D1E18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FEB90FB-2C4F-4F09-8A18-00B033FFD8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8">
                                            <p:graphicEl>
                                              <a:dgm id="{4FEB90FB-2C4F-4F09-8A18-00B033FFD8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3FA9951-3AE7-4DA8-99FC-DC0D4E930B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2000"/>
                                        <p:tgtEl>
                                          <p:spTgt spid="8">
                                            <p:graphicEl>
                                              <a:dgm id="{43FA9951-3AE7-4DA8-99FC-DC0D4E930B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DD8722D-BAF3-4DC1-9FC6-5DC05DB98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8">
                                            <p:graphicEl>
                                              <a:dgm id="{0DD8722D-BAF3-4DC1-9FC6-5DC05DB987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156A82F-6094-41CF-8390-6D4B10054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8">
                                            <p:graphicEl>
                                              <a:dgm id="{1156A82F-6094-41CF-8390-6D4B100544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43DC1C9-1B56-4A06-84A7-42FE4912C5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8">
                                            <p:graphicEl>
                                              <a:dgm id="{743DC1C9-1B56-4A06-84A7-42FE4912C5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197993E-1D40-42B6-A1E6-1592999C7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2000"/>
                                        <p:tgtEl>
                                          <p:spTgt spid="8">
                                            <p:graphicEl>
                                              <a:dgm id="{6197993E-1D40-42B6-A1E6-1592999C7B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DFFE1-8873-42A8-8917-041ABBC68E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2000"/>
                                        <p:tgtEl>
                                          <p:spTgt spid="8">
                                            <p:graphicEl>
                                              <a:dgm id="{1C2DFFE1-8873-42A8-8917-041ABBC68E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33F7B3-9A7C-4FD1-83FF-03C0ED3C6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2000"/>
                                        <p:tgtEl>
                                          <p:spTgt spid="8">
                                            <p:graphicEl>
                                              <a:dgm id="{A133F7B3-9A7C-4FD1-83FF-03C0ED3C69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6185936-AF11-44F9-8620-E5DCDFAF2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8">
                                            <p:graphicEl>
                                              <a:dgm id="{76185936-AF11-44F9-8620-E5DCDFAF26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C7BF635-BE64-4487-A2FD-E955F548AB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8">
                                            <p:graphicEl>
                                              <a:dgm id="{3C7BF635-BE64-4487-A2FD-E955F548AB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756706B-3B15-4FF7-913D-784BFBC2C2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2000"/>
                                        <p:tgtEl>
                                          <p:spTgt spid="8">
                                            <p:graphicEl>
                                              <a:dgm id="{6756706B-3B15-4FF7-913D-784BFBC2C2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F7586E7-BAE5-E770-9583-60B17B4AA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SMART Goal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8C1F8BB-E8A4-39A5-85AF-A1074275309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7200" dirty="0"/>
              <a:t>“Train staff on new software.”</a:t>
            </a:r>
            <a:endParaRPr lang="en-GB" sz="7200" dirty="0"/>
          </a:p>
        </p:txBody>
      </p:sp>
      <p:pic>
        <p:nvPicPr>
          <p:cNvPr id="8" name="Content Placeholder 7" descr="Thumbs Down with solid fill">
            <a:extLst>
              <a:ext uri="{FF2B5EF4-FFF2-40B4-BE49-F238E27FC236}">
                <a16:creationId xmlns:a16="http://schemas.microsoft.com/office/drawing/2014/main" id="{780F024C-B517-09FB-B1EF-67FE01DFDC1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24316" y="1835767"/>
            <a:ext cx="4412633" cy="4412633"/>
          </a:xfrm>
        </p:spPr>
      </p:pic>
    </p:spTree>
    <p:extLst>
      <p:ext uri="{BB962C8B-B14F-4D97-AF65-F5344CB8AC3E}">
        <p14:creationId xmlns:p14="http://schemas.microsoft.com/office/powerpoint/2010/main" val="197719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584AD-9BC1-0F59-2025-B49FC3B31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284FE4-F739-8806-3C7D-11C3F999E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SMART Goal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F8601D5-2277-EF97-8230-7194364F392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/>
              <a:t>“Train 40 customer-service staff on the new CRM software and achieve an average competency score of 80% on post-training assessments within 4 weeks.” </a:t>
            </a:r>
            <a:endParaRPr lang="en-GB" sz="3200" dirty="0"/>
          </a:p>
        </p:txBody>
      </p:sp>
      <p:pic>
        <p:nvPicPr>
          <p:cNvPr id="8" name="Content Placeholder 7" descr="Thumbs up sign with solid fill">
            <a:extLst>
              <a:ext uri="{FF2B5EF4-FFF2-40B4-BE49-F238E27FC236}">
                <a16:creationId xmlns:a16="http://schemas.microsoft.com/office/drawing/2014/main" id="{9B88F944-6AD8-3669-99CD-9D9501B86F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124316" y="1835767"/>
            <a:ext cx="4412633" cy="4412633"/>
          </a:xfrm>
        </p:spPr>
      </p:pic>
    </p:spTree>
    <p:extLst>
      <p:ext uri="{BB962C8B-B14F-4D97-AF65-F5344CB8AC3E}">
        <p14:creationId xmlns:p14="http://schemas.microsoft.com/office/powerpoint/2010/main" val="96394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0E868-515D-880B-0D1E-504A5D3C7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GB" dirty="0"/>
              <a:t>Class Activity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5AD802-5EB8-DE69-DFA1-A6EE34F70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7474" y="2159331"/>
            <a:ext cx="5283289" cy="342092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86043-F83A-0629-FC6C-63D3771AC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039" y="2160589"/>
            <a:ext cx="2927185" cy="38807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In small groups, choose a topic from the list provided, propose a research question and craft an aim and some objectives</a:t>
            </a:r>
          </a:p>
        </p:txBody>
      </p:sp>
    </p:spTree>
    <p:extLst>
      <p:ext uri="{BB962C8B-B14F-4D97-AF65-F5344CB8AC3E}">
        <p14:creationId xmlns:p14="http://schemas.microsoft.com/office/powerpoint/2010/main" val="234769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BCD114E-3158-607B-2E19-C32A1801D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GB" dirty="0"/>
              <a:t>Some fun topics…</a:t>
            </a:r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21" name="Content Placeholder 5">
            <a:extLst>
              <a:ext uri="{FF2B5EF4-FFF2-40B4-BE49-F238E27FC236}">
                <a16:creationId xmlns:a16="http://schemas.microsoft.com/office/drawing/2014/main" id="{A8EA1CED-E077-2080-E311-583471E624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714255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8156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D29CF9C6-EE0F-49B5-8641-E78297317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>
                                            <p:graphicEl>
                                              <a:dgm id="{D29CF9C6-EE0F-49B5-8641-E78297317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>
                                            <p:graphicEl>
                                              <a:dgm id="{D29CF9C6-EE0F-49B5-8641-E78297317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>
                                            <p:graphicEl>
                                              <a:dgm id="{D29CF9C6-EE0F-49B5-8641-E782973172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>
                                            <p:graphicEl>
                                              <a:dgm id="{D29CF9C6-EE0F-49B5-8641-E782973172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DB14897D-158C-46B7-A96B-BAE937B6C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>
                                            <p:graphicEl>
                                              <a:dgm id="{DB14897D-158C-46B7-A96B-BAE937B6C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>
                                            <p:graphicEl>
                                              <a:dgm id="{DB14897D-158C-46B7-A96B-BAE937B6C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>
                                            <p:graphicEl>
                                              <a:dgm id="{DB14897D-158C-46B7-A96B-BAE937B6C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>
                                            <p:graphicEl>
                                              <a:dgm id="{DB14897D-158C-46B7-A96B-BAE937B6CA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329EA389-F56A-4390-974A-0E5A384F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graphicEl>
                                              <a:dgm id="{329EA389-F56A-4390-974A-0E5A384F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>
                                            <p:graphicEl>
                                              <a:dgm id="{329EA389-F56A-4390-974A-0E5A384F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>
                                            <p:graphicEl>
                                              <a:dgm id="{329EA389-F56A-4390-974A-0E5A384F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>
                                            <p:graphicEl>
                                              <a:dgm id="{329EA389-F56A-4390-974A-0E5A384FF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ECDA87EC-506B-477E-9BAF-F86819FA3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graphicEl>
                                              <a:dgm id="{ECDA87EC-506B-477E-9BAF-F86819FA3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>
                                            <p:graphicEl>
                                              <a:dgm id="{ECDA87EC-506B-477E-9BAF-F86819FA3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>
                                            <p:graphicEl>
                                              <a:dgm id="{ECDA87EC-506B-477E-9BAF-F86819FA3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>
                                            <p:graphicEl>
                                              <a:dgm id="{ECDA87EC-506B-477E-9BAF-F86819FA3B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3610D16B-DE5A-4497-A2F2-C117FD23DE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>
                                            <p:graphicEl>
                                              <a:dgm id="{3610D16B-DE5A-4497-A2F2-C117FD23DE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>
                                            <p:graphicEl>
                                              <a:dgm id="{3610D16B-DE5A-4497-A2F2-C117FD23DE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>
                                            <p:graphicEl>
                                              <a:dgm id="{3610D16B-DE5A-4497-A2F2-C117FD23DE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>
                                            <p:graphicEl>
                                              <a:dgm id="{3610D16B-DE5A-4497-A2F2-C117FD23DE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9DBA1642-A8B1-481C-81D7-2C15567A7C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graphicEl>
                                              <a:dgm id="{9DBA1642-A8B1-481C-81D7-2C15567A7C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graphicEl>
                                              <a:dgm id="{9DBA1642-A8B1-481C-81D7-2C15567A7C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>
                                            <p:graphicEl>
                                              <a:dgm id="{9DBA1642-A8B1-481C-81D7-2C15567A7C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>
                                            <p:graphicEl>
                                              <a:dgm id="{9DBA1642-A8B1-481C-81D7-2C15567A7C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5435DBE3-6F69-4F72-BC05-635329912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graphicEl>
                                              <a:dgm id="{5435DBE3-6F69-4F72-BC05-635329912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>
                                            <p:graphicEl>
                                              <a:dgm id="{5435DBE3-6F69-4F72-BC05-635329912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>
                                            <p:graphicEl>
                                              <a:dgm id="{5435DBE3-6F69-4F72-BC05-635329912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>
                                            <p:graphicEl>
                                              <a:dgm id="{5435DBE3-6F69-4F72-BC05-635329912D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C12C38BA-F037-40D7-9196-850E74113E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>
                                            <p:graphicEl>
                                              <a:dgm id="{C12C38BA-F037-40D7-9196-850E74113E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>
                                            <p:graphicEl>
                                              <a:dgm id="{C12C38BA-F037-40D7-9196-850E74113E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>
                                            <p:graphicEl>
                                              <a:dgm id="{C12C38BA-F037-40D7-9196-850E74113E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>
                                            <p:graphicEl>
                                              <a:dgm id="{C12C38BA-F037-40D7-9196-850E74113E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B5F95171-F9BE-4FC0-8178-F4B188F82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>
                                            <p:graphicEl>
                                              <a:dgm id="{B5F95171-F9BE-4FC0-8178-F4B188F82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>
                                            <p:graphicEl>
                                              <a:dgm id="{B5F95171-F9BE-4FC0-8178-F4B188F82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>
                                            <p:graphicEl>
                                              <a:dgm id="{B5F95171-F9BE-4FC0-8178-F4B188F82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>
                                            <p:graphicEl>
                                              <a:dgm id="{B5F95171-F9BE-4FC0-8178-F4B188F828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AF320C22-25D4-448C-B0E5-AFEE4EBE2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>
                                            <p:graphicEl>
                                              <a:dgm id="{AF320C22-25D4-448C-B0E5-AFEE4EBE2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>
                                            <p:graphicEl>
                                              <a:dgm id="{AF320C22-25D4-448C-B0E5-AFEE4EBE2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>
                                            <p:graphicEl>
                                              <a:dgm id="{AF320C22-25D4-448C-B0E5-AFEE4EBE2D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>
                                            <p:graphicEl>
                                              <a:dgm id="{AF320C22-25D4-448C-B0E5-AFEE4EBE2D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D9570FE3-FEFE-4FB2-9634-CBE0E6B3A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>
                                            <p:graphicEl>
                                              <a:dgm id="{D9570FE3-FEFE-4FB2-9634-CBE0E6B3A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>
                                            <p:graphicEl>
                                              <a:dgm id="{D9570FE3-FEFE-4FB2-9634-CBE0E6B3A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>
                                            <p:graphicEl>
                                              <a:dgm id="{D9570FE3-FEFE-4FB2-9634-CBE0E6B3A9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>
                                            <p:graphicEl>
                                              <a:dgm id="{D9570FE3-FEFE-4FB2-9634-CBE0E6B3A9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6F410421-865C-411B-9230-7FA2E0B9A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>
                                            <p:graphicEl>
                                              <a:dgm id="{6F410421-865C-411B-9230-7FA2E0B9A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>
                                            <p:graphicEl>
                                              <a:dgm id="{6F410421-865C-411B-9230-7FA2E0B9A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>
                                            <p:graphicEl>
                                              <a:dgm id="{6F410421-865C-411B-9230-7FA2E0B9A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>
                                            <p:graphicEl>
                                              <a:dgm id="{6F410421-865C-411B-9230-7FA2E0B9A9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7B28FC05-F425-4FC7-B100-557FD216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>
                                            <p:graphicEl>
                                              <a:dgm id="{7B28FC05-F425-4FC7-B100-557FD216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>
                                            <p:graphicEl>
                                              <a:dgm id="{7B28FC05-F425-4FC7-B100-557FD216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>
                                            <p:graphicEl>
                                              <a:dgm id="{7B28FC05-F425-4FC7-B100-557FD216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>
                                            <p:graphicEl>
                                              <a:dgm id="{7B28FC05-F425-4FC7-B100-557FD216B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060FB2CA-2DBE-40C8-A75A-21546CD86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>
                                            <p:graphicEl>
                                              <a:dgm id="{060FB2CA-2DBE-40C8-A75A-21546CD86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>
                                            <p:graphicEl>
                                              <a:dgm id="{060FB2CA-2DBE-40C8-A75A-21546CD86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>
                                            <p:graphicEl>
                                              <a:dgm id="{060FB2CA-2DBE-40C8-A75A-21546CD86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">
                                            <p:graphicEl>
                                              <a:dgm id="{060FB2CA-2DBE-40C8-A75A-21546CD864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23D084B0-D5B7-404D-AF0D-C40A1A5A0A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>
                                            <p:graphicEl>
                                              <a:dgm id="{23D084B0-D5B7-404D-AF0D-C40A1A5A0A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>
                                            <p:graphicEl>
                                              <a:dgm id="{23D084B0-D5B7-404D-AF0D-C40A1A5A0A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>
                                            <p:graphicEl>
                                              <a:dgm id="{23D084B0-D5B7-404D-AF0D-C40A1A5A0A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>
                                            <p:graphicEl>
                                              <a:dgm id="{23D084B0-D5B7-404D-AF0D-C40A1A5A0A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6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65EDC8-8178-4D55-AAAE-2D35F7441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760" y="2563315"/>
            <a:ext cx="4512989" cy="22277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rgbClr val="FFFFFF"/>
                </a:solidFill>
              </a:rPr>
              <a:t>Present back to the rest of the class with constructive feedback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09BAA9-585B-CC35-DF4A-6CAF2D5EFD1D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7251" y="2186251"/>
            <a:ext cx="3856774" cy="257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068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462</TotalTime>
  <Words>809</Words>
  <Application>Microsoft Office PowerPoint</Application>
  <PresentationFormat>Widescreen</PresentationFormat>
  <Paragraphs>97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Trebuchet MS</vt:lpstr>
      <vt:lpstr>Wingdings 3</vt:lpstr>
      <vt:lpstr>Facet</vt:lpstr>
      <vt:lpstr>Developing Research Questions and Problem Statements</vt:lpstr>
      <vt:lpstr>Today’s focus</vt:lpstr>
      <vt:lpstr>Identifying Research Problems</vt:lpstr>
      <vt:lpstr>Identifying Research Problems</vt:lpstr>
      <vt:lpstr>Identifying Research Problems</vt:lpstr>
      <vt:lpstr>Identifying Research Problems</vt:lpstr>
      <vt:lpstr>Creating strong research questions and objectives </vt:lpstr>
      <vt:lpstr>Strong vs Weak Research Questions</vt:lpstr>
      <vt:lpstr>Aims and Objectives</vt:lpstr>
      <vt:lpstr>SMART Objectives</vt:lpstr>
      <vt:lpstr>Example of SMART Goal</vt:lpstr>
      <vt:lpstr>Example of SMART Goal</vt:lpstr>
      <vt:lpstr>Class Activity</vt:lpstr>
      <vt:lpstr>Some fun topics…</vt:lpstr>
      <vt:lpstr>Present back to the rest of the class with constructive feedback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Jenni Steen</dc:creator>
  <cp:lastModifiedBy>Jenni Steen</cp:lastModifiedBy>
  <cp:revision>1</cp:revision>
  <dcterms:created xsi:type="dcterms:W3CDTF">2026-02-01T13:38:11Z</dcterms:created>
  <dcterms:modified xsi:type="dcterms:W3CDTF">2026-02-01T21:20:47Z</dcterms:modified>
</cp:coreProperties>
</file>