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9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4092166-6AE7-4707-9133-6C42077022C9}" v="34" dt="2023-06-09T19:51:23.77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59" d="100"/>
          <a:sy n="59" d="100"/>
        </p:scale>
        <p:origin x="940" y="2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microsoft.com/office/2015/10/relationships/revisionInfo" Target="revisionInfo.xml"/><Relationship Id="rId3" Type="http://schemas.openxmlformats.org/officeDocument/2006/relationships/presProps" Target="presProps.xml"/><Relationship Id="rId7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Natalia Tucan" userId="ff85e814cd05391d" providerId="LiveId" clId="{54092166-6AE7-4707-9133-6C42077022C9}"/>
    <pc:docChg chg="undo redo custSel addSld modSld modMainMaster">
      <pc:chgData name="Natalia Tucan" userId="ff85e814cd05391d" providerId="LiveId" clId="{54092166-6AE7-4707-9133-6C42077022C9}" dt="2023-06-09T19:51:44.002" v="488" actId="207"/>
      <pc:docMkLst>
        <pc:docMk/>
      </pc:docMkLst>
      <pc:sldChg chg="addSp delSp modSp new mod modClrScheme chgLayout">
        <pc:chgData name="Natalia Tucan" userId="ff85e814cd05391d" providerId="LiveId" clId="{54092166-6AE7-4707-9133-6C42077022C9}" dt="2023-06-09T19:51:44.002" v="488" actId="207"/>
        <pc:sldMkLst>
          <pc:docMk/>
          <pc:sldMk cId="4180596428" sldId="256"/>
        </pc:sldMkLst>
        <pc:spChg chg="del mod ord">
          <ac:chgData name="Natalia Tucan" userId="ff85e814cd05391d" providerId="LiveId" clId="{54092166-6AE7-4707-9133-6C42077022C9}" dt="2023-06-09T18:39:05.241" v="1" actId="700"/>
          <ac:spMkLst>
            <pc:docMk/>
            <pc:sldMk cId="4180596428" sldId="256"/>
            <ac:spMk id="2" creationId="{864D03BF-D5E4-B233-3866-9D5DDAF728F1}"/>
          </ac:spMkLst>
        </pc:spChg>
        <pc:spChg chg="del mod ord">
          <ac:chgData name="Natalia Tucan" userId="ff85e814cd05391d" providerId="LiveId" clId="{54092166-6AE7-4707-9133-6C42077022C9}" dt="2023-06-09T18:39:05.241" v="1" actId="700"/>
          <ac:spMkLst>
            <pc:docMk/>
            <pc:sldMk cId="4180596428" sldId="256"/>
            <ac:spMk id="3" creationId="{6ECA06BB-EAD9-61F5-AAC2-FE4B51C1295B}"/>
          </ac:spMkLst>
        </pc:spChg>
        <pc:spChg chg="del mod ord">
          <ac:chgData name="Natalia Tucan" userId="ff85e814cd05391d" providerId="LiveId" clId="{54092166-6AE7-4707-9133-6C42077022C9}" dt="2023-06-09T18:39:05.241" v="1" actId="700"/>
          <ac:spMkLst>
            <pc:docMk/>
            <pc:sldMk cId="4180596428" sldId="256"/>
            <ac:spMk id="4" creationId="{09470D66-A52E-C9B2-CC19-E132B4A0389D}"/>
          </ac:spMkLst>
        </pc:spChg>
        <pc:spChg chg="add mod ord">
          <ac:chgData name="Natalia Tucan" userId="ff85e814cd05391d" providerId="LiveId" clId="{54092166-6AE7-4707-9133-6C42077022C9}" dt="2023-06-09T19:51:44.002" v="488" actId="207"/>
          <ac:spMkLst>
            <pc:docMk/>
            <pc:sldMk cId="4180596428" sldId="256"/>
            <ac:spMk id="5" creationId="{A0DF3B33-D078-A324-9D3D-21B8F17367FA}"/>
          </ac:spMkLst>
        </pc:spChg>
        <pc:spChg chg="add del mod ord">
          <ac:chgData name="Natalia Tucan" userId="ff85e814cd05391d" providerId="LiveId" clId="{54092166-6AE7-4707-9133-6C42077022C9}" dt="2023-06-09T18:39:22.339" v="5" actId="478"/>
          <ac:spMkLst>
            <pc:docMk/>
            <pc:sldMk cId="4180596428" sldId="256"/>
            <ac:spMk id="6" creationId="{EBCB754A-06D4-112B-814B-E89CBAC3A295}"/>
          </ac:spMkLst>
        </pc:spChg>
        <pc:spChg chg="add mod ord">
          <ac:chgData name="Natalia Tucan" userId="ff85e814cd05391d" providerId="LiveId" clId="{54092166-6AE7-4707-9133-6C42077022C9}" dt="2023-06-09T19:50:14.101" v="484"/>
          <ac:spMkLst>
            <pc:docMk/>
            <pc:sldMk cId="4180596428" sldId="256"/>
            <ac:spMk id="7" creationId="{3D6384FB-3CAA-C1C4-4007-B243EC452EA7}"/>
          </ac:spMkLst>
        </pc:spChg>
        <pc:spChg chg="add del mod ord">
          <ac:chgData name="Natalia Tucan" userId="ff85e814cd05391d" providerId="LiveId" clId="{54092166-6AE7-4707-9133-6C42077022C9}" dt="2023-06-09T18:39:17.227" v="3" actId="478"/>
          <ac:spMkLst>
            <pc:docMk/>
            <pc:sldMk cId="4180596428" sldId="256"/>
            <ac:spMk id="8" creationId="{A208AF47-EF92-3006-0C8F-F8E72EB9D6A1}"/>
          </ac:spMkLst>
        </pc:spChg>
        <pc:spChg chg="add del mod ord">
          <ac:chgData name="Natalia Tucan" userId="ff85e814cd05391d" providerId="LiveId" clId="{54092166-6AE7-4707-9133-6C42077022C9}" dt="2023-06-09T19:50:14.101" v="484"/>
          <ac:spMkLst>
            <pc:docMk/>
            <pc:sldMk cId="4180596428" sldId="256"/>
            <ac:spMk id="9" creationId="{DD1E3243-AB39-154C-1869-49F867A213F9}"/>
          </ac:spMkLst>
        </pc:spChg>
        <pc:spChg chg="add del mod">
          <ac:chgData name="Natalia Tucan" userId="ff85e814cd05391d" providerId="LiveId" clId="{54092166-6AE7-4707-9133-6C42077022C9}" dt="2023-06-09T19:01:02.955" v="95" actId="478"/>
          <ac:spMkLst>
            <pc:docMk/>
            <pc:sldMk cId="4180596428" sldId="256"/>
            <ac:spMk id="14" creationId="{83A09C00-E6F4-BA4E-6F8B-6E4F7A048265}"/>
          </ac:spMkLst>
        </pc:spChg>
        <pc:spChg chg="add del mod">
          <ac:chgData name="Natalia Tucan" userId="ff85e814cd05391d" providerId="LiveId" clId="{54092166-6AE7-4707-9133-6C42077022C9}" dt="2023-06-09T19:13:56.549" v="189" actId="478"/>
          <ac:spMkLst>
            <pc:docMk/>
            <pc:sldMk cId="4180596428" sldId="256"/>
            <ac:spMk id="15" creationId="{D9ABF6BB-CFF5-33FF-DB1A-7048951141AB}"/>
          </ac:spMkLst>
        </pc:spChg>
        <pc:spChg chg="add del mod">
          <ac:chgData name="Natalia Tucan" userId="ff85e814cd05391d" providerId="LiveId" clId="{54092166-6AE7-4707-9133-6C42077022C9}" dt="2023-06-09T19:19:49.356" v="220" actId="478"/>
          <ac:spMkLst>
            <pc:docMk/>
            <pc:sldMk cId="4180596428" sldId="256"/>
            <ac:spMk id="16" creationId="{F995D1EB-7E92-333C-A96D-7DCE8364E55B}"/>
          </ac:spMkLst>
        </pc:spChg>
        <pc:spChg chg="add del mod">
          <ac:chgData name="Natalia Tucan" userId="ff85e814cd05391d" providerId="LiveId" clId="{54092166-6AE7-4707-9133-6C42077022C9}" dt="2023-06-09T19:23:59.504" v="248" actId="478"/>
          <ac:spMkLst>
            <pc:docMk/>
            <pc:sldMk cId="4180596428" sldId="256"/>
            <ac:spMk id="17" creationId="{FC717D8B-B04E-A8EB-43D1-0F91A154F76D}"/>
          </ac:spMkLst>
        </pc:spChg>
        <pc:spChg chg="add del mod">
          <ac:chgData name="Natalia Tucan" userId="ff85e814cd05391d" providerId="LiveId" clId="{54092166-6AE7-4707-9133-6C42077022C9}" dt="2023-06-09T19:31:48.289" v="273" actId="478"/>
          <ac:spMkLst>
            <pc:docMk/>
            <pc:sldMk cId="4180596428" sldId="256"/>
            <ac:spMk id="18" creationId="{B1D2F0A4-0986-60E0-72EE-03AF7683912F}"/>
          </ac:spMkLst>
        </pc:spChg>
        <pc:spChg chg="add del mod">
          <ac:chgData name="Natalia Tucan" userId="ff85e814cd05391d" providerId="LiveId" clId="{54092166-6AE7-4707-9133-6C42077022C9}" dt="2023-06-09T19:23:50.593" v="246" actId="478"/>
          <ac:spMkLst>
            <pc:docMk/>
            <pc:sldMk cId="4180596428" sldId="256"/>
            <ac:spMk id="19" creationId="{56BADA3C-44F5-EE50-EB9A-DAC249482EAA}"/>
          </ac:spMkLst>
        </pc:spChg>
        <pc:spChg chg="add mod">
          <ac:chgData name="Natalia Tucan" userId="ff85e814cd05391d" providerId="LiveId" clId="{54092166-6AE7-4707-9133-6C42077022C9}" dt="2023-06-09T19:49:00.637" v="474" actId="1076"/>
          <ac:spMkLst>
            <pc:docMk/>
            <pc:sldMk cId="4180596428" sldId="256"/>
            <ac:spMk id="23" creationId="{F6001E64-ED99-D7FF-4E3A-325A5C3568B1}"/>
          </ac:spMkLst>
        </pc:spChg>
        <pc:spChg chg="add del mod">
          <ac:chgData name="Natalia Tucan" userId="ff85e814cd05391d" providerId="LiveId" clId="{54092166-6AE7-4707-9133-6C42077022C9}" dt="2023-06-09T19:38:54.869" v="363" actId="478"/>
          <ac:spMkLst>
            <pc:docMk/>
            <pc:sldMk cId="4180596428" sldId="256"/>
            <ac:spMk id="24" creationId="{E7F9DD7C-9E63-4D5F-90A4-644DFAFB7D15}"/>
          </ac:spMkLst>
        </pc:spChg>
        <pc:cxnChg chg="add mod">
          <ac:chgData name="Natalia Tucan" userId="ff85e814cd05391d" providerId="LiveId" clId="{54092166-6AE7-4707-9133-6C42077022C9}" dt="2023-06-09T19:47:47.881" v="472" actId="14100"/>
          <ac:cxnSpMkLst>
            <pc:docMk/>
            <pc:sldMk cId="4180596428" sldId="256"/>
            <ac:cxnSpMk id="11" creationId="{F594EBAA-8E7B-9CB5-1B6A-908C790A0D36}"/>
          </ac:cxnSpMkLst>
        </pc:cxnChg>
      </pc:sldChg>
      <pc:sldMasterChg chg="modSldLayout">
        <pc:chgData name="Natalia Tucan" userId="ff85e814cd05391d" providerId="LiveId" clId="{54092166-6AE7-4707-9133-6C42077022C9}" dt="2023-06-09T19:50:14.101" v="484"/>
        <pc:sldMasterMkLst>
          <pc:docMk/>
          <pc:sldMasterMk cId="852281548" sldId="2147483696"/>
        </pc:sldMasterMkLst>
        <pc:sldLayoutChg chg="addSp delSp">
          <pc:chgData name="Natalia Tucan" userId="ff85e814cd05391d" providerId="LiveId" clId="{54092166-6AE7-4707-9133-6C42077022C9}" dt="2023-06-09T19:50:14.101" v="484"/>
          <pc:sldLayoutMkLst>
            <pc:docMk/>
            <pc:sldMasterMk cId="852281548" sldId="2147483696"/>
            <pc:sldLayoutMk cId="2652766206" sldId="2147483708"/>
          </pc:sldLayoutMkLst>
          <pc:spChg chg="add del">
            <ac:chgData name="Natalia Tucan" userId="ff85e814cd05391d" providerId="LiveId" clId="{54092166-6AE7-4707-9133-6C42077022C9}" dt="2023-06-09T19:50:14.101" v="484"/>
            <ac:spMkLst>
              <pc:docMk/>
              <pc:sldMasterMk cId="852281548" sldId="2147483696"/>
              <pc:sldLayoutMk cId="2652766206" sldId="2147483708"/>
              <ac:spMk id="12" creationId="{00000000-0000-0000-0000-000000000000}"/>
            </ac:spMkLst>
          </pc:spChg>
          <pc:spChg chg="add del">
            <ac:chgData name="Natalia Tucan" userId="ff85e814cd05391d" providerId="LiveId" clId="{54092166-6AE7-4707-9133-6C42077022C9}" dt="2023-06-09T19:50:14.101" v="484"/>
            <ac:spMkLst>
              <pc:docMk/>
              <pc:sldMasterMk cId="852281548" sldId="2147483696"/>
              <pc:sldLayoutMk cId="2652766206" sldId="2147483708"/>
              <ac:spMk id="13" creationId="{00000000-0000-0000-0000-000000000000}"/>
            </ac:spMkLst>
          </pc:spChg>
          <pc:picChg chg="add del">
            <ac:chgData name="Natalia Tucan" userId="ff85e814cd05391d" providerId="LiveId" clId="{54092166-6AE7-4707-9133-6C42077022C9}" dt="2023-06-09T19:50:14.101" v="484"/>
            <ac:picMkLst>
              <pc:docMk/>
              <pc:sldMasterMk cId="852281548" sldId="2147483696"/>
              <pc:sldLayoutMk cId="2652766206" sldId="2147483708"/>
              <ac:picMk id="10" creationId="{00000000-0000-0000-0000-000000000000}"/>
            </ac:picMkLst>
          </pc:picChg>
          <pc:picChg chg="add del">
            <ac:chgData name="Natalia Tucan" userId="ff85e814cd05391d" providerId="LiveId" clId="{54092166-6AE7-4707-9133-6C42077022C9}" dt="2023-06-09T19:50:14.101" v="484"/>
            <ac:picMkLst>
              <pc:docMk/>
              <pc:sldMasterMk cId="852281548" sldId="2147483696"/>
              <pc:sldLayoutMk cId="2652766206" sldId="2147483708"/>
              <ac:picMk id="11" creationId="{00000000-0000-0000-0000-000000000000}"/>
            </ac:picMkLst>
          </pc:picChg>
        </pc:sldLayoutChg>
      </pc:sldMaster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gray"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10158984" y="1792224"/>
            <a:ext cx="990599" cy="304799"/>
          </a:xfrm>
        </p:spPr>
        <p:txBody>
          <a:bodyPr anchor="t"/>
          <a:lstStyle>
            <a:lvl1pPr algn="l"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fld id="{FD97644C-7AB8-4255-B5A9-B29D1A18360F}" type="datetimeFigureOut">
              <a:rPr lang="en-GB" smtClean="0"/>
              <a:t>09/06/2023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8951976" y="3227832"/>
            <a:ext cx="3859795" cy="304801"/>
          </a:xfrm>
        </p:spPr>
        <p:txBody>
          <a:bodyPr/>
          <a:lstStyle>
            <a:lvl1pPr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2540" y="295729"/>
            <a:ext cx="838199" cy="767687"/>
          </a:xfrm>
        </p:spPr>
        <p:txBody>
          <a:bodyPr/>
          <a:lstStyle/>
          <a:p>
            <a:fld id="{52CBC280-8A00-446D-AA7F-54683194AA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98004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4" y="2603500"/>
            <a:ext cx="8825659" cy="34163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97644C-7AB8-4255-B5A9-B29D1A18360F}" type="datetimeFigureOut">
              <a:rPr lang="en-GB" smtClean="0"/>
              <a:t>09/06/2023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CBC280-8A00-446D-AA7F-54683194AA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23056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Rectangle 9"/>
            <p:cNvSpPr/>
            <p:nvPr/>
          </p:nvSpPr>
          <p:spPr bwMode="gray"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677645"/>
            <a:ext cx="4351025" cy="2283824"/>
          </a:xfrm>
        </p:spPr>
        <p:txBody>
          <a:bodyPr anchor="ctr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5559" y="2677644"/>
            <a:ext cx="3757545" cy="2283824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97644C-7AB8-4255-B5A9-B29D1A18360F}" type="datetimeFigureOut">
              <a:rPr lang="en-GB" smtClean="0"/>
              <a:t>09/06/2023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CBC280-8A00-446D-AA7F-54683194AA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65916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4954" y="2603500"/>
            <a:ext cx="4825158" cy="3416301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12" y="2603500"/>
            <a:ext cx="4825159" cy="3416300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97644C-7AB8-4255-B5A9-B29D1A18360F}" type="datetimeFigureOut">
              <a:rPr lang="en-GB" smtClean="0"/>
              <a:t>09/06/2023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CBC280-8A00-446D-AA7F-54683194AA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59657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482515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179762"/>
            <a:ext cx="4825158" cy="2840039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12" y="2603500"/>
            <a:ext cx="482515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2" y="3179762"/>
            <a:ext cx="4825159" cy="28400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97644C-7AB8-4255-B5A9-B29D1A18360F}" type="datetimeFigureOut">
              <a:rPr lang="en-GB" smtClean="0"/>
              <a:t>09/06/2023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CBC280-8A00-446D-AA7F-54683194AA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56813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761413" cy="706964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97644C-7AB8-4255-B5A9-B29D1A18360F}" type="datetimeFigureOut">
              <a:rPr lang="en-GB" smtClean="0"/>
              <a:t>09/06/2023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CBC280-8A00-446D-AA7F-54683194AA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48152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97644C-7AB8-4255-B5A9-B29D1A18360F}" type="datetimeFigureOut">
              <a:rPr lang="en-GB" smtClean="0"/>
              <a:t>09/06/2023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CBC280-8A00-446D-AA7F-54683194AA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58033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295400"/>
            <a:ext cx="2793158" cy="16002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81146" y="1447800"/>
            <a:ext cx="5190066" cy="45720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129280"/>
            <a:ext cx="2793158" cy="2895599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97644C-7AB8-4255-B5A9-B29D1A18360F}" type="datetimeFigureOut">
              <a:rPr lang="en-GB" smtClean="0"/>
              <a:t>09/06/2023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CBC280-8A00-446D-AA7F-54683194AA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09434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693333"/>
            <a:ext cx="3865134" cy="1735667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0" y="1143000"/>
            <a:ext cx="3227193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97644C-7AB8-4255-B5A9-B29D1A18360F}" type="datetimeFigureOut">
              <a:rPr lang="en-GB" smtClean="0"/>
              <a:t>09/06/2023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CBC280-8A00-446D-AA7F-54683194AA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597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1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4969927"/>
            <a:ext cx="8825659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4" y="685800"/>
            <a:ext cx="8825659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536665"/>
            <a:ext cx="8825658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97644C-7AB8-4255-B5A9-B29D1A18360F}" type="datetimeFigureOut">
              <a:rPr lang="en-GB" smtClean="0"/>
              <a:t>09/06/2023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CBC280-8A00-446D-AA7F-54683194AA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44778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8798" y="1063417"/>
            <a:ext cx="8831816" cy="1372986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543300"/>
            <a:ext cx="8825659" cy="24765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97644C-7AB8-4255-B5A9-B29D1A18360F}" type="datetimeFigureOut">
              <a:rPr lang="en-GB" smtClean="0"/>
              <a:t>09/06/2023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CBC280-8A00-446D-AA7F-54683194AA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051259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7" name="Rectangle 1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Oval 22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Oval 2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Oval 24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8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6" name="TextBox 15"/>
          <p:cNvSpPr txBox="1"/>
          <p:nvPr/>
        </p:nvSpPr>
        <p:spPr bwMode="gray">
          <a:xfrm>
            <a:off x="881566" y="607336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 bwMode="gray">
          <a:xfrm>
            <a:off x="9884458" y="2613787"/>
            <a:ext cx="65276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1878" y="982134"/>
            <a:ext cx="8453906" cy="2696632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945945" y="3678766"/>
            <a:ext cx="7731219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029199"/>
            <a:ext cx="9244897" cy="997857"/>
          </a:xfrm>
        </p:spPr>
        <p:txBody>
          <a:bodyPr anchor="ctr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97644C-7AB8-4255-B5A9-B29D1A18360F}" type="datetimeFigureOut">
              <a:rPr lang="en-GB" smtClean="0"/>
              <a:t>09/06/2023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9" name="Rectangle 18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CBC280-8A00-446D-AA7F-54683194AA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56847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370667"/>
            <a:ext cx="8825660" cy="1822514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5024967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97644C-7AB8-4255-B5A9-B29D1A18360F}" type="datetimeFigureOut">
              <a:rPr lang="en-GB" smtClean="0"/>
              <a:t>09/06/2023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CBC280-8A00-446D-AA7F-54683194AA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95819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2"/>
            <a:ext cx="314187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3" y="3179764"/>
            <a:ext cx="314187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03500"/>
            <a:ext cx="314700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79763"/>
            <a:ext cx="314700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8135" y="2603501"/>
            <a:ext cx="314573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8329" y="3179762"/>
            <a:ext cx="3145536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40397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77240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97644C-7AB8-4255-B5A9-B29D1A18360F}" type="datetimeFigureOut">
              <a:rPr lang="en-GB" smtClean="0"/>
              <a:t>09/06/2023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CBC280-8A00-446D-AA7F-54683194AA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644647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532844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3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4" y="5109106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865" y="4532844"/>
            <a:ext cx="3050438" cy="576263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1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2" y="2603500"/>
            <a:ext cx="2691243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70172" y="5109105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2775" y="4532845"/>
            <a:ext cx="305109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2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2775" y="5109104"/>
            <a:ext cx="3051096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43" name="Straight Connector 42"/>
          <p:cNvCxnSpPr/>
          <p:nvPr/>
        </p:nvCxnSpPr>
        <p:spPr>
          <a:xfrm>
            <a:off x="440583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>
            <a:off x="7797802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97644C-7AB8-4255-B5A9-B29D1A18360F}" type="datetimeFigureOut">
              <a:rPr lang="en-GB" smtClean="0"/>
              <a:t>09/06/2023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561111" y="6391838"/>
            <a:ext cx="3644282" cy="304801"/>
          </a:xfrm>
        </p:spPr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CBC280-8A00-446D-AA7F-54683194AA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52077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2603500"/>
            <a:ext cx="8825659" cy="3416300"/>
          </a:xfrm>
        </p:spPr>
        <p:txBody>
          <a:bodyPr vert="eaVert" anchor="t" anchorCtr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95439" y="6391838"/>
            <a:ext cx="990599" cy="304799"/>
          </a:xfrm>
        </p:spPr>
        <p:txBody>
          <a:bodyPr/>
          <a:lstStyle/>
          <a:p>
            <a:fld id="{FD97644C-7AB8-4255-B5A9-B29D1A18360F}" type="datetimeFigureOut">
              <a:rPr lang="en-GB" smtClean="0"/>
              <a:t>09/06/2023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CBC280-8A00-446D-AA7F-54683194AA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275614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6"/>
            <p:cNvSpPr/>
            <p:nvPr/>
          </p:nvSpPr>
          <p:spPr bwMode="gray"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85235" y="1278467"/>
            <a:ext cx="1409965" cy="4748590"/>
          </a:xfrm>
        </p:spPr>
        <p:txBody>
          <a:bodyPr vert="eaVert" anchor="b" anchorCtr="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78467"/>
            <a:ext cx="6256025" cy="474859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53104" y="6391838"/>
            <a:ext cx="992135" cy="304799"/>
          </a:xfrm>
        </p:spPr>
        <p:txBody>
          <a:bodyPr/>
          <a:lstStyle/>
          <a:p>
            <a:fld id="{FD97644C-7AB8-4255-B5A9-B29D1A18360F}" type="datetimeFigureOut">
              <a:rPr lang="en-GB" smtClean="0"/>
              <a:t>09/06/2023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CBC280-8A00-446D-AA7F-54683194AA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06468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7" name="Rectangle 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4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4" y="973668"/>
            <a:ext cx="8761413" cy="706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8761413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3104" y="6391838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fld id="{FD97644C-7AB8-4255-B5A9-B29D1A18360F}" type="datetimeFigureOut">
              <a:rPr lang="en-GB" smtClean="0"/>
              <a:t>09/06/2023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61110" y="6391838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1" i="0">
                <a:solidFill>
                  <a:schemeClr val="accent1"/>
                </a:solidFill>
              </a:defRPr>
            </a:lvl1pPr>
          </a:lstStyle>
          <a:p>
            <a:endParaRPr lang="en-GB"/>
          </a:p>
        </p:txBody>
      </p:sp>
      <p:sp>
        <p:nvSpPr>
          <p:cNvPr id="21" name="Rectangle 2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</a:defRPr>
            </a:lvl1pPr>
          </a:lstStyle>
          <a:p>
            <a:fld id="{52CBC280-8A00-446D-AA7F-54683194AA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94936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0" r:id="rId1"/>
    <p:sldLayoutId id="2147483711" r:id="rId2"/>
    <p:sldLayoutId id="2147483712" r:id="rId3"/>
    <p:sldLayoutId id="2147483713" r:id="rId4"/>
    <p:sldLayoutId id="2147483714" r:id="rId5"/>
    <p:sldLayoutId id="2147483715" r:id="rId6"/>
    <p:sldLayoutId id="2147483716" r:id="rId7"/>
    <p:sldLayoutId id="2147483717" r:id="rId8"/>
    <p:sldLayoutId id="2147483718" r:id="rId9"/>
    <p:sldLayoutId id="2147483719" r:id="rId10"/>
    <p:sldLayoutId id="2147483720" r:id="rId11"/>
    <p:sldLayoutId id="2147483721" r:id="rId12"/>
    <p:sldLayoutId id="2147483722" r:id="rId13"/>
    <p:sldLayoutId id="2147483723" r:id="rId14"/>
    <p:sldLayoutId id="2147483724" r:id="rId15"/>
    <p:sldLayoutId id="2147483725" r:id="rId16"/>
    <p:sldLayoutId id="2147483726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A0DF3B33-D078-A324-9D3D-21B8F17367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14091" y="294586"/>
            <a:ext cx="6063343" cy="1872335"/>
          </a:xfrm>
        </p:spPr>
        <p:txBody>
          <a:bodyPr>
            <a:normAutofit/>
          </a:bodyPr>
          <a:lstStyle/>
          <a:p>
            <a:pPr algn="ctr"/>
            <a:r>
              <a:rPr lang="en-GB" sz="3200" kern="100" dirty="0" err="1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Eharangerhof</a:t>
            </a:r>
            <a:r>
              <a:rPr lang="en-GB" sz="3200" kern="1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br>
              <a:rPr lang="en-GB" sz="1800" kern="1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GB" sz="1800" b="1" kern="1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Hotel &amp; Restaurant </a:t>
            </a:r>
            <a:br>
              <a:rPr lang="en-GB" sz="1800" b="1" kern="1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br>
              <a:rPr lang="en-GB" sz="1800" kern="100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kumimoji="0" lang="de-DE" altLang="en-US" sz="1600" b="1" i="1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Frühstück/Breakfast</a:t>
            </a:r>
            <a:br>
              <a:rPr kumimoji="0" lang="de-DE" altLang="en-US" sz="1600" b="1" i="1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kumimoji="0" lang="de-DE" altLang="en-US" sz="1600" b="1" i="1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Serviert von 7:30 bis 10:30 Uhr/Served from 7:30 AM to 10:30 AM</a:t>
            </a:r>
            <a:endParaRPr lang="en-GB" sz="16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3D6384FB-3CAA-C1C4-4007-B243EC452EA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97972" y="2133605"/>
            <a:ext cx="5899604" cy="4985656"/>
          </a:xfrm>
        </p:spPr>
        <p:txBody>
          <a:bodyPr>
            <a:normAutofit lnSpcReduction="10000"/>
          </a:bodyPr>
          <a:lstStyle/>
          <a:p>
            <a:pPr algn="ctr"/>
            <a:r>
              <a:rPr lang="en-GB" sz="2400" b="1" kern="100" dirty="0" err="1">
                <a:solidFill>
                  <a:schemeClr val="tx2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Eierkuchen</a:t>
            </a:r>
            <a:r>
              <a:rPr lang="en-GB" sz="2400" b="1" kern="100" dirty="0">
                <a:solidFill>
                  <a:schemeClr val="tx2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- € 11,99 </a:t>
            </a:r>
          </a:p>
          <a:p>
            <a:pPr marL="0" indent="0" algn="ctr">
              <a:buNone/>
            </a:pPr>
            <a:r>
              <a:rPr kumimoji="0" lang="en-GB" altLang="en-US" sz="1600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with applesauce, fruit preserves, jams, or chocolate-hazelnut spreads/ </a:t>
            </a:r>
            <a:r>
              <a:rPr kumimoji="0" lang="de-DE" altLang="en-US" sz="1600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mit  apfelmus, obstkonfitüren, marmeladen oder schoko-haselnuss-aufstrichen</a:t>
            </a:r>
          </a:p>
          <a:p>
            <a:pPr algn="ctr"/>
            <a:r>
              <a:rPr lang="en-GB" sz="2400" b="1" kern="100" dirty="0" err="1">
                <a:solidFill>
                  <a:schemeClr val="tx2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Speckpfannkuchen</a:t>
            </a:r>
            <a:r>
              <a:rPr lang="en-GB" sz="2400" b="1" kern="100" dirty="0">
                <a:solidFill>
                  <a:schemeClr val="tx2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- € 13,99</a:t>
            </a:r>
          </a:p>
          <a:p>
            <a:pPr marL="0" indent="0" algn="ctr">
              <a:buNone/>
            </a:pPr>
            <a:r>
              <a:rPr lang="en-GB" sz="1600" kern="100" dirty="0">
                <a:solidFill>
                  <a:schemeClr val="tx2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with pickled cucumbers or a green salad/</a:t>
            </a:r>
            <a:r>
              <a:rPr lang="en-GB" sz="1600" kern="100" dirty="0" err="1">
                <a:solidFill>
                  <a:schemeClr val="tx2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mit</a:t>
            </a:r>
            <a:r>
              <a:rPr lang="en-GB" sz="1600" kern="100" dirty="0">
                <a:solidFill>
                  <a:schemeClr val="tx2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600" kern="100" dirty="0" err="1">
                <a:solidFill>
                  <a:schemeClr val="tx2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eingelegten</a:t>
            </a:r>
            <a:r>
              <a:rPr lang="en-GB" sz="1600" kern="100" dirty="0">
                <a:solidFill>
                  <a:schemeClr val="tx2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600" kern="100" dirty="0" err="1">
                <a:solidFill>
                  <a:schemeClr val="tx2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</a:t>
            </a:r>
            <a:r>
              <a:rPr lang="en-GB" sz="1600" kern="100" dirty="0" err="1">
                <a:solidFill>
                  <a:schemeClr val="tx2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urken</a:t>
            </a:r>
            <a:r>
              <a:rPr lang="en-GB" sz="1600" kern="100" dirty="0">
                <a:solidFill>
                  <a:schemeClr val="tx2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600" kern="100" dirty="0" err="1">
                <a:solidFill>
                  <a:schemeClr val="tx2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oder</a:t>
            </a:r>
            <a:r>
              <a:rPr lang="en-GB" sz="1600" kern="100" dirty="0">
                <a:solidFill>
                  <a:schemeClr val="tx2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600" kern="100" dirty="0" err="1">
                <a:solidFill>
                  <a:schemeClr val="tx2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einem</a:t>
            </a:r>
            <a:r>
              <a:rPr lang="en-GB" sz="1600" kern="100" dirty="0">
                <a:solidFill>
                  <a:schemeClr val="tx2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600" kern="100" dirty="0" err="1">
                <a:solidFill>
                  <a:schemeClr val="tx2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grünen</a:t>
            </a:r>
            <a:r>
              <a:rPr lang="en-GB" sz="1600" kern="100" dirty="0">
                <a:solidFill>
                  <a:schemeClr val="tx2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salat</a:t>
            </a:r>
            <a:endParaRPr lang="en-GB" sz="1600" kern="100" dirty="0">
              <a:solidFill>
                <a:schemeClr val="tx2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en-GB" sz="2400" b="1" kern="100" dirty="0" err="1">
                <a:solidFill>
                  <a:schemeClr val="tx2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Senfei</a:t>
            </a:r>
            <a:r>
              <a:rPr lang="en-GB" sz="2400" b="1" kern="100" dirty="0">
                <a:solidFill>
                  <a:schemeClr val="tx2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- € 13,99</a:t>
            </a:r>
          </a:p>
          <a:p>
            <a:pPr marL="0" indent="0" algn="ctr">
              <a:buNone/>
            </a:pPr>
            <a:r>
              <a:rPr lang="en-GB" sz="1600" dirty="0">
                <a:solidFill>
                  <a:schemeClr val="tx2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with freshly chopped parsley or dill on top/ </a:t>
            </a:r>
            <a:r>
              <a:rPr lang="en-GB" sz="1600" dirty="0" err="1">
                <a:solidFill>
                  <a:schemeClr val="tx2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mit</a:t>
            </a:r>
            <a:r>
              <a:rPr lang="en-GB" sz="1600" dirty="0">
                <a:solidFill>
                  <a:schemeClr val="tx2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600" dirty="0" err="1">
                <a:solidFill>
                  <a:schemeClr val="tx2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frisch</a:t>
            </a:r>
            <a:r>
              <a:rPr lang="en-GB" sz="1600" dirty="0">
                <a:solidFill>
                  <a:schemeClr val="tx2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600" dirty="0" err="1">
                <a:solidFill>
                  <a:schemeClr val="tx2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gehackter</a:t>
            </a:r>
            <a:r>
              <a:rPr lang="en-GB" sz="1600" dirty="0">
                <a:solidFill>
                  <a:schemeClr val="tx2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600" dirty="0" err="1">
                <a:solidFill>
                  <a:schemeClr val="tx2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</a:t>
            </a:r>
            <a:r>
              <a:rPr lang="en-GB" sz="1600" dirty="0" err="1">
                <a:solidFill>
                  <a:schemeClr val="tx2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etersilie</a:t>
            </a:r>
            <a:r>
              <a:rPr lang="en-GB" sz="1600" dirty="0">
                <a:solidFill>
                  <a:schemeClr val="tx2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600" dirty="0" err="1">
                <a:solidFill>
                  <a:schemeClr val="tx2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oder</a:t>
            </a:r>
            <a:r>
              <a:rPr lang="en-GB" sz="1600" dirty="0">
                <a:solidFill>
                  <a:schemeClr val="tx2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dill </a:t>
            </a:r>
            <a:r>
              <a:rPr lang="en-GB" sz="1600" dirty="0" err="1">
                <a:solidFill>
                  <a:schemeClr val="tx2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darüber</a:t>
            </a:r>
            <a:endParaRPr lang="en-GB" sz="1600" dirty="0">
              <a:solidFill>
                <a:schemeClr val="tx2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en-GB" sz="2400" b="1" kern="100" dirty="0" err="1">
                <a:solidFill>
                  <a:schemeClr val="tx2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Bauernfrühstück</a:t>
            </a:r>
            <a:r>
              <a:rPr lang="en-GB" sz="2400" b="1" kern="100" dirty="0">
                <a:solidFill>
                  <a:schemeClr val="tx2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– € 13,50</a:t>
            </a:r>
          </a:p>
          <a:p>
            <a:pPr marL="0" indent="0" algn="ctr">
              <a:buNone/>
            </a:pPr>
            <a:r>
              <a:rPr kumimoji="0" lang="en-GB" altLang="en-US" sz="1600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with a heap of bacon and a sprinkling of smoked cheese/ </a:t>
            </a:r>
            <a:r>
              <a:rPr kumimoji="0" lang="en-GB" altLang="en-US" sz="1600" b="0" i="0" u="none" strike="noStrike" cap="none" normalizeH="0" baseline="0" dirty="0" err="1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mit</a:t>
            </a:r>
            <a:r>
              <a:rPr kumimoji="0" lang="en-GB" altLang="en-US" sz="1600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altLang="en-US" sz="1600" b="0" i="0" u="none" strike="noStrike" cap="none" normalizeH="0" baseline="0" dirty="0" err="1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einem</a:t>
            </a:r>
            <a:r>
              <a:rPr kumimoji="0" lang="en-GB" altLang="en-US" sz="1600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altLang="en-US" sz="1600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kumimoji="0" lang="en-GB" altLang="en-US" sz="1600" b="0" i="0" u="none" strike="noStrike" cap="none" normalizeH="0" baseline="0" dirty="0" err="1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aufen</a:t>
            </a:r>
            <a:r>
              <a:rPr kumimoji="0" lang="en-GB" altLang="en-US" sz="1600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speck und </a:t>
            </a:r>
            <a:r>
              <a:rPr kumimoji="0" lang="en-GB" altLang="en-US" sz="1600" b="0" i="0" u="none" strike="noStrike" cap="none" normalizeH="0" baseline="0" dirty="0" err="1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einer</a:t>
            </a:r>
            <a:r>
              <a:rPr kumimoji="0" lang="en-GB" altLang="en-US" sz="1600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prise </a:t>
            </a:r>
            <a:r>
              <a:rPr kumimoji="0" lang="en-GB" altLang="en-US" sz="1600" b="0" i="0" u="none" strike="noStrike" cap="none" normalizeH="0" baseline="0" dirty="0" err="1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geräuchertem</a:t>
            </a:r>
            <a:r>
              <a:rPr kumimoji="0" lang="en-GB" altLang="en-US" sz="1600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altLang="en-US" sz="1600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kumimoji="0" lang="en-GB" altLang="en-US" sz="1600" b="0" i="0" u="none" strike="noStrike" cap="none" normalizeH="0" baseline="0" dirty="0" err="1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äse</a:t>
            </a:r>
            <a:r>
              <a:rPr kumimoji="0" lang="en-GB" altLang="en-US" sz="1600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endParaRPr lang="en-GB" sz="1600" b="1" kern="1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GB" sz="1400" b="1" kern="1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GB" sz="1800" b="1" kern="1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GB" sz="1400" b="1" kern="1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DD1E3243-AB39-154C-1869-49F867A213F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45763" y="2133605"/>
            <a:ext cx="5948265" cy="2634354"/>
          </a:xfrm>
        </p:spPr>
        <p:txBody>
          <a:bodyPr>
            <a:normAutofit lnSpcReduction="10000"/>
          </a:bodyPr>
          <a:lstStyle/>
          <a:p>
            <a:pPr algn="ctr"/>
            <a:r>
              <a:rPr lang="en-GB" sz="2400" b="1" i="0" dirty="0"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German </a:t>
            </a:r>
            <a:r>
              <a:rPr lang="en-GB" sz="2400" b="1" i="0" dirty="0" err="1"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Apfelkuchen</a:t>
            </a:r>
            <a:r>
              <a:rPr lang="en-GB" sz="2400" b="1" i="0" dirty="0"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- € 9,99</a:t>
            </a:r>
          </a:p>
          <a:p>
            <a:pPr marL="0" indent="0" algn="ctr">
              <a:buNone/>
            </a:pPr>
            <a:r>
              <a:rPr kumimoji="0" lang="en-GB" altLang="en-US" sz="1600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with a cup of coffee or tea/ </a:t>
            </a:r>
            <a:r>
              <a:rPr kumimoji="0" lang="en-GB" altLang="en-US" sz="1600" b="0" i="0" u="none" strike="noStrike" cap="none" normalizeH="0" baseline="0" dirty="0" err="1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mit</a:t>
            </a:r>
            <a:r>
              <a:rPr kumimoji="0" lang="en-GB" altLang="en-US" sz="1600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altLang="en-US" sz="1600" b="0" i="0" u="none" strike="noStrike" cap="none" normalizeH="0" baseline="0" dirty="0" err="1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einer</a:t>
            </a:r>
            <a:r>
              <a:rPr kumimoji="0" lang="en-GB" altLang="en-US" sz="1600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tasse </a:t>
            </a:r>
            <a:r>
              <a:rPr lang="en-GB" altLang="en-US" sz="1600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kumimoji="0" lang="en-GB" altLang="en-US" sz="1600" b="0" i="0" u="none" strike="noStrike" cap="none" normalizeH="0" baseline="0" dirty="0" err="1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affee</a:t>
            </a:r>
            <a:r>
              <a:rPr kumimoji="0" lang="en-GB" altLang="en-US" sz="1600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altLang="en-US" sz="1600" b="0" i="0" u="none" strike="noStrike" cap="none" normalizeH="0" baseline="0" dirty="0" err="1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oder</a:t>
            </a:r>
            <a:r>
              <a:rPr kumimoji="0" lang="en-GB" altLang="en-US" sz="1600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tee</a:t>
            </a:r>
            <a:r>
              <a:rPr kumimoji="0" lang="en-GB" altLang="en-US" sz="1600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/>
            <a:r>
              <a:rPr lang="en-GB" sz="2400" b="1" dirty="0">
                <a:solidFill>
                  <a:schemeClr val="tx2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German Potato Pancakes - € 10,99</a:t>
            </a:r>
          </a:p>
          <a:p>
            <a:pPr marL="0" indent="0" algn="ctr">
              <a:buNone/>
            </a:pPr>
            <a:r>
              <a:rPr kumimoji="0" lang="en-GB" altLang="en-US" sz="1600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with fried eggs and bacon/ </a:t>
            </a:r>
            <a:r>
              <a:rPr kumimoji="0" lang="en-GB" altLang="en-US" sz="1600" b="0" i="0" u="none" strike="noStrike" cap="none" normalizeH="0" baseline="0" dirty="0" err="1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mit</a:t>
            </a:r>
            <a:r>
              <a:rPr kumimoji="0" lang="en-GB" altLang="en-US" sz="1600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altLang="en-US" sz="1600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kumimoji="0" lang="en-GB" altLang="en-US" sz="1600" b="0" i="0" u="none" strike="noStrike" cap="none" normalizeH="0" baseline="0" dirty="0" err="1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piegeleiern</a:t>
            </a:r>
            <a:r>
              <a:rPr kumimoji="0" lang="en-GB" altLang="en-US" sz="1600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und speck</a:t>
            </a:r>
            <a:r>
              <a:rPr kumimoji="0" lang="en-GB" altLang="en-US" sz="1600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/>
            <a:r>
              <a:rPr lang="en-GB" sz="2400" b="1" dirty="0">
                <a:solidFill>
                  <a:schemeClr val="tx2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Schnecken - € 7,99</a:t>
            </a:r>
          </a:p>
          <a:p>
            <a:pPr marL="0" indent="0" algn="ctr">
              <a:buNone/>
            </a:pPr>
            <a:r>
              <a:rPr lang="en-GB" sz="1600" dirty="0">
                <a:solidFill>
                  <a:schemeClr val="tx2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with a beautiful and nutty caramel topping/ </a:t>
            </a:r>
            <a:r>
              <a:rPr lang="en-GB" sz="1600" dirty="0" err="1">
                <a:solidFill>
                  <a:schemeClr val="tx2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mit</a:t>
            </a:r>
            <a:r>
              <a:rPr lang="en-GB" sz="1600" dirty="0">
                <a:solidFill>
                  <a:schemeClr val="tx2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600" dirty="0" err="1">
                <a:solidFill>
                  <a:schemeClr val="tx2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einem</a:t>
            </a:r>
            <a:r>
              <a:rPr lang="en-GB" sz="1600" dirty="0">
                <a:solidFill>
                  <a:schemeClr val="tx2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600" dirty="0" err="1">
                <a:solidFill>
                  <a:schemeClr val="tx2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schönen</a:t>
            </a:r>
            <a:r>
              <a:rPr lang="en-GB" sz="1600" dirty="0">
                <a:solidFill>
                  <a:schemeClr val="tx2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und </a:t>
            </a:r>
            <a:r>
              <a:rPr lang="en-GB" sz="1600" dirty="0" err="1">
                <a:solidFill>
                  <a:schemeClr val="tx2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nussigen</a:t>
            </a:r>
            <a:r>
              <a:rPr lang="en-GB" sz="1600" dirty="0">
                <a:solidFill>
                  <a:schemeClr val="tx2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600" dirty="0" err="1">
                <a:solidFill>
                  <a:schemeClr val="tx2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</a:t>
            </a:r>
            <a:r>
              <a:rPr lang="en-GB" sz="1600" dirty="0" err="1">
                <a:solidFill>
                  <a:schemeClr val="tx2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aramell</a:t>
            </a:r>
            <a:r>
              <a:rPr lang="en-GB" sz="1600" dirty="0">
                <a:solidFill>
                  <a:schemeClr val="tx2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-topping</a:t>
            </a:r>
          </a:p>
          <a:p>
            <a:pPr marL="0" indent="0">
              <a:buNone/>
            </a:pPr>
            <a:endParaRPr lang="en-GB" sz="1600" b="1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GB" sz="1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F594EBAA-8E7B-9CB5-1B6A-908C790A0D36}"/>
              </a:ext>
            </a:extLst>
          </p:cNvPr>
          <p:cNvCxnSpPr>
            <a:cxnSpLocks/>
          </p:cNvCxnSpPr>
          <p:nvPr/>
        </p:nvCxnSpPr>
        <p:spPr>
          <a:xfrm>
            <a:off x="283029" y="1323595"/>
            <a:ext cx="11810999" cy="0"/>
          </a:xfrm>
          <a:prstGeom prst="line">
            <a:avLst/>
          </a:prstGeom>
          <a:ln w="9525" cap="flat" cmpd="sng" algn="ctr">
            <a:solidFill>
              <a:schemeClr val="accent1"/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sp>
        <p:nvSpPr>
          <p:cNvPr id="23" name="TextBox 22">
            <a:extLst>
              <a:ext uri="{FF2B5EF4-FFF2-40B4-BE49-F238E27FC236}">
                <a16:creationId xmlns:a16="http://schemas.microsoft.com/office/drawing/2014/main" id="{F6001E64-ED99-D7FF-4E3A-325A5C3568B1}"/>
              </a:ext>
            </a:extLst>
          </p:cNvPr>
          <p:cNvSpPr txBox="1"/>
          <p:nvPr/>
        </p:nvSpPr>
        <p:spPr>
          <a:xfrm>
            <a:off x="6096000" y="5237450"/>
            <a:ext cx="5748110" cy="129266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000" b="1" dirty="0">
                <a:solidFill>
                  <a:schemeClr val="tx2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Coffee/</a:t>
            </a:r>
            <a:r>
              <a:rPr kumimoji="0" lang="de-DE" altLang="en-US" sz="2000" b="1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Kaffee</a:t>
            </a:r>
            <a:r>
              <a:rPr lang="en-GB" sz="2000" b="1" dirty="0">
                <a:solidFill>
                  <a:schemeClr val="tx2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- € 2,50 </a:t>
            </a:r>
            <a:r>
              <a:rPr lang="en-GB" sz="2000" dirty="0">
                <a:solidFill>
                  <a:schemeClr val="tx2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(free refill/</a:t>
            </a:r>
            <a:r>
              <a:rPr lang="de-DE" sz="2000" dirty="0">
                <a:solidFill>
                  <a:schemeClr val="tx2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kostenloses nachfüllen)</a:t>
            </a:r>
            <a:endParaRPr lang="en-GB" sz="2000" dirty="0">
              <a:solidFill>
                <a:schemeClr val="tx2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GB" sz="2000" b="1" dirty="0">
                <a:solidFill>
                  <a:schemeClr val="tx2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Tea/Tee –</a:t>
            </a:r>
            <a:r>
              <a:rPr lang="en-GB" sz="2000" b="1" dirty="0">
                <a:solidFill>
                  <a:schemeClr val="tx2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€ 1,99 </a:t>
            </a:r>
            <a:r>
              <a:rPr lang="en-GB" sz="2000" dirty="0">
                <a:solidFill>
                  <a:schemeClr val="tx2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(free refill/</a:t>
            </a:r>
            <a:r>
              <a:rPr lang="de-DE" sz="2000" dirty="0">
                <a:solidFill>
                  <a:schemeClr val="tx2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kostenloses nachfüllen)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8059642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 Boardroom">
  <a:themeElements>
    <a:clrScheme name="Ion Boardroom">
      <a:dk1>
        <a:sysClr val="windowText" lastClr="000000"/>
      </a:dk1>
      <a:lt1>
        <a:sysClr val="window" lastClr="FFFFFF"/>
      </a:lt1>
      <a:dk2>
        <a:srgbClr val="3B3059"/>
      </a:dk2>
      <a:lt2>
        <a:srgbClr val="EBEBEB"/>
      </a:lt2>
      <a:accent1>
        <a:srgbClr val="B31166"/>
      </a:accent1>
      <a:accent2>
        <a:srgbClr val="E33D6F"/>
      </a:accent2>
      <a:accent3>
        <a:srgbClr val="E45F3C"/>
      </a:accent3>
      <a:accent4>
        <a:srgbClr val="E9943A"/>
      </a:accent4>
      <a:accent5>
        <a:srgbClr val="9B6BF2"/>
      </a:accent5>
      <a:accent6>
        <a:srgbClr val="D53DD0"/>
      </a:accent6>
      <a:hlink>
        <a:srgbClr val="8F8F8F"/>
      </a:hlink>
      <a:folHlink>
        <a:srgbClr val="A5A5A5"/>
      </a:folHlink>
    </a:clrScheme>
    <a:fontScheme name="Ion Boardroom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 Boardroom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B8502691-933B-45FE-8764-BA278511EF2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TM02900722[[fn=Ion Boardroom]]</Template>
  <TotalTime>73</TotalTime>
  <Words>195</Words>
  <Application>Microsoft Office PowerPoint</Application>
  <PresentationFormat>Widescreen</PresentationFormat>
  <Paragraphs>19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Century Gothic</vt:lpstr>
      <vt:lpstr>Times New Roman</vt:lpstr>
      <vt:lpstr>Wingdings 3</vt:lpstr>
      <vt:lpstr>Ion Boardroom</vt:lpstr>
      <vt:lpstr>Eharangerhof  Hotel &amp; Restaurant   Frühstück/Breakfast Serviert von 7:30 bis 10:30 Uhr/Served from 7:30 AM to 10:30 AM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Eharangerhof  Hotel &amp; Restaurant   Frühstück/Breakfast Serviert von 7:30 bis 10:30 Uhr/Served from 7:30 AM to 10:30 AM</dc:title>
  <dc:creator>Natalia Tucan</dc:creator>
  <cp:lastModifiedBy>Natalia Tucan</cp:lastModifiedBy>
  <cp:revision>1</cp:revision>
  <dcterms:created xsi:type="dcterms:W3CDTF">2023-06-09T18:38:48Z</dcterms:created>
  <dcterms:modified xsi:type="dcterms:W3CDTF">2023-06-09T19:51:53Z</dcterms:modified>
</cp:coreProperties>
</file>